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2" r:id="rId3"/>
    <p:sldId id="272" r:id="rId4"/>
    <p:sldId id="291" r:id="rId5"/>
    <p:sldId id="293" r:id="rId6"/>
    <p:sldId id="294" r:id="rId7"/>
    <p:sldId id="292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276" r:id="rId17"/>
    <p:sldId id="277" r:id="rId18"/>
    <p:sldId id="278" r:id="rId19"/>
    <p:sldId id="281" r:id="rId20"/>
    <p:sldId id="315" r:id="rId21"/>
    <p:sldId id="282" r:id="rId22"/>
    <p:sldId id="283" r:id="rId23"/>
    <p:sldId id="284" r:id="rId24"/>
    <p:sldId id="286" r:id="rId25"/>
    <p:sldId id="287" r:id="rId26"/>
    <p:sldId id="285" r:id="rId27"/>
    <p:sldId id="279" r:id="rId28"/>
    <p:sldId id="288" r:id="rId29"/>
    <p:sldId id="290" r:id="rId30"/>
    <p:sldId id="303" r:id="rId31"/>
    <p:sldId id="304" r:id="rId32"/>
    <p:sldId id="317" r:id="rId33"/>
    <p:sldId id="306" r:id="rId34"/>
    <p:sldId id="307" r:id="rId35"/>
    <p:sldId id="305" r:id="rId36"/>
    <p:sldId id="308" r:id="rId37"/>
    <p:sldId id="312" r:id="rId38"/>
    <p:sldId id="313" r:id="rId39"/>
    <p:sldId id="314" r:id="rId40"/>
    <p:sldId id="311" r:id="rId41"/>
    <p:sldId id="310" r:id="rId42"/>
    <p:sldId id="316" r:id="rId43"/>
    <p:sldId id="309" r:id="rId4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5B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351A1B-6761-496C-AC0C-885E8BB6BC47}" v="820" dt="2019-02-17T13:37:46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3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57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E68C5D83-83B7-4EBE-B4FA-13DCD40EE8E3}"/>
    <pc:docChg chg="undo custSel addSld delSld modSld sldOrd">
      <pc:chgData name="Ken Merrihew" userId="bcb7a1e886d99f07" providerId="LiveId" clId="{E68C5D83-83B7-4EBE-B4FA-13DCD40EE8E3}" dt="2019-02-15T20:47:35.901" v="2224" actId="20577"/>
      <pc:docMkLst>
        <pc:docMk/>
      </pc:docMkLst>
      <pc:sldChg chg="addSp delSp modSp modTransition addAnim delAnim modAnim">
        <pc:chgData name="Ken Merrihew" userId="bcb7a1e886d99f07" providerId="LiveId" clId="{E68C5D83-83B7-4EBE-B4FA-13DCD40EE8E3}" dt="2019-02-15T19:24:05.979" v="2189"/>
        <pc:sldMkLst>
          <pc:docMk/>
          <pc:sldMk cId="946168382" sldId="262"/>
        </pc:sldMkLst>
        <pc:spChg chg="mod ord">
          <ac:chgData name="Ken Merrihew" userId="bcb7a1e886d99f07" providerId="LiveId" clId="{E68C5D83-83B7-4EBE-B4FA-13DCD40EE8E3}" dt="2019-02-15T19:04:47.967" v="2176" actId="20577"/>
          <ac:spMkLst>
            <pc:docMk/>
            <pc:sldMk cId="946168382" sldId="262"/>
            <ac:spMk id="5" creationId="{E55B2559-D459-499C-94B9-4D4422A49C30}"/>
          </ac:spMkLst>
        </pc:spChg>
        <pc:spChg chg="ord">
          <ac:chgData name="Ken Merrihew" userId="bcb7a1e886d99f07" providerId="LiveId" clId="{E68C5D83-83B7-4EBE-B4FA-13DCD40EE8E3}" dt="2019-02-15T18:35:30.302" v="1942" actId="167"/>
          <ac:spMkLst>
            <pc:docMk/>
            <pc:sldMk cId="946168382" sldId="262"/>
            <ac:spMk id="8" creationId="{BD332ED9-6AB5-4DB3-8302-220FBE8EA577}"/>
          </ac:spMkLst>
        </pc:spChg>
        <pc:spChg chg="ord">
          <ac:chgData name="Ken Merrihew" userId="bcb7a1e886d99f07" providerId="LiveId" clId="{E68C5D83-83B7-4EBE-B4FA-13DCD40EE8E3}" dt="2019-02-15T18:35:37.621" v="1943" actId="167"/>
          <ac:spMkLst>
            <pc:docMk/>
            <pc:sldMk cId="946168382" sldId="262"/>
            <ac:spMk id="19" creationId="{DD0AFBA4-414A-4BB2-8D6E-69BC94FF267E}"/>
          </ac:spMkLst>
        </pc:spChg>
        <pc:spChg chg="add mod ord">
          <ac:chgData name="Ken Merrihew" userId="bcb7a1e886d99f07" providerId="LiveId" clId="{E68C5D83-83B7-4EBE-B4FA-13DCD40EE8E3}" dt="2019-02-15T19:04:29.065" v="2125" actId="167"/>
          <ac:spMkLst>
            <pc:docMk/>
            <pc:sldMk cId="946168382" sldId="262"/>
            <ac:spMk id="20" creationId="{3EC43DF4-FD2E-4A8D-BB0B-099C00109269}"/>
          </ac:spMkLst>
        </pc:spChg>
        <pc:spChg chg="add del mod ord">
          <ac:chgData name="Ken Merrihew" userId="bcb7a1e886d99f07" providerId="LiveId" clId="{E68C5D83-83B7-4EBE-B4FA-13DCD40EE8E3}" dt="2019-02-15T19:04:34.295" v="2126" actId="167"/>
          <ac:spMkLst>
            <pc:docMk/>
            <pc:sldMk cId="946168382" sldId="262"/>
            <ac:spMk id="21" creationId="{CF2A500D-7E11-4BB4-81A6-6E8EA02E16A5}"/>
          </ac:spMkLst>
        </pc:spChg>
        <pc:picChg chg="add del mod">
          <ac:chgData name="Ken Merrihew" userId="bcb7a1e886d99f07" providerId="LiveId" clId="{E68C5D83-83B7-4EBE-B4FA-13DCD40EE8E3}" dt="2019-02-15T18:34:28.179" v="1939" actId="478"/>
          <ac:picMkLst>
            <pc:docMk/>
            <pc:sldMk cId="946168382" sldId="262"/>
            <ac:picMk id="6" creationId="{1744E408-8F4F-4197-9970-A78D0BD2D56A}"/>
          </ac:picMkLst>
        </pc:picChg>
        <pc:picChg chg="add mod">
          <ac:chgData name="Ken Merrihew" userId="bcb7a1e886d99f07" providerId="LiveId" clId="{E68C5D83-83B7-4EBE-B4FA-13DCD40EE8E3}" dt="2019-02-15T18:34:46.612" v="1941" actId="1076"/>
          <ac:picMkLst>
            <pc:docMk/>
            <pc:sldMk cId="946168382" sldId="262"/>
            <ac:picMk id="7" creationId="{64F9FBAE-098C-45D0-A16C-42B0EE2A7324}"/>
          </ac:picMkLst>
        </pc:picChg>
      </pc:sldChg>
      <pc:sldChg chg="delSp modSp delAnim modAnim">
        <pc:chgData name="Ken Merrihew" userId="bcb7a1e886d99f07" providerId="LiveId" clId="{E68C5D83-83B7-4EBE-B4FA-13DCD40EE8E3}" dt="2019-02-15T08:29:46.029" v="1310"/>
        <pc:sldMkLst>
          <pc:docMk/>
          <pc:sldMk cId="238304926" sldId="276"/>
        </pc:sldMkLst>
        <pc:spChg chg="mod">
          <ac:chgData name="Ken Merrihew" userId="bcb7a1e886d99f07" providerId="LiveId" clId="{E68C5D83-83B7-4EBE-B4FA-13DCD40EE8E3}" dt="2019-02-14T20:13:46.553" v="809" actId="207"/>
          <ac:spMkLst>
            <pc:docMk/>
            <pc:sldMk cId="238304926" sldId="276"/>
            <ac:spMk id="3" creationId="{858D18EB-7A04-4D45-B238-22DD8C1F6428}"/>
          </ac:spMkLst>
        </pc:spChg>
        <pc:spChg chg="del">
          <ac:chgData name="Ken Merrihew" userId="bcb7a1e886d99f07" providerId="LiveId" clId="{E68C5D83-83B7-4EBE-B4FA-13DCD40EE8E3}" dt="2019-02-14T20:14:01.161" v="810" actId="478"/>
          <ac:spMkLst>
            <pc:docMk/>
            <pc:sldMk cId="238304926" sldId="276"/>
            <ac:spMk id="5" creationId="{A2EB5BCF-ACC9-48E2-969A-8C4F8FC71185}"/>
          </ac:spMkLst>
        </pc:spChg>
        <pc:spChg chg="del">
          <ac:chgData name="Ken Merrihew" userId="bcb7a1e886d99f07" providerId="LiveId" clId="{E68C5D83-83B7-4EBE-B4FA-13DCD40EE8E3}" dt="2019-02-14T20:14:02.759" v="812" actId="478"/>
          <ac:spMkLst>
            <pc:docMk/>
            <pc:sldMk cId="238304926" sldId="276"/>
            <ac:spMk id="6" creationId="{255F719F-6E47-48A5-B914-81A5420153CA}"/>
          </ac:spMkLst>
        </pc:spChg>
        <pc:spChg chg="del">
          <ac:chgData name="Ken Merrihew" userId="bcb7a1e886d99f07" providerId="LiveId" clId="{E68C5D83-83B7-4EBE-B4FA-13DCD40EE8E3}" dt="2019-02-14T20:14:02.033" v="811" actId="478"/>
          <ac:spMkLst>
            <pc:docMk/>
            <pc:sldMk cId="238304926" sldId="276"/>
            <ac:spMk id="7" creationId="{6D2B6E91-93BA-4F63-97DB-604A469D0BA3}"/>
          </ac:spMkLst>
        </pc:spChg>
      </pc:sldChg>
      <pc:sldChg chg="modSp">
        <pc:chgData name="Ken Merrihew" userId="bcb7a1e886d99f07" providerId="LiveId" clId="{E68C5D83-83B7-4EBE-B4FA-13DCD40EE8E3}" dt="2019-02-14T17:44:53.136" v="3" actId="14838"/>
        <pc:sldMkLst>
          <pc:docMk/>
          <pc:sldMk cId="1237019720" sldId="278"/>
        </pc:sldMkLst>
        <pc:spChg chg="mod">
          <ac:chgData name="Ken Merrihew" userId="bcb7a1e886d99f07" providerId="LiveId" clId="{E68C5D83-83B7-4EBE-B4FA-13DCD40EE8E3}" dt="2019-02-14T17:44:53.136" v="3" actId="14838"/>
          <ac:spMkLst>
            <pc:docMk/>
            <pc:sldMk cId="1237019720" sldId="278"/>
            <ac:spMk id="498" creationId="{532AA0A6-2A1E-45B8-9749-D7B97C54DC18}"/>
          </ac:spMkLst>
        </pc:spChg>
      </pc:sldChg>
      <pc:sldChg chg="addSp modSp modAnim">
        <pc:chgData name="Ken Merrihew" userId="bcb7a1e886d99f07" providerId="LiveId" clId="{E68C5D83-83B7-4EBE-B4FA-13DCD40EE8E3}" dt="2019-02-15T15:10:50.207" v="1455"/>
        <pc:sldMkLst>
          <pc:docMk/>
          <pc:sldMk cId="615066215" sldId="282"/>
        </pc:sldMkLst>
        <pc:spChg chg="add mod">
          <ac:chgData name="Ken Merrihew" userId="bcb7a1e886d99f07" providerId="LiveId" clId="{E68C5D83-83B7-4EBE-B4FA-13DCD40EE8E3}" dt="2019-02-14T20:19:09.142" v="907" actId="20577"/>
          <ac:spMkLst>
            <pc:docMk/>
            <pc:sldMk cId="615066215" sldId="282"/>
            <ac:spMk id="11" creationId="{9B1A5482-D375-4D9B-9C8B-2353F079A3FD}"/>
          </ac:spMkLst>
        </pc:spChg>
      </pc:sldChg>
      <pc:sldChg chg="delSp modSp modAnim">
        <pc:chgData name="Ken Merrihew" userId="bcb7a1e886d99f07" providerId="LiveId" clId="{E68C5D83-83B7-4EBE-B4FA-13DCD40EE8E3}" dt="2019-02-14T17:47:41.028" v="16" actId="1035"/>
        <pc:sldMkLst>
          <pc:docMk/>
          <pc:sldMk cId="3122694286" sldId="283"/>
        </pc:sldMkLst>
        <pc:spChg chg="del mod topLvl">
          <ac:chgData name="Ken Merrihew" userId="bcb7a1e886d99f07" providerId="LiveId" clId="{E68C5D83-83B7-4EBE-B4FA-13DCD40EE8E3}" dt="2019-02-14T17:46:52.178" v="6" actId="478"/>
          <ac:spMkLst>
            <pc:docMk/>
            <pc:sldMk cId="3122694286" sldId="283"/>
            <ac:spMk id="12" creationId="{3BFBB243-4512-484B-86B6-2E60AFB4BF3D}"/>
          </ac:spMkLst>
        </pc:spChg>
        <pc:grpChg chg="del">
          <ac:chgData name="Ken Merrihew" userId="bcb7a1e886d99f07" providerId="LiveId" clId="{E68C5D83-83B7-4EBE-B4FA-13DCD40EE8E3}" dt="2019-02-14T17:46:44.236" v="4" actId="165"/>
          <ac:grpSpMkLst>
            <pc:docMk/>
            <pc:sldMk cId="3122694286" sldId="283"/>
            <ac:grpSpMk id="4" creationId="{CB95BEF2-3809-420A-BDE5-26A73028D88B}"/>
          </ac:grpSpMkLst>
        </pc:grpChg>
        <pc:picChg chg="mod topLvl">
          <ac:chgData name="Ken Merrihew" userId="bcb7a1e886d99f07" providerId="LiveId" clId="{E68C5D83-83B7-4EBE-B4FA-13DCD40EE8E3}" dt="2019-02-14T17:47:41.028" v="16" actId="1035"/>
          <ac:picMkLst>
            <pc:docMk/>
            <pc:sldMk cId="3122694286" sldId="283"/>
            <ac:picMk id="13" creationId="{0A61D7AE-2EC1-4F6F-A051-F5ED3FD668F3}"/>
          </ac:picMkLst>
        </pc:picChg>
      </pc:sldChg>
      <pc:sldChg chg="modSp modAnim">
        <pc:chgData name="Ken Merrihew" userId="bcb7a1e886d99f07" providerId="LiveId" clId="{E68C5D83-83B7-4EBE-B4FA-13DCD40EE8E3}" dt="2019-02-15T16:12:25.132" v="1468" actId="14100"/>
        <pc:sldMkLst>
          <pc:docMk/>
          <pc:sldMk cId="163882004" sldId="288"/>
        </pc:sldMkLst>
        <pc:spChg chg="mod">
          <ac:chgData name="Ken Merrihew" userId="bcb7a1e886d99f07" providerId="LiveId" clId="{E68C5D83-83B7-4EBE-B4FA-13DCD40EE8E3}" dt="2019-02-15T16:09:09.998" v="1463"/>
          <ac:spMkLst>
            <pc:docMk/>
            <pc:sldMk cId="163882004" sldId="288"/>
            <ac:spMk id="6" creationId="{255F719F-6E47-48A5-B914-81A5420153CA}"/>
          </ac:spMkLst>
        </pc:spChg>
        <pc:spChg chg="mod ord">
          <ac:chgData name="Ken Merrihew" userId="bcb7a1e886d99f07" providerId="LiveId" clId="{E68C5D83-83B7-4EBE-B4FA-13DCD40EE8E3}" dt="2019-02-15T16:12:25.132" v="1468" actId="14100"/>
          <ac:spMkLst>
            <pc:docMk/>
            <pc:sldMk cId="163882004" sldId="288"/>
            <ac:spMk id="12" creationId="{99BA6B1F-AB5B-4646-9C84-43B5A45309A5}"/>
          </ac:spMkLst>
        </pc:spChg>
        <pc:picChg chg="mod ord">
          <ac:chgData name="Ken Merrihew" userId="bcb7a1e886d99f07" providerId="LiveId" clId="{E68C5D83-83B7-4EBE-B4FA-13DCD40EE8E3}" dt="2019-02-15T16:09:00.820" v="1462" actId="167"/>
          <ac:picMkLst>
            <pc:docMk/>
            <pc:sldMk cId="163882004" sldId="288"/>
            <ac:picMk id="11" creationId="{8442E208-739F-4734-AD05-8428881019AC}"/>
          </ac:picMkLst>
        </pc:picChg>
      </pc:sldChg>
      <pc:sldChg chg="addSp delSp modSp modAnim">
        <pc:chgData name="Ken Merrihew" userId="bcb7a1e886d99f07" providerId="LiveId" clId="{E68C5D83-83B7-4EBE-B4FA-13DCD40EE8E3}" dt="2019-02-15T20:04:05.097" v="2213"/>
        <pc:sldMkLst>
          <pc:docMk/>
          <pc:sldMk cId="2648054976" sldId="290"/>
        </pc:sldMkLst>
        <pc:spChg chg="mod">
          <ac:chgData name="Ken Merrihew" userId="bcb7a1e886d99f07" providerId="LiveId" clId="{E68C5D83-83B7-4EBE-B4FA-13DCD40EE8E3}" dt="2019-02-15T08:35:31.383" v="1348" actId="1035"/>
          <ac:spMkLst>
            <pc:docMk/>
            <pc:sldMk cId="2648054976" sldId="290"/>
            <ac:spMk id="4" creationId="{79D470C9-3D4A-484F-9C3D-339BB4E14286}"/>
          </ac:spMkLst>
        </pc:spChg>
        <pc:spChg chg="mod">
          <ac:chgData name="Ken Merrihew" userId="bcb7a1e886d99f07" providerId="LiveId" clId="{E68C5D83-83B7-4EBE-B4FA-13DCD40EE8E3}" dt="2019-02-15T08:34:02.671" v="1315" actId="20577"/>
          <ac:spMkLst>
            <pc:docMk/>
            <pc:sldMk cId="2648054976" sldId="290"/>
            <ac:spMk id="6" creationId="{255F719F-6E47-48A5-B914-81A5420153CA}"/>
          </ac:spMkLst>
        </pc:spChg>
        <pc:spChg chg="mod">
          <ac:chgData name="Ken Merrihew" userId="bcb7a1e886d99f07" providerId="LiveId" clId="{E68C5D83-83B7-4EBE-B4FA-13DCD40EE8E3}" dt="2019-02-15T08:35:31.383" v="1348" actId="1035"/>
          <ac:spMkLst>
            <pc:docMk/>
            <pc:sldMk cId="2648054976" sldId="290"/>
            <ac:spMk id="10" creationId="{52DB24E6-B167-4856-808A-75F769FCD09E}"/>
          </ac:spMkLst>
        </pc:spChg>
        <pc:spChg chg="mod">
          <ac:chgData name="Ken Merrihew" userId="bcb7a1e886d99f07" providerId="LiveId" clId="{E68C5D83-83B7-4EBE-B4FA-13DCD40EE8E3}" dt="2019-02-15T08:35:31.383" v="1348" actId="1035"/>
          <ac:spMkLst>
            <pc:docMk/>
            <pc:sldMk cId="2648054976" sldId="290"/>
            <ac:spMk id="14" creationId="{F81A8BEC-1CA6-4A46-A582-A5B408BA1C83}"/>
          </ac:spMkLst>
        </pc:spChg>
        <pc:spChg chg="mod">
          <ac:chgData name="Ken Merrihew" userId="bcb7a1e886d99f07" providerId="LiveId" clId="{E68C5D83-83B7-4EBE-B4FA-13DCD40EE8E3}" dt="2019-02-15T15:08:27.342" v="1449" actId="20577"/>
          <ac:spMkLst>
            <pc:docMk/>
            <pc:sldMk cId="2648054976" sldId="290"/>
            <ac:spMk id="16" creationId="{DDBF03ED-6282-405D-96D5-23FEF66E4466}"/>
          </ac:spMkLst>
        </pc:spChg>
        <pc:spChg chg="add mod">
          <ac:chgData name="Ken Merrihew" userId="bcb7a1e886d99f07" providerId="LiveId" clId="{E68C5D83-83B7-4EBE-B4FA-13DCD40EE8E3}" dt="2019-02-14T18:12:05.247" v="112" actId="20577"/>
          <ac:spMkLst>
            <pc:docMk/>
            <pc:sldMk cId="2648054976" sldId="290"/>
            <ac:spMk id="17" creationId="{FBEA55FF-75B6-444C-844C-24BDD39BB6AB}"/>
          </ac:spMkLst>
        </pc:spChg>
        <pc:spChg chg="add del">
          <ac:chgData name="Ken Merrihew" userId="bcb7a1e886d99f07" providerId="LiveId" clId="{E68C5D83-83B7-4EBE-B4FA-13DCD40EE8E3}" dt="2019-02-14T19:10:06.121" v="616"/>
          <ac:spMkLst>
            <pc:docMk/>
            <pc:sldMk cId="2648054976" sldId="290"/>
            <ac:spMk id="18" creationId="{AF154910-C713-4DA5-9BFD-3D239906B5C0}"/>
          </ac:spMkLst>
        </pc:spChg>
        <pc:picChg chg="mod">
          <ac:chgData name="Ken Merrihew" userId="bcb7a1e886d99f07" providerId="LiveId" clId="{E68C5D83-83B7-4EBE-B4FA-13DCD40EE8E3}" dt="2019-02-15T08:37:57.907" v="1412" actId="1035"/>
          <ac:picMkLst>
            <pc:docMk/>
            <pc:sldMk cId="2648054976" sldId="290"/>
            <ac:picMk id="20" creationId="{8B476604-7D7E-4C36-BF3B-821C481E97E0}"/>
          </ac:picMkLst>
        </pc:picChg>
        <pc:picChg chg="mod">
          <ac:chgData name="Ken Merrihew" userId="bcb7a1e886d99f07" providerId="LiveId" clId="{E68C5D83-83B7-4EBE-B4FA-13DCD40EE8E3}" dt="2019-02-15T08:37:57.907" v="1412" actId="1035"/>
          <ac:picMkLst>
            <pc:docMk/>
            <pc:sldMk cId="2648054976" sldId="290"/>
            <ac:picMk id="25" creationId="{BE36D076-5460-474D-88E5-BD1BEAB67BFB}"/>
          </ac:picMkLst>
        </pc:picChg>
        <pc:cxnChg chg="mod">
          <ac:chgData name="Ken Merrihew" userId="bcb7a1e886d99f07" providerId="LiveId" clId="{E68C5D83-83B7-4EBE-B4FA-13DCD40EE8E3}" dt="2019-02-15T08:37:57.907" v="1412" actId="1035"/>
          <ac:cxnSpMkLst>
            <pc:docMk/>
            <pc:sldMk cId="2648054976" sldId="290"/>
            <ac:cxnSpMk id="13" creationId="{D6D62CE0-44FB-4098-9DEC-2C1E9EF6D078}"/>
          </ac:cxnSpMkLst>
        </pc:cxnChg>
        <pc:cxnChg chg="mod">
          <ac:chgData name="Ken Merrihew" userId="bcb7a1e886d99f07" providerId="LiveId" clId="{E68C5D83-83B7-4EBE-B4FA-13DCD40EE8E3}" dt="2019-02-15T08:37:57.907" v="1412" actId="1035"/>
          <ac:cxnSpMkLst>
            <pc:docMk/>
            <pc:sldMk cId="2648054976" sldId="290"/>
            <ac:cxnSpMk id="15" creationId="{D2EDFA98-3129-48F9-AD08-41A586EBB99F}"/>
          </ac:cxnSpMkLst>
        </pc:cxnChg>
      </pc:sldChg>
      <pc:sldChg chg="modSp">
        <pc:chgData name="Ken Merrihew" userId="bcb7a1e886d99f07" providerId="LiveId" clId="{E68C5D83-83B7-4EBE-B4FA-13DCD40EE8E3}" dt="2019-02-14T20:09:50.098" v="788" actId="6549"/>
        <pc:sldMkLst>
          <pc:docMk/>
          <pc:sldMk cId="1525061685" sldId="293"/>
        </pc:sldMkLst>
        <pc:spChg chg="mod">
          <ac:chgData name="Ken Merrihew" userId="bcb7a1e886d99f07" providerId="LiveId" clId="{E68C5D83-83B7-4EBE-B4FA-13DCD40EE8E3}" dt="2019-02-14T20:09:50.098" v="788" actId="6549"/>
          <ac:spMkLst>
            <pc:docMk/>
            <pc:sldMk cId="1525061685" sldId="293"/>
            <ac:spMk id="3" creationId="{858D18EB-7A04-4D45-B238-22DD8C1F6428}"/>
          </ac:spMkLst>
        </pc:spChg>
      </pc:sldChg>
      <pc:sldChg chg="addSp delSp modSp modAnim">
        <pc:chgData name="Ken Merrihew" userId="bcb7a1e886d99f07" providerId="LiveId" clId="{E68C5D83-83B7-4EBE-B4FA-13DCD40EE8E3}" dt="2019-02-15T19:38:59.132" v="2210" actId="1076"/>
        <pc:sldMkLst>
          <pc:docMk/>
          <pc:sldMk cId="675008480" sldId="299"/>
        </pc:sldMkLst>
        <pc:spChg chg="add del mod">
          <ac:chgData name="Ken Merrihew" userId="bcb7a1e886d99f07" providerId="LiveId" clId="{E68C5D83-83B7-4EBE-B4FA-13DCD40EE8E3}" dt="2019-02-15T04:29:15.493" v="934" actId="478"/>
          <ac:spMkLst>
            <pc:docMk/>
            <pc:sldMk cId="675008480" sldId="299"/>
            <ac:spMk id="6" creationId="{47182318-EF06-43BC-BAB1-15F2A2F54C21}"/>
          </ac:spMkLst>
        </pc:spChg>
        <pc:spChg chg="add del mod">
          <ac:chgData name="Ken Merrihew" userId="bcb7a1e886d99f07" providerId="LiveId" clId="{E68C5D83-83B7-4EBE-B4FA-13DCD40EE8E3}" dt="2019-02-15T04:33:20.804" v="969" actId="478"/>
          <ac:spMkLst>
            <pc:docMk/>
            <pc:sldMk cId="675008480" sldId="299"/>
            <ac:spMk id="9" creationId="{EC413396-C050-43D3-8606-98A8B88374F1}"/>
          </ac:spMkLst>
        </pc:spChg>
        <pc:spChg chg="add del mod">
          <ac:chgData name="Ken Merrihew" userId="bcb7a1e886d99f07" providerId="LiveId" clId="{E68C5D83-83B7-4EBE-B4FA-13DCD40EE8E3}" dt="2019-02-15T04:31:42.080" v="951" actId="478"/>
          <ac:spMkLst>
            <pc:docMk/>
            <pc:sldMk cId="675008480" sldId="299"/>
            <ac:spMk id="16" creationId="{EF840A55-0750-4951-B434-BD4D31E55D47}"/>
          </ac:spMkLst>
        </pc:spChg>
        <pc:spChg chg="add del mod">
          <ac:chgData name="Ken Merrihew" userId="bcb7a1e886d99f07" providerId="LiveId" clId="{E68C5D83-83B7-4EBE-B4FA-13DCD40EE8E3}" dt="2019-02-15T04:40:07.828" v="1162" actId="478"/>
          <ac:spMkLst>
            <pc:docMk/>
            <pc:sldMk cId="675008480" sldId="299"/>
            <ac:spMk id="17" creationId="{7F513A59-EB0E-430B-BA4E-9002F2FFB892}"/>
          </ac:spMkLst>
        </pc:spChg>
        <pc:spChg chg="add del mod">
          <ac:chgData name="Ken Merrihew" userId="bcb7a1e886d99f07" providerId="LiveId" clId="{E68C5D83-83B7-4EBE-B4FA-13DCD40EE8E3}" dt="2019-02-15T04:33:19.181" v="968" actId="478"/>
          <ac:spMkLst>
            <pc:docMk/>
            <pc:sldMk cId="675008480" sldId="299"/>
            <ac:spMk id="20" creationId="{E0585EDC-F98F-4E62-B294-996D9474B249}"/>
          </ac:spMkLst>
        </pc:spChg>
        <pc:spChg chg="add del mod">
          <ac:chgData name="Ken Merrihew" userId="bcb7a1e886d99f07" providerId="LiveId" clId="{E68C5D83-83B7-4EBE-B4FA-13DCD40EE8E3}" dt="2019-02-15T08:18:57.321" v="1200" actId="478"/>
          <ac:spMkLst>
            <pc:docMk/>
            <pc:sldMk cId="675008480" sldId="299"/>
            <ac:spMk id="21" creationId="{F93AB27F-09DA-43D9-9C9F-5A3061E5A007}"/>
          </ac:spMkLst>
        </pc:spChg>
        <pc:spChg chg="add del mod">
          <ac:chgData name="Ken Merrihew" userId="bcb7a1e886d99f07" providerId="LiveId" clId="{E68C5D83-83B7-4EBE-B4FA-13DCD40EE8E3}" dt="2019-02-15T08:19:30.642" v="1203" actId="478"/>
          <ac:spMkLst>
            <pc:docMk/>
            <pc:sldMk cId="675008480" sldId="299"/>
            <ac:spMk id="22" creationId="{7C1B04F0-B540-43AA-A976-0355E3E4780F}"/>
          </ac:spMkLst>
        </pc:spChg>
        <pc:spChg chg="add del mod">
          <ac:chgData name="Ken Merrihew" userId="bcb7a1e886d99f07" providerId="LiveId" clId="{E68C5D83-83B7-4EBE-B4FA-13DCD40EE8E3}" dt="2019-02-15T08:20:02.213" v="1205" actId="478"/>
          <ac:spMkLst>
            <pc:docMk/>
            <pc:sldMk cId="675008480" sldId="299"/>
            <ac:spMk id="23" creationId="{A8636B41-3805-4C52-9DB8-52E6CD609702}"/>
          </ac:spMkLst>
        </pc:spChg>
        <pc:spChg chg="add mod ord">
          <ac:chgData name="Ken Merrihew" userId="bcb7a1e886d99f07" providerId="LiveId" clId="{E68C5D83-83B7-4EBE-B4FA-13DCD40EE8E3}" dt="2019-02-15T19:38:51.617" v="2202" actId="167"/>
          <ac:spMkLst>
            <pc:docMk/>
            <pc:sldMk cId="675008480" sldId="299"/>
            <ac:spMk id="24" creationId="{A19C57D2-7B0B-4AE5-8842-89DF2A00A5EB}"/>
          </ac:spMkLst>
        </pc:spChg>
        <pc:grpChg chg="add mod topLvl">
          <ac:chgData name="Ken Merrihew" userId="bcb7a1e886d99f07" providerId="LiveId" clId="{E68C5D83-83B7-4EBE-B4FA-13DCD40EE8E3}" dt="2019-02-15T19:38:54.578" v="2206" actId="165"/>
          <ac:grpSpMkLst>
            <pc:docMk/>
            <pc:sldMk cId="675008480" sldId="299"/>
            <ac:grpSpMk id="25" creationId="{ADD999F1-F894-4A25-AE9A-B5681477E393}"/>
          </ac:grpSpMkLst>
        </pc:grpChg>
        <pc:grpChg chg="add del mod">
          <ac:chgData name="Ken Merrihew" userId="bcb7a1e886d99f07" providerId="LiveId" clId="{E68C5D83-83B7-4EBE-B4FA-13DCD40EE8E3}" dt="2019-02-15T19:38:54.578" v="2206" actId="165"/>
          <ac:grpSpMkLst>
            <pc:docMk/>
            <pc:sldMk cId="675008480" sldId="299"/>
            <ac:grpSpMk id="26" creationId="{D4180BDB-21F6-4543-865C-B3221E67C7D2}"/>
          </ac:grpSpMkLst>
        </pc:grpChg>
        <pc:grpChg chg="add del mod">
          <ac:chgData name="Ken Merrihew" userId="bcb7a1e886d99f07" providerId="LiveId" clId="{E68C5D83-83B7-4EBE-B4FA-13DCD40EE8E3}" dt="2019-02-15T08:22:56.056" v="1219" actId="165"/>
          <ac:grpSpMkLst>
            <pc:docMk/>
            <pc:sldMk cId="675008480" sldId="299"/>
            <ac:grpSpMk id="27" creationId="{C82D32F7-F5DD-4F37-A49B-83CA5EFEB167}"/>
          </ac:grpSpMkLst>
        </pc:grpChg>
        <pc:grpChg chg="add mod">
          <ac:chgData name="Ken Merrihew" userId="bcb7a1e886d99f07" providerId="LiveId" clId="{E68C5D83-83B7-4EBE-B4FA-13DCD40EE8E3}" dt="2019-02-15T08:24:23.451" v="1303" actId="1076"/>
          <ac:grpSpMkLst>
            <pc:docMk/>
            <pc:sldMk cId="675008480" sldId="299"/>
            <ac:grpSpMk id="28" creationId="{DC239462-3B2B-4A70-9802-284CF3B88605}"/>
          </ac:grpSpMkLst>
        </pc:grpChg>
        <pc:picChg chg="add del mod">
          <ac:chgData name="Ken Merrihew" userId="bcb7a1e886d99f07" providerId="LiveId" clId="{E68C5D83-83B7-4EBE-B4FA-13DCD40EE8E3}" dt="2019-02-15T04:29:10.107" v="932" actId="478"/>
          <ac:picMkLst>
            <pc:docMk/>
            <pc:sldMk cId="675008480" sldId="299"/>
            <ac:picMk id="5" creationId="{E1DFB920-E4E8-4BAA-98D9-AF6B20996ADE}"/>
          </ac:picMkLst>
        </pc:picChg>
        <pc:picChg chg="add mod">
          <ac:chgData name="Ken Merrihew" userId="bcb7a1e886d99f07" providerId="LiveId" clId="{E68C5D83-83B7-4EBE-B4FA-13DCD40EE8E3}" dt="2019-02-15T04:44:47.224" v="1176" actId="1076"/>
          <ac:picMkLst>
            <pc:docMk/>
            <pc:sldMk cId="675008480" sldId="299"/>
            <ac:picMk id="8" creationId="{BD57B8E8-CFC1-4524-A650-0A21FE9B0522}"/>
          </ac:picMkLst>
        </pc:picChg>
        <pc:picChg chg="add del mod">
          <ac:chgData name="Ken Merrihew" userId="bcb7a1e886d99f07" providerId="LiveId" clId="{E68C5D83-83B7-4EBE-B4FA-13DCD40EE8E3}" dt="2019-02-15T04:32:03.093" v="959" actId="478"/>
          <ac:picMkLst>
            <pc:docMk/>
            <pc:sldMk cId="675008480" sldId="299"/>
            <ac:picMk id="11" creationId="{92A48001-69AB-468C-987D-A7D0BDA7CFCB}"/>
          </ac:picMkLst>
        </pc:picChg>
        <pc:picChg chg="add del mod">
          <ac:chgData name="Ken Merrihew" userId="bcb7a1e886d99f07" providerId="LiveId" clId="{E68C5D83-83B7-4EBE-B4FA-13DCD40EE8E3}" dt="2019-02-15T04:32:00.199" v="958" actId="478"/>
          <ac:picMkLst>
            <pc:docMk/>
            <pc:sldMk cId="675008480" sldId="299"/>
            <ac:picMk id="13" creationId="{426CE0B0-AAD4-4E27-A7EA-78D11C28A6A1}"/>
          </ac:picMkLst>
        </pc:picChg>
        <pc:picChg chg="add mod topLvl">
          <ac:chgData name="Ken Merrihew" userId="bcb7a1e886d99f07" providerId="LiveId" clId="{E68C5D83-83B7-4EBE-B4FA-13DCD40EE8E3}" dt="2019-02-15T08:24:16.060" v="1302" actId="1035"/>
          <ac:picMkLst>
            <pc:docMk/>
            <pc:sldMk cId="675008480" sldId="299"/>
            <ac:picMk id="15" creationId="{571833EB-91D0-49FC-9E2C-C34D302423D3}"/>
          </ac:picMkLst>
        </pc:picChg>
        <pc:picChg chg="add mod ord topLvl">
          <ac:chgData name="Ken Merrihew" userId="bcb7a1e886d99f07" providerId="LiveId" clId="{E68C5D83-83B7-4EBE-B4FA-13DCD40EE8E3}" dt="2019-02-15T08:23:16.240" v="1220" actId="164"/>
          <ac:picMkLst>
            <pc:docMk/>
            <pc:sldMk cId="675008480" sldId="299"/>
            <ac:picMk id="19" creationId="{57754B76-E2FE-4B18-83EE-1CEFD3EED233}"/>
          </ac:picMkLst>
        </pc:picChg>
        <pc:picChg chg="add mod ord">
          <ac:chgData name="Ken Merrihew" userId="bcb7a1e886d99f07" providerId="LiveId" clId="{E68C5D83-83B7-4EBE-B4FA-13DCD40EE8E3}" dt="2019-02-15T19:38:59.132" v="2210" actId="1076"/>
          <ac:picMkLst>
            <pc:docMk/>
            <pc:sldMk cId="675008480" sldId="299"/>
            <ac:picMk id="2050" creationId="{8A354BCE-F6E9-4C44-AF3A-66DB31AB2590}"/>
          </ac:picMkLst>
        </pc:picChg>
        <pc:picChg chg="add mod ord">
          <ac:chgData name="Ken Merrihew" userId="bcb7a1e886d99f07" providerId="LiveId" clId="{E68C5D83-83B7-4EBE-B4FA-13DCD40EE8E3}" dt="2019-02-15T19:38:52.126" v="2203" actId="167"/>
          <ac:picMkLst>
            <pc:docMk/>
            <pc:sldMk cId="675008480" sldId="299"/>
            <ac:picMk id="2052" creationId="{EC737307-5D81-4089-B81A-7E7817136DB9}"/>
          </ac:picMkLst>
        </pc:picChg>
        <pc:picChg chg="add mod ord topLvl">
          <ac:chgData name="Ken Merrihew" userId="bcb7a1e886d99f07" providerId="LiveId" clId="{E68C5D83-83B7-4EBE-B4FA-13DCD40EE8E3}" dt="2019-02-15T19:38:57.758" v="2209" actId="1076"/>
          <ac:picMkLst>
            <pc:docMk/>
            <pc:sldMk cId="675008480" sldId="299"/>
            <ac:picMk id="2054" creationId="{03A7E8D5-6018-452A-BF07-4FDFB89B6338}"/>
          </ac:picMkLst>
        </pc:picChg>
      </pc:sldChg>
      <pc:sldChg chg="modSp modAnim">
        <pc:chgData name="Ken Merrihew" userId="bcb7a1e886d99f07" providerId="LiveId" clId="{E68C5D83-83B7-4EBE-B4FA-13DCD40EE8E3}" dt="2019-02-15T18:27:45.328" v="1938" actId="20577"/>
        <pc:sldMkLst>
          <pc:docMk/>
          <pc:sldMk cId="591047137" sldId="301"/>
        </pc:sldMkLst>
        <pc:spChg chg="mod">
          <ac:chgData name="Ken Merrihew" userId="bcb7a1e886d99f07" providerId="LiveId" clId="{E68C5D83-83B7-4EBE-B4FA-13DCD40EE8E3}" dt="2019-02-15T18:27:45.328" v="1938" actId="20577"/>
          <ac:spMkLst>
            <pc:docMk/>
            <pc:sldMk cId="591047137" sldId="301"/>
            <ac:spMk id="5" creationId="{57F11688-2580-4A58-B30E-E6E9F3303AFC}"/>
          </ac:spMkLst>
        </pc:spChg>
      </pc:sldChg>
      <pc:sldChg chg="modSp">
        <pc:chgData name="Ken Merrihew" userId="bcb7a1e886d99f07" providerId="LiveId" clId="{E68C5D83-83B7-4EBE-B4FA-13DCD40EE8E3}" dt="2019-02-15T20:47:27.549" v="2218" actId="20577"/>
        <pc:sldMkLst>
          <pc:docMk/>
          <pc:sldMk cId="1119434235" sldId="304"/>
        </pc:sldMkLst>
        <pc:spChg chg="mod">
          <ac:chgData name="Ken Merrihew" userId="bcb7a1e886d99f07" providerId="LiveId" clId="{E68C5D83-83B7-4EBE-B4FA-13DCD40EE8E3}" dt="2019-02-15T20:47:27.549" v="2218" actId="20577"/>
          <ac:spMkLst>
            <pc:docMk/>
            <pc:sldMk cId="1119434235" sldId="304"/>
            <ac:spMk id="6" creationId="{255F719F-6E47-48A5-B914-81A5420153CA}"/>
          </ac:spMkLst>
        </pc:spChg>
      </pc:sldChg>
      <pc:sldChg chg="modSp modAnim">
        <pc:chgData name="Ken Merrihew" userId="bcb7a1e886d99f07" providerId="LiveId" clId="{E68C5D83-83B7-4EBE-B4FA-13DCD40EE8E3}" dt="2019-02-15T20:47:35.901" v="2224" actId="20577"/>
        <pc:sldMkLst>
          <pc:docMk/>
          <pc:sldMk cId="782784180" sldId="306"/>
        </pc:sldMkLst>
        <pc:spChg chg="mod">
          <ac:chgData name="Ken Merrihew" userId="bcb7a1e886d99f07" providerId="LiveId" clId="{E68C5D83-83B7-4EBE-B4FA-13DCD40EE8E3}" dt="2019-02-15T20:47:35.901" v="2224" actId="20577"/>
          <ac:spMkLst>
            <pc:docMk/>
            <pc:sldMk cId="782784180" sldId="306"/>
            <ac:spMk id="5" creationId="{7D1EFEF5-042E-47DC-88A3-67903ACF9539}"/>
          </ac:spMkLst>
        </pc:spChg>
        <pc:spChg chg="mod">
          <ac:chgData name="Ken Merrihew" userId="bcb7a1e886d99f07" providerId="LiveId" clId="{E68C5D83-83B7-4EBE-B4FA-13DCD40EE8E3}" dt="2019-02-15T20:47:32.799" v="2221" actId="20577"/>
          <ac:spMkLst>
            <pc:docMk/>
            <pc:sldMk cId="782784180" sldId="306"/>
            <ac:spMk id="6" creationId="{255F719F-6E47-48A5-B914-81A5420153CA}"/>
          </ac:spMkLst>
        </pc:spChg>
      </pc:sldChg>
      <pc:sldChg chg="addSp delSp modSp delAnim modAnim">
        <pc:chgData name="Ken Merrihew" userId="bcb7a1e886d99f07" providerId="LiveId" clId="{E68C5D83-83B7-4EBE-B4FA-13DCD40EE8E3}" dt="2019-02-14T18:51:53.121" v="544"/>
        <pc:sldMkLst>
          <pc:docMk/>
          <pc:sldMk cId="3112513209" sldId="307"/>
        </pc:sldMkLst>
        <pc:spChg chg="mod">
          <ac:chgData name="Ken Merrihew" userId="bcb7a1e886d99f07" providerId="LiveId" clId="{E68C5D83-83B7-4EBE-B4FA-13DCD40EE8E3}" dt="2019-02-14T18:45:10.935" v="137"/>
          <ac:spMkLst>
            <pc:docMk/>
            <pc:sldMk cId="3112513209" sldId="307"/>
            <ac:spMk id="3" creationId="{858D18EB-7A04-4D45-B238-22DD8C1F6428}"/>
          </ac:spMkLst>
        </pc:spChg>
        <pc:spChg chg="add mod">
          <ac:chgData name="Ken Merrihew" userId="bcb7a1e886d99f07" providerId="LiveId" clId="{E68C5D83-83B7-4EBE-B4FA-13DCD40EE8E3}" dt="2019-02-14T18:49:44.514" v="484" actId="1037"/>
          <ac:spMkLst>
            <pc:docMk/>
            <pc:sldMk cId="3112513209" sldId="307"/>
            <ac:spMk id="4" creationId="{E9E3B0BF-BEB6-45DA-8A71-78DF2D81D339}"/>
          </ac:spMkLst>
        </pc:spChg>
        <pc:spChg chg="add mod">
          <ac:chgData name="Ken Merrihew" userId="bcb7a1e886d99f07" providerId="LiveId" clId="{E68C5D83-83B7-4EBE-B4FA-13DCD40EE8E3}" dt="2019-02-14T18:49:42.105" v="483" actId="1037"/>
          <ac:spMkLst>
            <pc:docMk/>
            <pc:sldMk cId="3112513209" sldId="307"/>
            <ac:spMk id="21" creationId="{3D90CC31-53FC-46EA-93B4-D3E3D510097F}"/>
          </ac:spMkLst>
        </pc:spChg>
        <pc:spChg chg="add mod">
          <ac:chgData name="Ken Merrihew" userId="bcb7a1e886d99f07" providerId="LiveId" clId="{E68C5D83-83B7-4EBE-B4FA-13DCD40EE8E3}" dt="2019-02-14T18:50:19.978" v="539" actId="20577"/>
          <ac:spMkLst>
            <pc:docMk/>
            <pc:sldMk cId="3112513209" sldId="307"/>
            <ac:spMk id="22" creationId="{5D8D1046-D4CE-495B-88BE-F9181556A273}"/>
          </ac:spMkLst>
        </pc:spChg>
        <pc:grpChg chg="del">
          <ac:chgData name="Ken Merrihew" userId="bcb7a1e886d99f07" providerId="LiveId" clId="{E68C5D83-83B7-4EBE-B4FA-13DCD40EE8E3}" dt="2019-02-14T18:43:25.356" v="118" actId="478"/>
          <ac:grpSpMkLst>
            <pc:docMk/>
            <pc:sldMk cId="3112513209" sldId="307"/>
            <ac:grpSpMk id="41" creationId="{701ADD6B-6084-4B4E-A723-F189580780D8}"/>
          </ac:grpSpMkLst>
        </pc:grpChg>
        <pc:grpChg chg="del">
          <ac:chgData name="Ken Merrihew" userId="bcb7a1e886d99f07" providerId="LiveId" clId="{E68C5D83-83B7-4EBE-B4FA-13DCD40EE8E3}" dt="2019-02-14T18:43:25.356" v="118" actId="478"/>
          <ac:grpSpMkLst>
            <pc:docMk/>
            <pc:sldMk cId="3112513209" sldId="307"/>
            <ac:grpSpMk id="43" creationId="{B559A87A-552B-456A-A4A3-232B7EA57FCF}"/>
          </ac:grpSpMkLst>
        </pc:grpChg>
        <pc:grpChg chg="del">
          <ac:chgData name="Ken Merrihew" userId="bcb7a1e886d99f07" providerId="LiveId" clId="{E68C5D83-83B7-4EBE-B4FA-13DCD40EE8E3}" dt="2019-02-14T18:43:25.356" v="118" actId="478"/>
          <ac:grpSpMkLst>
            <pc:docMk/>
            <pc:sldMk cId="3112513209" sldId="307"/>
            <ac:grpSpMk id="47" creationId="{D362D50F-5910-4173-BEC6-A23CAC0CF128}"/>
          </ac:grpSpMkLst>
        </pc:grpChg>
        <pc:picChg chg="add del mod">
          <ac:chgData name="Ken Merrihew" userId="bcb7a1e886d99f07" providerId="LiveId" clId="{E68C5D83-83B7-4EBE-B4FA-13DCD40EE8E3}" dt="2019-02-14T18:44:49.164" v="130" actId="478"/>
          <ac:picMkLst>
            <pc:docMk/>
            <pc:sldMk cId="3112513209" sldId="307"/>
            <ac:picMk id="1026" creationId="{3CBE0001-1D29-42DE-86DB-15C74E2CD0A9}"/>
          </ac:picMkLst>
        </pc:picChg>
        <pc:picChg chg="add mod ord">
          <ac:chgData name="Ken Merrihew" userId="bcb7a1e886d99f07" providerId="LiveId" clId="{E68C5D83-83B7-4EBE-B4FA-13DCD40EE8E3}" dt="2019-02-14T18:46:38.112" v="140" actId="1076"/>
          <ac:picMkLst>
            <pc:docMk/>
            <pc:sldMk cId="3112513209" sldId="307"/>
            <ac:picMk id="1028" creationId="{7B383A08-E516-4B99-97C1-13DAE2C1DF62}"/>
          </ac:picMkLst>
        </pc:picChg>
      </pc:sldChg>
      <pc:sldChg chg="addSp delSp modSp add ord delAnim modAnim">
        <pc:chgData name="Ken Merrihew" userId="bcb7a1e886d99f07" providerId="LiveId" clId="{E68C5D83-83B7-4EBE-B4FA-13DCD40EE8E3}" dt="2019-02-14T20:26:13.526" v="919"/>
        <pc:sldMkLst>
          <pc:docMk/>
          <pc:sldMk cId="3018516191" sldId="308"/>
        </pc:sldMkLst>
        <pc:spChg chg="mod">
          <ac:chgData name="Ken Merrihew" userId="bcb7a1e886d99f07" providerId="LiveId" clId="{E68C5D83-83B7-4EBE-B4FA-13DCD40EE8E3}" dt="2019-02-14T20:26:03.581" v="917" actId="207"/>
          <ac:spMkLst>
            <pc:docMk/>
            <pc:sldMk cId="3018516191" sldId="308"/>
            <ac:spMk id="3" creationId="{858D18EB-7A04-4D45-B238-22DD8C1F6428}"/>
          </ac:spMkLst>
        </pc:spChg>
        <pc:spChg chg="del mod">
          <ac:chgData name="Ken Merrihew" userId="bcb7a1e886d99f07" providerId="LiveId" clId="{E68C5D83-83B7-4EBE-B4FA-13DCD40EE8E3}" dt="2019-02-14T19:09:43.085" v="612" actId="478"/>
          <ac:spMkLst>
            <pc:docMk/>
            <pc:sldMk cId="3018516191" sldId="308"/>
            <ac:spMk id="5" creationId="{7D1EFEF5-042E-47DC-88A3-67903ACF9539}"/>
          </ac:spMkLst>
        </pc:spChg>
        <pc:spChg chg="del mod">
          <ac:chgData name="Ken Merrihew" userId="bcb7a1e886d99f07" providerId="LiveId" clId="{E68C5D83-83B7-4EBE-B4FA-13DCD40EE8E3}" dt="2019-02-14T19:09:43.085" v="612" actId="478"/>
          <ac:spMkLst>
            <pc:docMk/>
            <pc:sldMk cId="3018516191" sldId="308"/>
            <ac:spMk id="6" creationId="{255F719F-6E47-48A5-B914-81A5420153CA}"/>
          </ac:spMkLst>
        </pc:spChg>
        <pc:spChg chg="add del mod">
          <ac:chgData name="Ken Merrihew" userId="bcb7a1e886d99f07" providerId="LiveId" clId="{E68C5D83-83B7-4EBE-B4FA-13DCD40EE8E3}" dt="2019-02-14T20:25:52.608" v="911" actId="478"/>
          <ac:spMkLst>
            <pc:docMk/>
            <pc:sldMk cId="3018516191" sldId="308"/>
            <ac:spMk id="7" creationId="{DDA0F873-C526-42B7-A661-1BB71DC04901}"/>
          </ac:spMkLst>
        </pc:spChg>
        <pc:spChg chg="add del mod">
          <ac:chgData name="Ken Merrihew" userId="bcb7a1e886d99f07" providerId="LiveId" clId="{E68C5D83-83B7-4EBE-B4FA-13DCD40EE8E3}" dt="2019-02-14T20:25:53.576" v="912" actId="478"/>
          <ac:spMkLst>
            <pc:docMk/>
            <pc:sldMk cId="3018516191" sldId="308"/>
            <ac:spMk id="8" creationId="{08891A81-8EAC-425A-9673-128786891C1E}"/>
          </ac:spMkLst>
        </pc:spChg>
      </pc:sldChg>
      <pc:sldChg chg="add ord">
        <pc:chgData name="Ken Merrihew" userId="bcb7a1e886d99f07" providerId="LiveId" clId="{E68C5D83-83B7-4EBE-B4FA-13DCD40EE8E3}" dt="2019-02-14T19:08:29.805" v="548"/>
        <pc:sldMkLst>
          <pc:docMk/>
          <pc:sldMk cId="1613562207" sldId="309"/>
        </pc:sldMkLst>
      </pc:sldChg>
      <pc:sldChg chg="delSp modSp add delAnim">
        <pc:chgData name="Ken Merrihew" userId="bcb7a1e886d99f07" providerId="LiveId" clId="{E68C5D83-83B7-4EBE-B4FA-13DCD40EE8E3}" dt="2019-02-14T19:12:43.442" v="779" actId="207"/>
        <pc:sldMkLst>
          <pc:docMk/>
          <pc:sldMk cId="3198863590" sldId="310"/>
        </pc:sldMkLst>
        <pc:spChg chg="mod">
          <ac:chgData name="Ken Merrihew" userId="bcb7a1e886d99f07" providerId="LiveId" clId="{E68C5D83-83B7-4EBE-B4FA-13DCD40EE8E3}" dt="2019-02-14T19:12:43.442" v="779" actId="207"/>
          <ac:spMkLst>
            <pc:docMk/>
            <pc:sldMk cId="3198863590" sldId="310"/>
            <ac:spMk id="3" creationId="{858D18EB-7A04-4D45-B238-22DD8C1F6428}"/>
          </ac:spMkLst>
        </pc:spChg>
        <pc:spChg chg="del">
          <ac:chgData name="Ken Merrihew" userId="bcb7a1e886d99f07" providerId="LiveId" clId="{E68C5D83-83B7-4EBE-B4FA-13DCD40EE8E3}" dt="2019-02-14T19:12:28.040" v="773" actId="478"/>
          <ac:spMkLst>
            <pc:docMk/>
            <pc:sldMk cId="3198863590" sldId="310"/>
            <ac:spMk id="7" creationId="{DDA0F873-C526-42B7-A661-1BB71DC04901}"/>
          </ac:spMkLst>
        </pc:spChg>
        <pc:spChg chg="del">
          <ac:chgData name="Ken Merrihew" userId="bcb7a1e886d99f07" providerId="LiveId" clId="{E68C5D83-83B7-4EBE-B4FA-13DCD40EE8E3}" dt="2019-02-14T19:12:29.189" v="774" actId="478"/>
          <ac:spMkLst>
            <pc:docMk/>
            <pc:sldMk cId="3198863590" sldId="310"/>
            <ac:spMk id="8" creationId="{08891A81-8EAC-425A-9673-128786891C1E}"/>
          </ac:spMkLst>
        </pc:spChg>
      </pc:sldChg>
      <pc:sldChg chg="add">
        <pc:chgData name="Ken Merrihew" userId="bcb7a1e886d99f07" providerId="LiveId" clId="{E68C5D83-83B7-4EBE-B4FA-13DCD40EE8E3}" dt="2019-02-14T20:25:44.953" v="909"/>
        <pc:sldMkLst>
          <pc:docMk/>
          <pc:sldMk cId="4183585564" sldId="311"/>
        </pc:sldMkLst>
      </pc:sldChg>
      <pc:sldChg chg="add">
        <pc:chgData name="Ken Merrihew" userId="bcb7a1e886d99f07" providerId="LiveId" clId="{E68C5D83-83B7-4EBE-B4FA-13DCD40EE8E3}" dt="2019-02-14T20:26:10.586" v="918"/>
        <pc:sldMkLst>
          <pc:docMk/>
          <pc:sldMk cId="2020848711" sldId="312"/>
        </pc:sldMkLst>
      </pc:sldChg>
      <pc:sldChg chg="addSp modSp add modAnim">
        <pc:chgData name="Ken Merrihew" userId="bcb7a1e886d99f07" providerId="LiveId" clId="{E68C5D83-83B7-4EBE-B4FA-13DCD40EE8E3}" dt="2019-02-15T17:43:27.152" v="1888"/>
        <pc:sldMkLst>
          <pc:docMk/>
          <pc:sldMk cId="3429491606" sldId="313"/>
        </pc:sldMkLst>
        <pc:spChg chg="mod ord">
          <ac:chgData name="Ken Merrihew" userId="bcb7a1e886d99f07" providerId="LiveId" clId="{E68C5D83-83B7-4EBE-B4FA-13DCD40EE8E3}" dt="2019-02-15T16:51:20.338" v="1855" actId="166"/>
          <ac:spMkLst>
            <pc:docMk/>
            <pc:sldMk cId="3429491606" sldId="313"/>
            <ac:spMk id="3" creationId="{858D18EB-7A04-4D45-B238-22DD8C1F6428}"/>
          </ac:spMkLst>
        </pc:spChg>
        <pc:spChg chg="add mod">
          <ac:chgData name="Ken Merrihew" userId="bcb7a1e886d99f07" providerId="LiveId" clId="{E68C5D83-83B7-4EBE-B4FA-13DCD40EE8E3}" dt="2019-02-15T17:00:39.308" v="1879" actId="14861"/>
          <ac:spMkLst>
            <pc:docMk/>
            <pc:sldMk cId="3429491606" sldId="313"/>
            <ac:spMk id="4" creationId="{2AF73255-C31C-44B1-B1DD-98EB5DB31B53}"/>
          </ac:spMkLst>
        </pc:spChg>
      </pc:sldChg>
      <pc:sldChg chg="add">
        <pc:chgData name="Ken Merrihew" userId="bcb7a1e886d99f07" providerId="LiveId" clId="{E68C5D83-83B7-4EBE-B4FA-13DCD40EE8E3}" dt="2019-02-14T20:26:18.216" v="920"/>
        <pc:sldMkLst>
          <pc:docMk/>
          <pc:sldMk cId="4287304521" sldId="314"/>
        </pc:sldMkLst>
      </pc:sldChg>
    </pc:docChg>
  </pc:docChgLst>
  <pc:docChgLst>
    <pc:chgData name="Ken Merrihew" userId="bcb7a1e886d99f07" providerId="LiveId" clId="{EC351A1B-6761-496C-AC0C-885E8BB6BC47}"/>
    <pc:docChg chg="custSel addSld modSld sldOrd">
      <pc:chgData name="Ken Merrihew" userId="bcb7a1e886d99f07" providerId="LiveId" clId="{EC351A1B-6761-496C-AC0C-885E8BB6BC47}" dt="2019-02-17T13:37:46.169" v="966"/>
      <pc:docMkLst>
        <pc:docMk/>
      </pc:docMkLst>
      <pc:sldChg chg="addSp delSp modSp delAnim modAnim">
        <pc:chgData name="Ken Merrihew" userId="bcb7a1e886d99f07" providerId="LiveId" clId="{EC351A1B-6761-496C-AC0C-885E8BB6BC47}" dt="2019-02-17T02:54:58.466" v="498" actId="179"/>
        <pc:sldMkLst>
          <pc:docMk/>
          <pc:sldMk cId="771130256" sldId="281"/>
        </pc:sldMkLst>
        <pc:spChg chg="del">
          <ac:chgData name="Ken Merrihew" userId="bcb7a1e886d99f07" providerId="LiveId" clId="{EC351A1B-6761-496C-AC0C-885E8BB6BC47}" dt="2019-02-16T22:47:06.599" v="251" actId="478"/>
          <ac:spMkLst>
            <pc:docMk/>
            <pc:sldMk cId="771130256" sldId="281"/>
            <ac:spMk id="5" creationId="{A2EB5BCF-ACC9-48E2-969A-8C4F8FC71185}"/>
          </ac:spMkLst>
        </pc:spChg>
        <pc:spChg chg="del">
          <ac:chgData name="Ken Merrihew" userId="bcb7a1e886d99f07" providerId="LiveId" clId="{EC351A1B-6761-496C-AC0C-885E8BB6BC47}" dt="2019-02-16T22:47:08.133" v="252" actId="478"/>
          <ac:spMkLst>
            <pc:docMk/>
            <pc:sldMk cId="771130256" sldId="281"/>
            <ac:spMk id="8" creationId="{4DD680D6-83C6-4552-9107-7E4590372B7D}"/>
          </ac:spMkLst>
        </pc:spChg>
        <pc:spChg chg="mod ord">
          <ac:chgData name="Ken Merrihew" userId="bcb7a1e886d99f07" providerId="LiveId" clId="{EC351A1B-6761-496C-AC0C-885E8BB6BC47}" dt="2019-02-16T22:46:47.396" v="250" actId="1035"/>
          <ac:spMkLst>
            <pc:docMk/>
            <pc:sldMk cId="771130256" sldId="281"/>
            <ac:spMk id="9" creationId="{7E07B4B1-F750-4BB2-AF55-1C50691E924B}"/>
          </ac:spMkLst>
        </pc:spChg>
        <pc:spChg chg="mod ord">
          <ac:chgData name="Ken Merrihew" userId="bcb7a1e886d99f07" providerId="LiveId" clId="{EC351A1B-6761-496C-AC0C-885E8BB6BC47}" dt="2019-02-16T22:46:47.396" v="250" actId="1035"/>
          <ac:spMkLst>
            <pc:docMk/>
            <pc:sldMk cId="771130256" sldId="281"/>
            <ac:spMk id="10" creationId="{9FDA19AC-CAB1-40C5-A6F0-476B25FB58EC}"/>
          </ac:spMkLst>
        </pc:spChg>
        <pc:spChg chg="add mod">
          <ac:chgData name="Ken Merrihew" userId="bcb7a1e886d99f07" providerId="LiveId" clId="{EC351A1B-6761-496C-AC0C-885E8BB6BC47}" dt="2019-02-17T02:54:58.466" v="498" actId="179"/>
          <ac:spMkLst>
            <pc:docMk/>
            <pc:sldMk cId="771130256" sldId="281"/>
            <ac:spMk id="11" creationId="{6D528057-634C-4D5A-A5CB-CCFD8F0266EE}"/>
          </ac:spMkLst>
        </pc:spChg>
      </pc:sldChg>
      <pc:sldChg chg="addSp modSp modAnim">
        <pc:chgData name="Ken Merrihew" userId="bcb7a1e886d99f07" providerId="LiveId" clId="{EC351A1B-6761-496C-AC0C-885E8BB6BC47}" dt="2019-02-16T22:36:33.387" v="179"/>
        <pc:sldMkLst>
          <pc:docMk/>
          <pc:sldMk cId="615066215" sldId="282"/>
        </pc:sldMkLst>
        <pc:spChg chg="mod">
          <ac:chgData name="Ken Merrihew" userId="bcb7a1e886d99f07" providerId="LiveId" clId="{EC351A1B-6761-496C-AC0C-885E8BB6BC47}" dt="2019-02-16T22:36:23.404" v="178" actId="20577"/>
          <ac:spMkLst>
            <pc:docMk/>
            <pc:sldMk cId="615066215" sldId="282"/>
            <ac:spMk id="9" creationId="{7E07B4B1-F750-4BB2-AF55-1C50691E924B}"/>
          </ac:spMkLst>
        </pc:spChg>
        <pc:spChg chg="mod">
          <ac:chgData name="Ken Merrihew" userId="bcb7a1e886d99f07" providerId="LiveId" clId="{EC351A1B-6761-496C-AC0C-885E8BB6BC47}" dt="2019-02-16T22:35:23.802" v="73" actId="1036"/>
          <ac:spMkLst>
            <pc:docMk/>
            <pc:sldMk cId="615066215" sldId="282"/>
            <ac:spMk id="10" creationId="{9FDA19AC-CAB1-40C5-A6F0-476B25FB58EC}"/>
          </ac:spMkLst>
        </pc:spChg>
        <pc:spChg chg="mod">
          <ac:chgData name="Ken Merrihew" userId="bcb7a1e886d99f07" providerId="LiveId" clId="{EC351A1B-6761-496C-AC0C-885E8BB6BC47}" dt="2019-02-16T22:35:23.802" v="73" actId="1036"/>
          <ac:spMkLst>
            <pc:docMk/>
            <pc:sldMk cId="615066215" sldId="282"/>
            <ac:spMk id="11" creationId="{9B1A5482-D375-4D9B-9C8B-2353F079A3FD}"/>
          </ac:spMkLst>
        </pc:spChg>
        <pc:spChg chg="add mod">
          <ac:chgData name="Ken Merrihew" userId="bcb7a1e886d99f07" providerId="LiveId" clId="{EC351A1B-6761-496C-AC0C-885E8BB6BC47}" dt="2019-02-16T22:35:23.802" v="73" actId="1036"/>
          <ac:spMkLst>
            <pc:docMk/>
            <pc:sldMk cId="615066215" sldId="282"/>
            <ac:spMk id="12" creationId="{4330FB9F-FAD8-44D7-A45D-D2AA9934ED4D}"/>
          </ac:spMkLst>
        </pc:spChg>
      </pc:sldChg>
      <pc:sldChg chg="addSp modSp modAnim">
        <pc:chgData name="Ken Merrihew" userId="bcb7a1e886d99f07" providerId="LiveId" clId="{EC351A1B-6761-496C-AC0C-885E8BB6BC47}" dt="2019-02-17T13:23:57.166" v="788" actId="1035"/>
        <pc:sldMkLst>
          <pc:docMk/>
          <pc:sldMk cId="163882004" sldId="288"/>
        </pc:sldMkLst>
        <pc:spChg chg="add mod">
          <ac:chgData name="Ken Merrihew" userId="bcb7a1e886d99f07" providerId="LiveId" clId="{EC351A1B-6761-496C-AC0C-885E8BB6BC47}" dt="2019-02-17T13:22:39.914" v="762" actId="20577"/>
          <ac:spMkLst>
            <pc:docMk/>
            <pc:sldMk cId="163882004" sldId="288"/>
            <ac:spMk id="7" creationId="{7A9778C5-DBA9-4BE0-845A-710296CE4E19}"/>
          </ac:spMkLst>
        </pc:spChg>
        <pc:spChg chg="mod">
          <ac:chgData name="Ken Merrihew" userId="bcb7a1e886d99f07" providerId="LiveId" clId="{EC351A1B-6761-496C-AC0C-885E8BB6BC47}" dt="2019-02-17T13:23:57.166" v="788" actId="1035"/>
          <ac:spMkLst>
            <pc:docMk/>
            <pc:sldMk cId="163882004" sldId="288"/>
            <ac:spMk id="12" creationId="{99BA6B1F-AB5B-4646-9C84-43B5A45309A5}"/>
          </ac:spMkLst>
        </pc:spChg>
      </pc:sldChg>
      <pc:sldChg chg="addSp modSp modAnim">
        <pc:chgData name="Ken Merrihew" userId="bcb7a1e886d99f07" providerId="LiveId" clId="{EC351A1B-6761-496C-AC0C-885E8BB6BC47}" dt="2019-02-17T02:55:46.691" v="509" actId="20577"/>
        <pc:sldMkLst>
          <pc:docMk/>
          <pc:sldMk cId="2648054976" sldId="290"/>
        </pc:sldMkLst>
        <pc:spChg chg="mod">
          <ac:chgData name="Ken Merrihew" userId="bcb7a1e886d99f07" providerId="LiveId" clId="{EC351A1B-6761-496C-AC0C-885E8BB6BC47}" dt="2019-02-17T02:55:46.691" v="509" actId="20577"/>
          <ac:spMkLst>
            <pc:docMk/>
            <pc:sldMk cId="2648054976" sldId="290"/>
            <ac:spMk id="6" creationId="{255F719F-6E47-48A5-B914-81A5420153CA}"/>
          </ac:spMkLst>
        </pc:spChg>
        <pc:spChg chg="mod">
          <ac:chgData name="Ken Merrihew" userId="bcb7a1e886d99f07" providerId="LiveId" clId="{EC351A1B-6761-496C-AC0C-885E8BB6BC47}" dt="2019-02-17T02:50:06.980" v="458" actId="1036"/>
          <ac:spMkLst>
            <pc:docMk/>
            <pc:sldMk cId="2648054976" sldId="290"/>
            <ac:spMk id="14" creationId="{F81A8BEC-1CA6-4A46-A582-A5B408BA1C83}"/>
          </ac:spMkLst>
        </pc:spChg>
        <pc:spChg chg="ord">
          <ac:chgData name="Ken Merrihew" userId="bcb7a1e886d99f07" providerId="LiveId" clId="{EC351A1B-6761-496C-AC0C-885E8BB6BC47}" dt="2019-02-17T02:49:43.962" v="453" actId="167"/>
          <ac:spMkLst>
            <pc:docMk/>
            <pc:sldMk cId="2648054976" sldId="290"/>
            <ac:spMk id="17" creationId="{FBEA55FF-75B6-444C-844C-24BDD39BB6AB}"/>
          </ac:spMkLst>
        </pc:spChg>
        <pc:picChg chg="mod">
          <ac:chgData name="Ken Merrihew" userId="bcb7a1e886d99f07" providerId="LiveId" clId="{EC351A1B-6761-496C-AC0C-885E8BB6BC47}" dt="2019-02-17T02:50:42.790" v="463" actId="1036"/>
          <ac:picMkLst>
            <pc:docMk/>
            <pc:sldMk cId="2648054976" sldId="290"/>
            <ac:picMk id="20" creationId="{8B476604-7D7E-4C36-BF3B-821C481E97E0}"/>
          </ac:picMkLst>
        </pc:picChg>
        <pc:picChg chg="mod">
          <ac:chgData name="Ken Merrihew" userId="bcb7a1e886d99f07" providerId="LiveId" clId="{EC351A1B-6761-496C-AC0C-885E8BB6BC47}" dt="2019-02-17T02:49:05.546" v="442" actId="1036"/>
          <ac:picMkLst>
            <pc:docMk/>
            <pc:sldMk cId="2648054976" sldId="290"/>
            <ac:picMk id="25" creationId="{BE36D076-5460-474D-88E5-BD1BEAB67BFB}"/>
          </ac:picMkLst>
        </pc:picChg>
        <pc:cxnChg chg="add mod">
          <ac:chgData name="Ken Merrihew" userId="bcb7a1e886d99f07" providerId="LiveId" clId="{EC351A1B-6761-496C-AC0C-885E8BB6BC47}" dt="2019-02-17T02:51:37.721" v="469" actId="1037"/>
          <ac:cxnSpMkLst>
            <pc:docMk/>
            <pc:sldMk cId="2648054976" sldId="290"/>
            <ac:cxnSpMk id="7" creationId="{6558EB2D-B6A9-4035-89ED-17044F175733}"/>
          </ac:cxnSpMkLst>
        </pc:cxnChg>
        <pc:cxnChg chg="mod">
          <ac:chgData name="Ken Merrihew" userId="bcb7a1e886d99f07" providerId="LiveId" clId="{EC351A1B-6761-496C-AC0C-885E8BB6BC47}" dt="2019-02-17T02:50:06.980" v="458" actId="1036"/>
          <ac:cxnSpMkLst>
            <pc:docMk/>
            <pc:sldMk cId="2648054976" sldId="290"/>
            <ac:cxnSpMk id="15" creationId="{D2EDFA98-3129-48F9-AD08-41A586EBB99F}"/>
          </ac:cxnSpMkLst>
        </pc:cxnChg>
      </pc:sldChg>
      <pc:sldChg chg="modSp modAnim">
        <pc:chgData name="Ken Merrihew" userId="bcb7a1e886d99f07" providerId="LiveId" clId="{EC351A1B-6761-496C-AC0C-885E8BB6BC47}" dt="2019-02-16T22:25:09.309" v="2" actId="1076"/>
        <pc:sldMkLst>
          <pc:docMk/>
          <pc:sldMk cId="675008480" sldId="299"/>
        </pc:sldMkLst>
        <pc:picChg chg="mod">
          <ac:chgData name="Ken Merrihew" userId="bcb7a1e886d99f07" providerId="LiveId" clId="{EC351A1B-6761-496C-AC0C-885E8BB6BC47}" dt="2019-02-16T22:25:03.931" v="1" actId="14100"/>
          <ac:picMkLst>
            <pc:docMk/>
            <pc:sldMk cId="675008480" sldId="299"/>
            <ac:picMk id="2052" creationId="{EC737307-5D81-4089-B81A-7E7817136DB9}"/>
          </ac:picMkLst>
        </pc:picChg>
        <pc:picChg chg="mod">
          <ac:chgData name="Ken Merrihew" userId="bcb7a1e886d99f07" providerId="LiveId" clId="{EC351A1B-6761-496C-AC0C-885E8BB6BC47}" dt="2019-02-16T22:25:09.309" v="2" actId="1076"/>
          <ac:picMkLst>
            <pc:docMk/>
            <pc:sldMk cId="675008480" sldId="299"/>
            <ac:picMk id="2054" creationId="{03A7E8D5-6018-452A-BF07-4FDFB89B6338}"/>
          </ac:picMkLst>
        </pc:picChg>
      </pc:sldChg>
      <pc:sldChg chg="modSp modAnim">
        <pc:chgData name="Ken Merrihew" userId="bcb7a1e886d99f07" providerId="LiveId" clId="{EC351A1B-6761-496C-AC0C-885E8BB6BC47}" dt="2019-02-17T13:04:35.210" v="689"/>
        <pc:sldMkLst>
          <pc:docMk/>
          <pc:sldMk cId="591047137" sldId="301"/>
        </pc:sldMkLst>
        <pc:spChg chg="mod">
          <ac:chgData name="Ken Merrihew" userId="bcb7a1e886d99f07" providerId="LiveId" clId="{EC351A1B-6761-496C-AC0C-885E8BB6BC47}" dt="2019-02-17T12:51:33.768" v="681" actId="1035"/>
          <ac:spMkLst>
            <pc:docMk/>
            <pc:sldMk cId="591047137" sldId="301"/>
            <ac:spMk id="3" creationId="{858D18EB-7A04-4D45-B238-22DD8C1F6428}"/>
          </ac:spMkLst>
        </pc:spChg>
        <pc:spChg chg="mod">
          <ac:chgData name="Ken Merrihew" userId="bcb7a1e886d99f07" providerId="LiveId" clId="{EC351A1B-6761-496C-AC0C-885E8BB6BC47}" dt="2019-02-17T12:51:33.768" v="681" actId="1035"/>
          <ac:spMkLst>
            <pc:docMk/>
            <pc:sldMk cId="591047137" sldId="301"/>
            <ac:spMk id="4" creationId="{8234C78E-9F07-481C-A961-11B9779AAC1E}"/>
          </ac:spMkLst>
        </pc:spChg>
        <pc:spChg chg="mod ord">
          <ac:chgData name="Ken Merrihew" userId="bcb7a1e886d99f07" providerId="LiveId" clId="{EC351A1B-6761-496C-AC0C-885E8BB6BC47}" dt="2019-02-17T12:51:14.142" v="621" actId="167"/>
          <ac:spMkLst>
            <pc:docMk/>
            <pc:sldMk cId="591047137" sldId="301"/>
            <ac:spMk id="5" creationId="{57F11688-2580-4A58-B30E-E6E9F3303AFC}"/>
          </ac:spMkLst>
        </pc:spChg>
      </pc:sldChg>
      <pc:sldChg chg="addSp delSp modSp">
        <pc:chgData name="Ken Merrihew" userId="bcb7a1e886d99f07" providerId="LiveId" clId="{EC351A1B-6761-496C-AC0C-885E8BB6BC47}" dt="2019-02-17T13:35:00.282" v="800" actId="478"/>
        <pc:sldMkLst>
          <pc:docMk/>
          <pc:sldMk cId="1119434235" sldId="304"/>
        </pc:sldMkLst>
        <pc:spChg chg="add del mod">
          <ac:chgData name="Ken Merrihew" userId="bcb7a1e886d99f07" providerId="LiveId" clId="{EC351A1B-6761-496C-AC0C-885E8BB6BC47}" dt="2019-02-17T13:35:00.282" v="800" actId="478"/>
          <ac:spMkLst>
            <pc:docMk/>
            <pc:sldMk cId="1119434235" sldId="304"/>
            <ac:spMk id="4" creationId="{286B4A56-B157-4C47-8345-0AE0A603B5AE}"/>
          </ac:spMkLst>
        </pc:spChg>
        <pc:spChg chg="mod">
          <ac:chgData name="Ken Merrihew" userId="bcb7a1e886d99f07" providerId="LiveId" clId="{EC351A1B-6761-496C-AC0C-885E8BB6BC47}" dt="2019-02-17T13:34:58.745" v="799" actId="403"/>
          <ac:spMkLst>
            <pc:docMk/>
            <pc:sldMk cId="1119434235" sldId="304"/>
            <ac:spMk id="6" creationId="{255F719F-6E47-48A5-B914-81A5420153CA}"/>
          </ac:spMkLst>
        </pc:spChg>
      </pc:sldChg>
      <pc:sldChg chg="modAnim">
        <pc:chgData name="Ken Merrihew" userId="bcb7a1e886d99f07" providerId="LiveId" clId="{EC351A1B-6761-496C-AC0C-885E8BB6BC47}" dt="2019-02-17T13:36:50.097" v="918"/>
        <pc:sldMkLst>
          <pc:docMk/>
          <pc:sldMk cId="782784180" sldId="306"/>
        </pc:sldMkLst>
      </pc:sldChg>
      <pc:sldChg chg="add ord">
        <pc:chgData name="Ken Merrihew" userId="bcb7a1e886d99f07" providerId="LiveId" clId="{EC351A1B-6761-496C-AC0C-885E8BB6BC47}" dt="2019-02-16T22:33:24.911" v="4"/>
        <pc:sldMkLst>
          <pc:docMk/>
          <pc:sldMk cId="2354507090" sldId="315"/>
        </pc:sldMkLst>
      </pc:sldChg>
      <pc:sldChg chg="modSp add">
        <pc:chgData name="Ken Merrihew" userId="bcb7a1e886d99f07" providerId="LiveId" clId="{EC351A1B-6761-496C-AC0C-885E8BB6BC47}" dt="2019-02-16T23:34:37.047" v="367" actId="207"/>
        <pc:sldMkLst>
          <pc:docMk/>
          <pc:sldMk cId="2714934602" sldId="316"/>
        </pc:sldMkLst>
        <pc:spChg chg="mod">
          <ac:chgData name="Ken Merrihew" userId="bcb7a1e886d99f07" providerId="LiveId" clId="{EC351A1B-6761-496C-AC0C-885E8BB6BC47}" dt="2019-02-16T23:34:37.047" v="367" actId="207"/>
          <ac:spMkLst>
            <pc:docMk/>
            <pc:sldMk cId="2714934602" sldId="316"/>
            <ac:spMk id="3" creationId="{858D18EB-7A04-4D45-B238-22DD8C1F6428}"/>
          </ac:spMkLst>
        </pc:spChg>
      </pc:sldChg>
      <pc:sldChg chg="addSp delSp modSp add delAnim modAnim">
        <pc:chgData name="Ken Merrihew" userId="bcb7a1e886d99f07" providerId="LiveId" clId="{EC351A1B-6761-496C-AC0C-885E8BB6BC47}" dt="2019-02-17T13:37:46.169" v="966"/>
        <pc:sldMkLst>
          <pc:docMk/>
          <pc:sldMk cId="1366162293" sldId="317"/>
        </pc:sldMkLst>
        <pc:spChg chg="mod">
          <ac:chgData name="Ken Merrihew" userId="bcb7a1e886d99f07" providerId="LiveId" clId="{EC351A1B-6761-496C-AC0C-885E8BB6BC47}" dt="2019-02-17T13:37:27.979" v="963" actId="1036"/>
          <ac:spMkLst>
            <pc:docMk/>
            <pc:sldMk cId="1366162293" sldId="317"/>
            <ac:spMk id="4" creationId="{286B4A56-B157-4C47-8345-0AE0A603B5AE}"/>
          </ac:spMkLst>
        </pc:spChg>
        <pc:spChg chg="del mod">
          <ac:chgData name="Ken Merrihew" userId="bcb7a1e886d99f07" providerId="LiveId" clId="{EC351A1B-6761-496C-AC0C-885E8BB6BC47}" dt="2019-02-17T13:35:40.848" v="915" actId="478"/>
          <ac:spMkLst>
            <pc:docMk/>
            <pc:sldMk cId="1366162293" sldId="317"/>
            <ac:spMk id="6" creationId="{255F719F-6E47-48A5-B914-81A5420153CA}"/>
          </ac:spMkLst>
        </pc:spChg>
        <pc:spChg chg="add mod">
          <ac:chgData name="Ken Merrihew" userId="bcb7a1e886d99f07" providerId="LiveId" clId="{EC351A1B-6761-496C-AC0C-885E8BB6BC47}" dt="2019-02-17T13:37:21.176" v="920" actId="20577"/>
          <ac:spMkLst>
            <pc:docMk/>
            <pc:sldMk cId="1366162293" sldId="317"/>
            <ac:spMk id="7" creationId="{2A55AB2F-97CF-4C1A-B521-47814CD1B48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7E3-DD0E-4D8F-B813-2BA438A4219B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5B89-AB19-4B1F-9328-6AEEC2A00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7E3-DD0E-4D8F-B813-2BA438A4219B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5B89-AB19-4B1F-9328-6AEEC2A00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0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7E3-DD0E-4D8F-B813-2BA438A4219B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5B89-AB19-4B1F-9328-6AEEC2A00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7E3-DD0E-4D8F-B813-2BA438A4219B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5B89-AB19-4B1F-9328-6AEEC2A00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7E3-DD0E-4D8F-B813-2BA438A4219B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5B89-AB19-4B1F-9328-6AEEC2A00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7E3-DD0E-4D8F-B813-2BA438A4219B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5B89-AB19-4B1F-9328-6AEEC2A00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7E3-DD0E-4D8F-B813-2BA438A4219B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5B89-AB19-4B1F-9328-6AEEC2A00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7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7E3-DD0E-4D8F-B813-2BA438A4219B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5B89-AB19-4B1F-9328-6AEEC2A00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7E3-DD0E-4D8F-B813-2BA438A4219B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5B89-AB19-4B1F-9328-6AEEC2A00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8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7E3-DD0E-4D8F-B813-2BA438A4219B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5B89-AB19-4B1F-9328-6AEEC2A00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47E3-DD0E-4D8F-B813-2BA438A4219B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5B89-AB19-4B1F-9328-6AEEC2A00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047E3-DD0E-4D8F-B813-2BA438A4219B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15B89-AB19-4B1F-9328-6AEEC2A00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2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ish_hook.png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Fishing_line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6.jpg"/><Relationship Id="rId10" Type="http://schemas.openxmlformats.org/officeDocument/2006/relationships/image" Target="../media/image9.png"/><Relationship Id="rId4" Type="http://schemas.openxmlformats.org/officeDocument/2006/relationships/hyperlink" Target="http://www.flickr.com/photos/foodjunk/5481312884/" TargetMode="Externa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silver-coins-coin-finance-metal-1072324/" TargetMode="External"/><Relationship Id="rId4" Type="http://schemas.openxmlformats.org/officeDocument/2006/relationships/image" Target="../media/image1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hyperlink" Target="https://openclipart.org/detail/211386/globe-icon-facing-europe-and-africa-by-sev-21138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://openclipart.org/detail/3367/decorative-sun-by-ivak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3742FC-7B6C-4C9E-9605-071CABE408BB}"/>
              </a:ext>
            </a:extLst>
          </p:cNvPr>
          <p:cNvSpPr txBox="1"/>
          <p:nvPr/>
        </p:nvSpPr>
        <p:spPr>
          <a:xfrm>
            <a:off x="5306424" y="2076857"/>
            <a:ext cx="3424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</p:spTree>
    <p:extLst>
      <p:ext uri="{BB962C8B-B14F-4D97-AF65-F5344CB8AC3E}">
        <p14:creationId xmlns:p14="http://schemas.microsoft.com/office/powerpoint/2010/main" val="50118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KJV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 think it meet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 err="1">
                <a:solidFill>
                  <a:schemeClr val="bg1"/>
                </a:solidFill>
              </a:rPr>
              <a:t>i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r>
              <a:rPr lang="en-US" sz="3200" dirty="0"/>
              <a:t> e. </a:t>
            </a:r>
            <a:r>
              <a:rPr lang="en-US" sz="3200" i="1" dirty="0"/>
              <a:t>“suitable,” “fitting”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1138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0C514-B4B3-4CB3-8081-06E9D89B179E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</p:spTree>
    <p:extLst>
      <p:ext uri="{BB962C8B-B14F-4D97-AF65-F5344CB8AC3E}">
        <p14:creationId xmlns:p14="http://schemas.microsoft.com/office/powerpoint/2010/main" val="34754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tent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skēnōma</a:t>
            </a:r>
            <a:r>
              <a:rPr lang="en-US" sz="3200" dirty="0"/>
              <a:t> – from a compounded root meaning </a:t>
            </a:r>
            <a:r>
              <a:rPr lang="en-US" sz="3200" i="1" dirty="0"/>
              <a:t>“vessel”</a:t>
            </a:r>
            <a:r>
              <a:rPr lang="en-US" sz="3200" dirty="0"/>
              <a:t> and </a:t>
            </a:r>
            <a:r>
              <a:rPr lang="en-US" sz="3200" i="1" dirty="0"/>
              <a:t>“shadow”</a:t>
            </a:r>
            <a:endParaRPr lang="en-US" sz="7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57B8E8-CFC1-4524-A650-0A21FE9B0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80701">
            <a:off x="-200673" y="1347176"/>
            <a:ext cx="3480551" cy="416365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C239462-3B2B-4A70-9802-284CF3B88605}"/>
              </a:ext>
            </a:extLst>
          </p:cNvPr>
          <p:cNvGrpSpPr/>
          <p:nvPr/>
        </p:nvGrpSpPr>
        <p:grpSpPr>
          <a:xfrm>
            <a:off x="898586" y="3155906"/>
            <a:ext cx="2533528" cy="3475233"/>
            <a:chOff x="7877236" y="1670006"/>
            <a:chExt cx="2533528" cy="347523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7754B76-E2FE-4B18-83EE-1CEFD3EED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 rot="20311816">
              <a:off x="8014020" y="1670006"/>
              <a:ext cx="2396744" cy="252660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1833EB-91D0-49FC-9E2C-C34D30242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 rot="689609">
              <a:off x="7877236" y="2477835"/>
              <a:ext cx="2222837" cy="266740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180BDB-21F6-4543-865C-B3221E67C7D2}"/>
              </a:ext>
            </a:extLst>
          </p:cNvPr>
          <p:cNvGrpSpPr/>
          <p:nvPr/>
        </p:nvGrpSpPr>
        <p:grpSpPr>
          <a:xfrm>
            <a:off x="3061263" y="659039"/>
            <a:ext cx="5961779" cy="4912772"/>
            <a:chOff x="2432613" y="2875189"/>
            <a:chExt cx="5961779" cy="491277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DD999F1-F894-4A25-AE9A-B5681477E393}"/>
                </a:ext>
              </a:extLst>
            </p:cNvPr>
            <p:cNvGrpSpPr/>
            <p:nvPr/>
          </p:nvGrpSpPr>
          <p:grpSpPr>
            <a:xfrm>
              <a:off x="2432613" y="2875189"/>
              <a:ext cx="5961779" cy="4912772"/>
              <a:chOff x="2432613" y="2875189"/>
              <a:chExt cx="5961779" cy="4912772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19C57D2-7B0B-4AE5-8842-89DF2A00A5EB}"/>
                  </a:ext>
                </a:extLst>
              </p:cNvPr>
              <p:cNvSpPr/>
              <p:nvPr/>
            </p:nvSpPr>
            <p:spPr>
              <a:xfrm>
                <a:off x="2432613" y="2875189"/>
                <a:ext cx="5961779" cy="4912772"/>
              </a:xfrm>
              <a:custGeom>
                <a:avLst/>
                <a:gdLst>
                  <a:gd name="connsiteX0" fmla="*/ 2317187 w 5961779"/>
                  <a:gd name="connsiteY0" fmla="*/ 4897211 h 4912772"/>
                  <a:gd name="connsiteX1" fmla="*/ 5689037 w 5961779"/>
                  <a:gd name="connsiteY1" fmla="*/ 3709761 h 4912772"/>
                  <a:gd name="connsiteX2" fmla="*/ 5263587 w 5961779"/>
                  <a:gd name="connsiteY2" fmla="*/ 2992211 h 4912772"/>
                  <a:gd name="connsiteX3" fmla="*/ 5930337 w 5961779"/>
                  <a:gd name="connsiteY3" fmla="*/ 1061811 h 4912772"/>
                  <a:gd name="connsiteX4" fmla="*/ 4057087 w 5961779"/>
                  <a:gd name="connsiteY4" fmla="*/ 471261 h 4912772"/>
                  <a:gd name="connsiteX5" fmla="*/ 3879287 w 5961779"/>
                  <a:gd name="connsiteY5" fmla="*/ 1361 h 4912772"/>
                  <a:gd name="connsiteX6" fmla="*/ 1701237 w 5961779"/>
                  <a:gd name="connsiteY6" fmla="*/ 382361 h 4912772"/>
                  <a:gd name="connsiteX7" fmla="*/ 1612337 w 5961779"/>
                  <a:gd name="connsiteY7" fmla="*/ 1747611 h 4912772"/>
                  <a:gd name="connsiteX8" fmla="*/ 18487 w 5961779"/>
                  <a:gd name="connsiteY8" fmla="*/ 2382611 h 4912772"/>
                  <a:gd name="connsiteX9" fmla="*/ 780487 w 5961779"/>
                  <a:gd name="connsiteY9" fmla="*/ 3601811 h 4912772"/>
                  <a:gd name="connsiteX10" fmla="*/ 1345637 w 5961779"/>
                  <a:gd name="connsiteY10" fmla="*/ 4338411 h 4912772"/>
                  <a:gd name="connsiteX11" fmla="*/ 2317187 w 5961779"/>
                  <a:gd name="connsiteY11" fmla="*/ 4897211 h 491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61779" h="4912772">
                    <a:moveTo>
                      <a:pt x="2317187" y="4897211"/>
                    </a:moveTo>
                    <a:cubicBezTo>
                      <a:pt x="3041087" y="4792436"/>
                      <a:pt x="5197970" y="4027261"/>
                      <a:pt x="5689037" y="3709761"/>
                    </a:cubicBezTo>
                    <a:cubicBezTo>
                      <a:pt x="6180104" y="3392261"/>
                      <a:pt x="5223370" y="3433536"/>
                      <a:pt x="5263587" y="2992211"/>
                    </a:cubicBezTo>
                    <a:cubicBezTo>
                      <a:pt x="5303804" y="2550886"/>
                      <a:pt x="6131420" y="1481969"/>
                      <a:pt x="5930337" y="1061811"/>
                    </a:cubicBezTo>
                    <a:cubicBezTo>
                      <a:pt x="5729254" y="641653"/>
                      <a:pt x="4398929" y="648003"/>
                      <a:pt x="4057087" y="471261"/>
                    </a:cubicBezTo>
                    <a:cubicBezTo>
                      <a:pt x="3715245" y="294519"/>
                      <a:pt x="4271929" y="16178"/>
                      <a:pt x="3879287" y="1361"/>
                    </a:cubicBezTo>
                    <a:cubicBezTo>
                      <a:pt x="3486645" y="-13456"/>
                      <a:pt x="2079062" y="91319"/>
                      <a:pt x="1701237" y="382361"/>
                    </a:cubicBezTo>
                    <a:cubicBezTo>
                      <a:pt x="1323412" y="673403"/>
                      <a:pt x="1892795" y="1414236"/>
                      <a:pt x="1612337" y="1747611"/>
                    </a:cubicBezTo>
                    <a:cubicBezTo>
                      <a:pt x="1331879" y="2080986"/>
                      <a:pt x="157129" y="2073578"/>
                      <a:pt x="18487" y="2382611"/>
                    </a:cubicBezTo>
                    <a:cubicBezTo>
                      <a:pt x="-120155" y="2691644"/>
                      <a:pt x="559295" y="3275844"/>
                      <a:pt x="780487" y="3601811"/>
                    </a:cubicBezTo>
                    <a:cubicBezTo>
                      <a:pt x="1001679" y="3927778"/>
                      <a:pt x="1091637" y="4125686"/>
                      <a:pt x="1345637" y="4338411"/>
                    </a:cubicBezTo>
                    <a:cubicBezTo>
                      <a:pt x="1599637" y="4551136"/>
                      <a:pt x="1593287" y="5001986"/>
                      <a:pt x="2317187" y="48972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2" name="Picture 4" descr="3 Color Camo Face Paint by Allen Company">
                <a:extLst>
                  <a:ext uri="{FF2B5EF4-FFF2-40B4-BE49-F238E27FC236}">
                    <a16:creationId xmlns:a16="http://schemas.microsoft.com/office/drawing/2014/main" id="{EC737307-5D81-4089-B81A-7E7817136D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9956" y="3778249"/>
                <a:ext cx="3701768" cy="3545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4" name="Picture 6" descr="Rothco 7 Color Camo Face Paint Compact 8219 by ArmyNavyPX | Camouflage">
              <a:extLst>
                <a:ext uri="{FF2B5EF4-FFF2-40B4-BE49-F238E27FC236}">
                  <a16:creationId xmlns:a16="http://schemas.microsoft.com/office/drawing/2014/main" id="{03A7E8D5-6018-452A-BF07-4FDFB89B6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250" y="3000408"/>
              <a:ext cx="3238500" cy="323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5012 Overview">
            <a:extLst>
              <a:ext uri="{FF2B5EF4-FFF2-40B4-BE49-F238E27FC236}">
                <a16:creationId xmlns:a16="http://schemas.microsoft.com/office/drawing/2014/main" id="{8A354BCE-F6E9-4C44-AF3A-66DB31AB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3983">
            <a:off x="2927798" y="1957811"/>
            <a:ext cx="2360259" cy="56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00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0C514-B4B3-4CB3-8081-06E9D89B179E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</p:spTree>
    <p:extLst>
      <p:ext uri="{BB962C8B-B14F-4D97-AF65-F5344CB8AC3E}">
        <p14:creationId xmlns:p14="http://schemas.microsoft.com/office/powerpoint/2010/main" val="9986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F11688-2580-4A58-B30E-E6E9F3303AFC}"/>
              </a:ext>
            </a:extLst>
          </p:cNvPr>
          <p:cNvSpPr txBox="1"/>
          <p:nvPr/>
        </p:nvSpPr>
        <p:spPr>
          <a:xfrm>
            <a:off x="457129" y="1379213"/>
            <a:ext cx="8244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ensure you always have a reminder …</a:t>
            </a:r>
            <a:r>
              <a:rPr lang="en-US" sz="3200" dirty="0"/>
              <a:t> ~ many Church Fathers see this as a reference to Gospel of Mark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2885775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decease</a:t>
            </a:r>
            <a:r>
              <a:rPr lang="en-US" sz="3200" dirty="0"/>
              <a:t> ~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exodos</a:t>
            </a:r>
            <a:r>
              <a:rPr lang="en-US" sz="3200" dirty="0"/>
              <a:t> – </a:t>
            </a:r>
            <a:r>
              <a:rPr lang="en-US" sz="3200" i="1" dirty="0"/>
              <a:t>“departure”</a:t>
            </a:r>
            <a:endParaRPr lang="en-US" sz="1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4C78E-9F07-481C-A961-11B9779AAC1E}"/>
              </a:ext>
            </a:extLst>
          </p:cNvPr>
          <p:cNvSpPr txBox="1"/>
          <p:nvPr/>
        </p:nvSpPr>
        <p:spPr>
          <a:xfrm>
            <a:off x="449869" y="3415550"/>
            <a:ext cx="8244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Ps. 17:15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As for me, I will see Your face in righteousness;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 shall be satisfied when I awake in Your likeness.</a:t>
            </a:r>
          </a:p>
        </p:txBody>
      </p:sp>
    </p:spTree>
    <p:extLst>
      <p:ext uri="{BB962C8B-B14F-4D97-AF65-F5344CB8AC3E}">
        <p14:creationId xmlns:p14="http://schemas.microsoft.com/office/powerpoint/2010/main" val="59104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 build="allAtOnce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0C514-B4B3-4CB3-8081-06E9D89B179E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</p:spTree>
    <p:extLst>
      <p:ext uri="{BB962C8B-B14F-4D97-AF65-F5344CB8AC3E}">
        <p14:creationId xmlns:p14="http://schemas.microsoft.com/office/powerpoint/2010/main" val="312622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fables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muthos</a:t>
            </a:r>
            <a:r>
              <a:rPr lang="en-US" sz="3200" dirty="0"/>
              <a:t> – </a:t>
            </a:r>
            <a:r>
              <a:rPr lang="en-US" sz="3200" i="1" dirty="0"/>
              <a:t>myths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0C514-B4B3-4CB3-8081-06E9D89B179E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</p:spTree>
    <p:extLst>
      <p:ext uri="{BB962C8B-B14F-4D97-AF65-F5344CB8AC3E}">
        <p14:creationId xmlns:p14="http://schemas.microsoft.com/office/powerpoint/2010/main" val="227236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7F9002-CAB2-4D7F-BDC0-58C02088111F}"/>
              </a:ext>
            </a:extLst>
          </p:cNvPr>
          <p:cNvGrpSpPr/>
          <p:nvPr/>
        </p:nvGrpSpPr>
        <p:grpSpPr>
          <a:xfrm>
            <a:off x="369464" y="2431948"/>
            <a:ext cx="1731963" cy="1227138"/>
            <a:chOff x="3533775" y="1477963"/>
            <a:chExt cx="1731963" cy="1227138"/>
          </a:xfrm>
        </p:grpSpPr>
        <p:grpSp>
          <p:nvGrpSpPr>
            <p:cNvPr id="9" name="Group 28">
              <a:extLst>
                <a:ext uri="{FF2B5EF4-FFF2-40B4-BE49-F238E27FC236}">
                  <a16:creationId xmlns:a16="http://schemas.microsoft.com/office/drawing/2014/main" id="{2C893916-126C-439E-8DDD-E5C98569A78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33775" y="1477963"/>
              <a:ext cx="1731963" cy="1227138"/>
              <a:chOff x="2226" y="931"/>
              <a:chExt cx="1091" cy="773"/>
            </a:xfrm>
          </p:grpSpPr>
          <p:sp>
            <p:nvSpPr>
              <p:cNvPr id="11" name="Freeform 62">
                <a:extLst>
                  <a:ext uri="{FF2B5EF4-FFF2-40B4-BE49-F238E27FC236}">
                    <a16:creationId xmlns:a16="http://schemas.microsoft.com/office/drawing/2014/main" id="{569213D7-F017-4036-A5C6-461E4261F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1117"/>
                <a:ext cx="57" cy="25"/>
              </a:xfrm>
              <a:custGeom>
                <a:avLst/>
                <a:gdLst>
                  <a:gd name="T0" fmla="*/ 0 w 116"/>
                  <a:gd name="T1" fmla="*/ 0 h 50"/>
                  <a:gd name="T2" fmla="*/ 4 w 116"/>
                  <a:gd name="T3" fmla="*/ 2 h 50"/>
                  <a:gd name="T4" fmla="*/ 12 w 116"/>
                  <a:gd name="T5" fmla="*/ 6 h 50"/>
                  <a:gd name="T6" fmla="*/ 23 w 116"/>
                  <a:gd name="T7" fmla="*/ 12 h 50"/>
                  <a:gd name="T8" fmla="*/ 40 w 116"/>
                  <a:gd name="T9" fmla="*/ 19 h 50"/>
                  <a:gd name="T10" fmla="*/ 57 w 116"/>
                  <a:gd name="T11" fmla="*/ 27 h 50"/>
                  <a:gd name="T12" fmla="*/ 76 w 116"/>
                  <a:gd name="T13" fmla="*/ 35 h 50"/>
                  <a:gd name="T14" fmla="*/ 96 w 116"/>
                  <a:gd name="T15" fmla="*/ 43 h 50"/>
                  <a:gd name="T16" fmla="*/ 116 w 116"/>
                  <a:gd name="T17" fmla="*/ 50 h 50"/>
                  <a:gd name="T18" fmla="*/ 114 w 116"/>
                  <a:gd name="T19" fmla="*/ 50 h 50"/>
                  <a:gd name="T20" fmla="*/ 110 w 116"/>
                  <a:gd name="T21" fmla="*/ 50 h 50"/>
                  <a:gd name="T22" fmla="*/ 101 w 116"/>
                  <a:gd name="T23" fmla="*/ 49 h 50"/>
                  <a:gd name="T24" fmla="*/ 89 w 116"/>
                  <a:gd name="T25" fmla="*/ 46 h 50"/>
                  <a:gd name="T26" fmla="*/ 74 w 116"/>
                  <a:gd name="T27" fmla="*/ 42 h 50"/>
                  <a:gd name="T28" fmla="*/ 53 w 116"/>
                  <a:gd name="T29" fmla="*/ 36 h 50"/>
                  <a:gd name="T30" fmla="*/ 30 w 116"/>
                  <a:gd name="T31" fmla="*/ 28 h 50"/>
                  <a:gd name="T32" fmla="*/ 2 w 116"/>
                  <a:gd name="T33" fmla="*/ 17 h 50"/>
                  <a:gd name="T34" fmla="*/ 0 w 116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0">
                    <a:moveTo>
                      <a:pt x="0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23" y="12"/>
                    </a:lnTo>
                    <a:lnTo>
                      <a:pt x="40" y="19"/>
                    </a:lnTo>
                    <a:lnTo>
                      <a:pt x="57" y="27"/>
                    </a:lnTo>
                    <a:lnTo>
                      <a:pt x="76" y="35"/>
                    </a:lnTo>
                    <a:lnTo>
                      <a:pt x="96" y="43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0" y="50"/>
                    </a:lnTo>
                    <a:lnTo>
                      <a:pt x="101" y="49"/>
                    </a:lnTo>
                    <a:lnTo>
                      <a:pt x="89" y="46"/>
                    </a:lnTo>
                    <a:lnTo>
                      <a:pt x="74" y="42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3">
                <a:extLst>
                  <a:ext uri="{FF2B5EF4-FFF2-40B4-BE49-F238E27FC236}">
                    <a16:creationId xmlns:a16="http://schemas.microsoft.com/office/drawing/2014/main" id="{DFDD11BA-55BE-4092-AB20-4CE9F2854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1137"/>
                <a:ext cx="58" cy="25"/>
              </a:xfrm>
              <a:custGeom>
                <a:avLst/>
                <a:gdLst>
                  <a:gd name="T0" fmla="*/ 0 w 117"/>
                  <a:gd name="T1" fmla="*/ 0 h 50"/>
                  <a:gd name="T2" fmla="*/ 4 w 117"/>
                  <a:gd name="T3" fmla="*/ 1 h 50"/>
                  <a:gd name="T4" fmla="*/ 12 w 117"/>
                  <a:gd name="T5" fmla="*/ 5 h 50"/>
                  <a:gd name="T6" fmla="*/ 23 w 117"/>
                  <a:gd name="T7" fmla="*/ 11 h 50"/>
                  <a:gd name="T8" fmla="*/ 39 w 117"/>
                  <a:gd name="T9" fmla="*/ 18 h 50"/>
                  <a:gd name="T10" fmla="*/ 58 w 117"/>
                  <a:gd name="T11" fmla="*/ 26 h 50"/>
                  <a:gd name="T12" fmla="*/ 77 w 117"/>
                  <a:gd name="T13" fmla="*/ 35 h 50"/>
                  <a:gd name="T14" fmla="*/ 97 w 117"/>
                  <a:gd name="T15" fmla="*/ 43 h 50"/>
                  <a:gd name="T16" fmla="*/ 117 w 117"/>
                  <a:gd name="T17" fmla="*/ 50 h 50"/>
                  <a:gd name="T18" fmla="*/ 115 w 117"/>
                  <a:gd name="T19" fmla="*/ 50 h 50"/>
                  <a:gd name="T20" fmla="*/ 110 w 117"/>
                  <a:gd name="T21" fmla="*/ 50 h 50"/>
                  <a:gd name="T22" fmla="*/ 102 w 117"/>
                  <a:gd name="T23" fmla="*/ 48 h 50"/>
                  <a:gd name="T24" fmla="*/ 90 w 117"/>
                  <a:gd name="T25" fmla="*/ 46 h 50"/>
                  <a:gd name="T26" fmla="*/ 74 w 117"/>
                  <a:gd name="T27" fmla="*/ 42 h 50"/>
                  <a:gd name="T28" fmla="*/ 54 w 117"/>
                  <a:gd name="T29" fmla="*/ 36 h 50"/>
                  <a:gd name="T30" fmla="*/ 30 w 117"/>
                  <a:gd name="T31" fmla="*/ 28 h 50"/>
                  <a:gd name="T32" fmla="*/ 1 w 117"/>
                  <a:gd name="T33" fmla="*/ 17 h 50"/>
                  <a:gd name="T34" fmla="*/ 0 w 117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0">
                    <a:moveTo>
                      <a:pt x="0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8" y="26"/>
                    </a:lnTo>
                    <a:lnTo>
                      <a:pt x="77" y="35"/>
                    </a:lnTo>
                    <a:lnTo>
                      <a:pt x="97" y="43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0" y="50"/>
                    </a:lnTo>
                    <a:lnTo>
                      <a:pt x="102" y="48"/>
                    </a:lnTo>
                    <a:lnTo>
                      <a:pt x="90" y="46"/>
                    </a:lnTo>
                    <a:lnTo>
                      <a:pt x="74" y="42"/>
                    </a:lnTo>
                    <a:lnTo>
                      <a:pt x="54" y="36"/>
                    </a:lnTo>
                    <a:lnTo>
                      <a:pt x="30" y="28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64">
                <a:extLst>
                  <a:ext uri="{FF2B5EF4-FFF2-40B4-BE49-F238E27FC236}">
                    <a16:creationId xmlns:a16="http://schemas.microsoft.com/office/drawing/2014/main" id="{B799C612-07AB-40B9-8D2B-86E8515FD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157"/>
                <a:ext cx="57" cy="25"/>
              </a:xfrm>
              <a:custGeom>
                <a:avLst/>
                <a:gdLst>
                  <a:gd name="T0" fmla="*/ 0 w 115"/>
                  <a:gd name="T1" fmla="*/ 0 h 49"/>
                  <a:gd name="T2" fmla="*/ 3 w 115"/>
                  <a:gd name="T3" fmla="*/ 1 h 49"/>
                  <a:gd name="T4" fmla="*/ 12 w 115"/>
                  <a:gd name="T5" fmla="*/ 6 h 49"/>
                  <a:gd name="T6" fmla="*/ 23 w 115"/>
                  <a:gd name="T7" fmla="*/ 11 h 49"/>
                  <a:gd name="T8" fmla="*/ 39 w 115"/>
                  <a:gd name="T9" fmla="*/ 18 h 49"/>
                  <a:gd name="T10" fmla="*/ 56 w 115"/>
                  <a:gd name="T11" fmla="*/ 26 h 49"/>
                  <a:gd name="T12" fmla="*/ 76 w 115"/>
                  <a:gd name="T13" fmla="*/ 34 h 49"/>
                  <a:gd name="T14" fmla="*/ 96 w 115"/>
                  <a:gd name="T15" fmla="*/ 43 h 49"/>
                  <a:gd name="T16" fmla="*/ 115 w 115"/>
                  <a:gd name="T17" fmla="*/ 49 h 49"/>
                  <a:gd name="T18" fmla="*/ 114 w 115"/>
                  <a:gd name="T19" fmla="*/ 49 h 49"/>
                  <a:gd name="T20" fmla="*/ 109 w 115"/>
                  <a:gd name="T21" fmla="*/ 49 h 49"/>
                  <a:gd name="T22" fmla="*/ 100 w 115"/>
                  <a:gd name="T23" fmla="*/ 48 h 49"/>
                  <a:gd name="T24" fmla="*/ 89 w 115"/>
                  <a:gd name="T25" fmla="*/ 46 h 49"/>
                  <a:gd name="T26" fmla="*/ 74 w 115"/>
                  <a:gd name="T27" fmla="*/ 41 h 49"/>
                  <a:gd name="T28" fmla="*/ 53 w 115"/>
                  <a:gd name="T29" fmla="*/ 36 h 49"/>
                  <a:gd name="T30" fmla="*/ 30 w 115"/>
                  <a:gd name="T31" fmla="*/ 28 h 49"/>
                  <a:gd name="T32" fmla="*/ 1 w 115"/>
                  <a:gd name="T33" fmla="*/ 16 h 49"/>
                  <a:gd name="T34" fmla="*/ 0 w 115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49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6" y="26"/>
                    </a:lnTo>
                    <a:lnTo>
                      <a:pt x="76" y="34"/>
                    </a:lnTo>
                    <a:lnTo>
                      <a:pt x="96" y="43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09" y="49"/>
                    </a:lnTo>
                    <a:lnTo>
                      <a:pt x="100" y="48"/>
                    </a:lnTo>
                    <a:lnTo>
                      <a:pt x="89" y="46"/>
                    </a:lnTo>
                    <a:lnTo>
                      <a:pt x="74" y="41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5">
                <a:extLst>
                  <a:ext uri="{FF2B5EF4-FFF2-40B4-BE49-F238E27FC236}">
                    <a16:creationId xmlns:a16="http://schemas.microsoft.com/office/drawing/2014/main" id="{8D984D96-FB7E-4F49-860E-2B7EEBC41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1177"/>
                <a:ext cx="58" cy="25"/>
              </a:xfrm>
              <a:custGeom>
                <a:avLst/>
                <a:gdLst>
                  <a:gd name="T0" fmla="*/ 0 w 116"/>
                  <a:gd name="T1" fmla="*/ 0 h 51"/>
                  <a:gd name="T2" fmla="*/ 3 w 116"/>
                  <a:gd name="T3" fmla="*/ 1 h 51"/>
                  <a:gd name="T4" fmla="*/ 11 w 116"/>
                  <a:gd name="T5" fmla="*/ 6 h 51"/>
                  <a:gd name="T6" fmla="*/ 23 w 116"/>
                  <a:gd name="T7" fmla="*/ 12 h 51"/>
                  <a:gd name="T8" fmla="*/ 39 w 116"/>
                  <a:gd name="T9" fmla="*/ 18 h 51"/>
                  <a:gd name="T10" fmla="*/ 57 w 116"/>
                  <a:gd name="T11" fmla="*/ 27 h 51"/>
                  <a:gd name="T12" fmla="*/ 77 w 116"/>
                  <a:gd name="T13" fmla="*/ 36 h 51"/>
                  <a:gd name="T14" fmla="*/ 96 w 116"/>
                  <a:gd name="T15" fmla="*/ 44 h 51"/>
                  <a:gd name="T16" fmla="*/ 116 w 116"/>
                  <a:gd name="T17" fmla="*/ 51 h 51"/>
                  <a:gd name="T18" fmla="*/ 115 w 116"/>
                  <a:gd name="T19" fmla="*/ 51 h 51"/>
                  <a:gd name="T20" fmla="*/ 109 w 116"/>
                  <a:gd name="T21" fmla="*/ 51 h 51"/>
                  <a:gd name="T22" fmla="*/ 101 w 116"/>
                  <a:gd name="T23" fmla="*/ 48 h 51"/>
                  <a:gd name="T24" fmla="*/ 90 w 116"/>
                  <a:gd name="T25" fmla="*/ 46 h 51"/>
                  <a:gd name="T26" fmla="*/ 73 w 116"/>
                  <a:gd name="T27" fmla="*/ 43 h 51"/>
                  <a:gd name="T28" fmla="*/ 54 w 116"/>
                  <a:gd name="T29" fmla="*/ 37 h 51"/>
                  <a:gd name="T30" fmla="*/ 30 w 116"/>
                  <a:gd name="T31" fmla="*/ 29 h 51"/>
                  <a:gd name="T32" fmla="*/ 1 w 116"/>
                  <a:gd name="T33" fmla="*/ 17 h 51"/>
                  <a:gd name="T34" fmla="*/ 0 w 116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1">
                    <a:moveTo>
                      <a:pt x="0" y="0"/>
                    </a:moveTo>
                    <a:lnTo>
                      <a:pt x="3" y="1"/>
                    </a:lnTo>
                    <a:lnTo>
                      <a:pt x="11" y="6"/>
                    </a:lnTo>
                    <a:lnTo>
                      <a:pt x="23" y="12"/>
                    </a:lnTo>
                    <a:lnTo>
                      <a:pt x="39" y="18"/>
                    </a:lnTo>
                    <a:lnTo>
                      <a:pt x="57" y="27"/>
                    </a:lnTo>
                    <a:lnTo>
                      <a:pt x="77" y="36"/>
                    </a:lnTo>
                    <a:lnTo>
                      <a:pt x="96" y="44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09" y="51"/>
                    </a:lnTo>
                    <a:lnTo>
                      <a:pt x="101" y="48"/>
                    </a:lnTo>
                    <a:lnTo>
                      <a:pt x="90" y="46"/>
                    </a:lnTo>
                    <a:lnTo>
                      <a:pt x="73" y="43"/>
                    </a:lnTo>
                    <a:lnTo>
                      <a:pt x="54" y="37"/>
                    </a:lnTo>
                    <a:lnTo>
                      <a:pt x="30" y="29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9">
                <a:extLst>
                  <a:ext uri="{FF2B5EF4-FFF2-40B4-BE49-F238E27FC236}">
                    <a16:creationId xmlns:a16="http://schemas.microsoft.com/office/drawing/2014/main" id="{1564BC92-7781-4259-ACB0-AC5353B6D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953"/>
                <a:ext cx="1049" cy="751"/>
              </a:xfrm>
              <a:custGeom>
                <a:avLst/>
                <a:gdLst>
                  <a:gd name="T0" fmla="*/ 129 w 2099"/>
                  <a:gd name="T1" fmla="*/ 794 h 1501"/>
                  <a:gd name="T2" fmla="*/ 164 w 2099"/>
                  <a:gd name="T3" fmla="*/ 789 h 1501"/>
                  <a:gd name="T4" fmla="*/ 225 w 2099"/>
                  <a:gd name="T5" fmla="*/ 788 h 1501"/>
                  <a:gd name="T6" fmla="*/ 295 w 2099"/>
                  <a:gd name="T7" fmla="*/ 801 h 1501"/>
                  <a:gd name="T8" fmla="*/ 361 w 2099"/>
                  <a:gd name="T9" fmla="*/ 838 h 1501"/>
                  <a:gd name="T10" fmla="*/ 403 w 2099"/>
                  <a:gd name="T11" fmla="*/ 908 h 1501"/>
                  <a:gd name="T12" fmla="*/ 385 w 2099"/>
                  <a:gd name="T13" fmla="*/ 1044 h 1501"/>
                  <a:gd name="T14" fmla="*/ 307 w 2099"/>
                  <a:gd name="T15" fmla="*/ 1105 h 1501"/>
                  <a:gd name="T16" fmla="*/ 286 w 2099"/>
                  <a:gd name="T17" fmla="*/ 1128 h 1501"/>
                  <a:gd name="T18" fmla="*/ 338 w 2099"/>
                  <a:gd name="T19" fmla="*/ 1280 h 1501"/>
                  <a:gd name="T20" fmla="*/ 389 w 2099"/>
                  <a:gd name="T21" fmla="*/ 1463 h 1501"/>
                  <a:gd name="T22" fmla="*/ 404 w 2099"/>
                  <a:gd name="T23" fmla="*/ 1497 h 1501"/>
                  <a:gd name="T24" fmla="*/ 457 w 2099"/>
                  <a:gd name="T25" fmla="*/ 1472 h 1501"/>
                  <a:gd name="T26" fmla="*/ 550 w 2099"/>
                  <a:gd name="T27" fmla="*/ 1432 h 1501"/>
                  <a:gd name="T28" fmla="*/ 675 w 2099"/>
                  <a:gd name="T29" fmla="*/ 1378 h 1501"/>
                  <a:gd name="T30" fmla="*/ 832 w 2099"/>
                  <a:gd name="T31" fmla="*/ 1313 h 1501"/>
                  <a:gd name="T32" fmla="*/ 1011 w 2099"/>
                  <a:gd name="T33" fmla="*/ 1243 h 1501"/>
                  <a:gd name="T34" fmla="*/ 1211 w 2099"/>
                  <a:gd name="T35" fmla="*/ 1168 h 1501"/>
                  <a:gd name="T36" fmla="*/ 1425 w 2099"/>
                  <a:gd name="T37" fmla="*/ 1093 h 1501"/>
                  <a:gd name="T38" fmla="*/ 1647 w 2099"/>
                  <a:gd name="T39" fmla="*/ 1021 h 1501"/>
                  <a:gd name="T40" fmla="*/ 1873 w 2099"/>
                  <a:gd name="T41" fmla="*/ 955 h 1501"/>
                  <a:gd name="T42" fmla="*/ 2099 w 2099"/>
                  <a:gd name="T43" fmla="*/ 900 h 1501"/>
                  <a:gd name="T44" fmla="*/ 1910 w 2099"/>
                  <a:gd name="T45" fmla="*/ 584 h 1501"/>
                  <a:gd name="T46" fmla="*/ 1870 w 2099"/>
                  <a:gd name="T47" fmla="*/ 595 h 1501"/>
                  <a:gd name="T48" fmla="*/ 1810 w 2099"/>
                  <a:gd name="T49" fmla="*/ 604 h 1501"/>
                  <a:gd name="T50" fmla="*/ 1743 w 2099"/>
                  <a:gd name="T51" fmla="*/ 599 h 1501"/>
                  <a:gd name="T52" fmla="*/ 1685 w 2099"/>
                  <a:gd name="T53" fmla="*/ 570 h 1501"/>
                  <a:gd name="T54" fmla="*/ 1647 w 2099"/>
                  <a:gd name="T55" fmla="*/ 489 h 1501"/>
                  <a:gd name="T56" fmla="*/ 1681 w 2099"/>
                  <a:gd name="T57" fmla="*/ 379 h 1501"/>
                  <a:gd name="T58" fmla="*/ 1737 w 2099"/>
                  <a:gd name="T59" fmla="*/ 324 h 1501"/>
                  <a:gd name="T60" fmla="*/ 1716 w 2099"/>
                  <a:gd name="T61" fmla="*/ 277 h 1501"/>
                  <a:gd name="T62" fmla="*/ 1624 w 2099"/>
                  <a:gd name="T63" fmla="*/ 122 h 1501"/>
                  <a:gd name="T64" fmla="*/ 1567 w 2099"/>
                  <a:gd name="T65" fmla="*/ 0 h 1501"/>
                  <a:gd name="T66" fmla="*/ 1553 w 2099"/>
                  <a:gd name="T67" fmla="*/ 9 h 1501"/>
                  <a:gd name="T68" fmla="*/ 1511 w 2099"/>
                  <a:gd name="T69" fmla="*/ 36 h 1501"/>
                  <a:gd name="T70" fmla="*/ 1442 w 2099"/>
                  <a:gd name="T71" fmla="*/ 76 h 1501"/>
                  <a:gd name="T72" fmla="*/ 1346 w 2099"/>
                  <a:gd name="T73" fmla="*/ 126 h 1501"/>
                  <a:gd name="T74" fmla="*/ 1221 w 2099"/>
                  <a:gd name="T75" fmla="*/ 182 h 1501"/>
                  <a:gd name="T76" fmla="*/ 1069 w 2099"/>
                  <a:gd name="T77" fmla="*/ 241 h 1501"/>
                  <a:gd name="T78" fmla="*/ 889 w 2099"/>
                  <a:gd name="T79" fmla="*/ 298 h 1501"/>
                  <a:gd name="T80" fmla="*/ 683 w 2099"/>
                  <a:gd name="T81" fmla="*/ 353 h 1501"/>
                  <a:gd name="T82" fmla="*/ 449 w 2099"/>
                  <a:gd name="T83" fmla="*/ 399 h 1501"/>
                  <a:gd name="T84" fmla="*/ 189 w 2099"/>
                  <a:gd name="T85" fmla="*/ 433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9" h="1501">
                    <a:moveTo>
                      <a:pt x="0" y="448"/>
                    </a:moveTo>
                    <a:lnTo>
                      <a:pt x="127" y="794"/>
                    </a:lnTo>
                    <a:lnTo>
                      <a:pt x="129" y="794"/>
                    </a:lnTo>
                    <a:lnTo>
                      <a:pt x="137" y="792"/>
                    </a:lnTo>
                    <a:lnTo>
                      <a:pt x="149" y="790"/>
                    </a:lnTo>
                    <a:lnTo>
                      <a:pt x="164" y="789"/>
                    </a:lnTo>
                    <a:lnTo>
                      <a:pt x="182" y="788"/>
                    </a:lnTo>
                    <a:lnTo>
                      <a:pt x="202" y="787"/>
                    </a:lnTo>
                    <a:lnTo>
                      <a:pt x="225" y="788"/>
                    </a:lnTo>
                    <a:lnTo>
                      <a:pt x="248" y="790"/>
                    </a:lnTo>
                    <a:lnTo>
                      <a:pt x="272" y="794"/>
                    </a:lnTo>
                    <a:lnTo>
                      <a:pt x="295" y="801"/>
                    </a:lnTo>
                    <a:lnTo>
                      <a:pt x="319" y="810"/>
                    </a:lnTo>
                    <a:lnTo>
                      <a:pt x="341" y="822"/>
                    </a:lnTo>
                    <a:lnTo>
                      <a:pt x="361" y="838"/>
                    </a:lnTo>
                    <a:lnTo>
                      <a:pt x="378" y="856"/>
                    </a:lnTo>
                    <a:lnTo>
                      <a:pt x="393" y="880"/>
                    </a:lnTo>
                    <a:lnTo>
                      <a:pt x="403" y="908"/>
                    </a:lnTo>
                    <a:lnTo>
                      <a:pt x="411" y="963"/>
                    </a:lnTo>
                    <a:lnTo>
                      <a:pt x="403" y="1008"/>
                    </a:lnTo>
                    <a:lnTo>
                      <a:pt x="385" y="1044"/>
                    </a:lnTo>
                    <a:lnTo>
                      <a:pt x="360" y="1072"/>
                    </a:lnTo>
                    <a:lnTo>
                      <a:pt x="332" y="1091"/>
                    </a:lnTo>
                    <a:lnTo>
                      <a:pt x="307" y="1105"/>
                    </a:lnTo>
                    <a:lnTo>
                      <a:pt x="288" y="1112"/>
                    </a:lnTo>
                    <a:lnTo>
                      <a:pt x="281" y="1114"/>
                    </a:lnTo>
                    <a:lnTo>
                      <a:pt x="286" y="1128"/>
                    </a:lnTo>
                    <a:lnTo>
                      <a:pt x="298" y="1165"/>
                    </a:lnTo>
                    <a:lnTo>
                      <a:pt x="317" y="1218"/>
                    </a:lnTo>
                    <a:lnTo>
                      <a:pt x="338" y="1280"/>
                    </a:lnTo>
                    <a:lnTo>
                      <a:pt x="358" y="1347"/>
                    </a:lnTo>
                    <a:lnTo>
                      <a:pt x="377" y="1410"/>
                    </a:lnTo>
                    <a:lnTo>
                      <a:pt x="389" y="1463"/>
                    </a:lnTo>
                    <a:lnTo>
                      <a:pt x="394" y="1501"/>
                    </a:lnTo>
                    <a:lnTo>
                      <a:pt x="396" y="1500"/>
                    </a:lnTo>
                    <a:lnTo>
                      <a:pt x="404" y="1497"/>
                    </a:lnTo>
                    <a:lnTo>
                      <a:pt x="417" y="1491"/>
                    </a:lnTo>
                    <a:lnTo>
                      <a:pt x="434" y="1483"/>
                    </a:lnTo>
                    <a:lnTo>
                      <a:pt x="457" y="1472"/>
                    </a:lnTo>
                    <a:lnTo>
                      <a:pt x="484" y="1461"/>
                    </a:lnTo>
                    <a:lnTo>
                      <a:pt x="514" y="1447"/>
                    </a:lnTo>
                    <a:lnTo>
                      <a:pt x="550" y="1432"/>
                    </a:lnTo>
                    <a:lnTo>
                      <a:pt x="588" y="1416"/>
                    </a:lnTo>
                    <a:lnTo>
                      <a:pt x="630" y="1398"/>
                    </a:lnTo>
                    <a:lnTo>
                      <a:pt x="675" y="1378"/>
                    </a:lnTo>
                    <a:lnTo>
                      <a:pt x="725" y="1357"/>
                    </a:lnTo>
                    <a:lnTo>
                      <a:pt x="777" y="1337"/>
                    </a:lnTo>
                    <a:lnTo>
                      <a:pt x="832" y="1313"/>
                    </a:lnTo>
                    <a:lnTo>
                      <a:pt x="889" y="1290"/>
                    </a:lnTo>
                    <a:lnTo>
                      <a:pt x="949" y="1267"/>
                    </a:lnTo>
                    <a:lnTo>
                      <a:pt x="1011" y="1243"/>
                    </a:lnTo>
                    <a:lnTo>
                      <a:pt x="1076" y="1218"/>
                    </a:lnTo>
                    <a:lnTo>
                      <a:pt x="1143" y="1194"/>
                    </a:lnTo>
                    <a:lnTo>
                      <a:pt x="1211" y="1168"/>
                    </a:lnTo>
                    <a:lnTo>
                      <a:pt x="1281" y="1143"/>
                    </a:lnTo>
                    <a:lnTo>
                      <a:pt x="1352" y="1118"/>
                    </a:lnTo>
                    <a:lnTo>
                      <a:pt x="1425" y="1093"/>
                    </a:lnTo>
                    <a:lnTo>
                      <a:pt x="1499" y="1069"/>
                    </a:lnTo>
                    <a:lnTo>
                      <a:pt x="1572" y="1045"/>
                    </a:lnTo>
                    <a:lnTo>
                      <a:pt x="1647" y="1021"/>
                    </a:lnTo>
                    <a:lnTo>
                      <a:pt x="1722" y="999"/>
                    </a:lnTo>
                    <a:lnTo>
                      <a:pt x="1798" y="977"/>
                    </a:lnTo>
                    <a:lnTo>
                      <a:pt x="1873" y="955"/>
                    </a:lnTo>
                    <a:lnTo>
                      <a:pt x="1949" y="936"/>
                    </a:lnTo>
                    <a:lnTo>
                      <a:pt x="2024" y="917"/>
                    </a:lnTo>
                    <a:lnTo>
                      <a:pt x="2099" y="900"/>
                    </a:lnTo>
                    <a:lnTo>
                      <a:pt x="1919" y="581"/>
                    </a:lnTo>
                    <a:lnTo>
                      <a:pt x="1917" y="582"/>
                    </a:lnTo>
                    <a:lnTo>
                      <a:pt x="1910" y="584"/>
                    </a:lnTo>
                    <a:lnTo>
                      <a:pt x="1900" y="586"/>
                    </a:lnTo>
                    <a:lnTo>
                      <a:pt x="1886" y="591"/>
                    </a:lnTo>
                    <a:lnTo>
                      <a:pt x="1870" y="595"/>
                    </a:lnTo>
                    <a:lnTo>
                      <a:pt x="1851" y="598"/>
                    </a:lnTo>
                    <a:lnTo>
                      <a:pt x="1830" y="601"/>
                    </a:lnTo>
                    <a:lnTo>
                      <a:pt x="1810" y="604"/>
                    </a:lnTo>
                    <a:lnTo>
                      <a:pt x="1787" y="604"/>
                    </a:lnTo>
                    <a:lnTo>
                      <a:pt x="1765" y="603"/>
                    </a:lnTo>
                    <a:lnTo>
                      <a:pt x="1743" y="599"/>
                    </a:lnTo>
                    <a:lnTo>
                      <a:pt x="1722" y="593"/>
                    </a:lnTo>
                    <a:lnTo>
                      <a:pt x="1703" y="584"/>
                    </a:lnTo>
                    <a:lnTo>
                      <a:pt x="1685" y="570"/>
                    </a:lnTo>
                    <a:lnTo>
                      <a:pt x="1670" y="554"/>
                    </a:lnTo>
                    <a:lnTo>
                      <a:pt x="1659" y="533"/>
                    </a:lnTo>
                    <a:lnTo>
                      <a:pt x="1647" y="489"/>
                    </a:lnTo>
                    <a:lnTo>
                      <a:pt x="1650" y="447"/>
                    </a:lnTo>
                    <a:lnTo>
                      <a:pt x="1661" y="410"/>
                    </a:lnTo>
                    <a:lnTo>
                      <a:pt x="1681" y="379"/>
                    </a:lnTo>
                    <a:lnTo>
                      <a:pt x="1703" y="354"/>
                    </a:lnTo>
                    <a:lnTo>
                      <a:pt x="1722" y="335"/>
                    </a:lnTo>
                    <a:lnTo>
                      <a:pt x="1737" y="324"/>
                    </a:lnTo>
                    <a:lnTo>
                      <a:pt x="1743" y="319"/>
                    </a:lnTo>
                    <a:lnTo>
                      <a:pt x="1736" y="308"/>
                    </a:lnTo>
                    <a:lnTo>
                      <a:pt x="1716" y="277"/>
                    </a:lnTo>
                    <a:lnTo>
                      <a:pt x="1689" y="230"/>
                    </a:lnTo>
                    <a:lnTo>
                      <a:pt x="1657" y="177"/>
                    </a:lnTo>
                    <a:lnTo>
                      <a:pt x="1624" y="122"/>
                    </a:lnTo>
                    <a:lnTo>
                      <a:pt x="1597" y="70"/>
                    </a:lnTo>
                    <a:lnTo>
                      <a:pt x="1576" y="28"/>
                    </a:lnTo>
                    <a:lnTo>
                      <a:pt x="1567" y="0"/>
                    </a:lnTo>
                    <a:lnTo>
                      <a:pt x="1566" y="1"/>
                    </a:lnTo>
                    <a:lnTo>
                      <a:pt x="1561" y="5"/>
                    </a:lnTo>
                    <a:lnTo>
                      <a:pt x="1553" y="9"/>
                    </a:lnTo>
                    <a:lnTo>
                      <a:pt x="1543" y="17"/>
                    </a:lnTo>
                    <a:lnTo>
                      <a:pt x="1529" y="25"/>
                    </a:lnTo>
                    <a:lnTo>
                      <a:pt x="1511" y="36"/>
                    </a:lnTo>
                    <a:lnTo>
                      <a:pt x="1491" y="48"/>
                    </a:lnTo>
                    <a:lnTo>
                      <a:pt x="1468" y="61"/>
                    </a:lnTo>
                    <a:lnTo>
                      <a:pt x="1442" y="76"/>
                    </a:lnTo>
                    <a:lnTo>
                      <a:pt x="1412" y="92"/>
                    </a:lnTo>
                    <a:lnTo>
                      <a:pt x="1380" y="108"/>
                    </a:lnTo>
                    <a:lnTo>
                      <a:pt x="1346" y="126"/>
                    </a:lnTo>
                    <a:lnTo>
                      <a:pt x="1306" y="144"/>
                    </a:lnTo>
                    <a:lnTo>
                      <a:pt x="1265" y="162"/>
                    </a:lnTo>
                    <a:lnTo>
                      <a:pt x="1221" y="182"/>
                    </a:lnTo>
                    <a:lnTo>
                      <a:pt x="1173" y="202"/>
                    </a:lnTo>
                    <a:lnTo>
                      <a:pt x="1122" y="221"/>
                    </a:lnTo>
                    <a:lnTo>
                      <a:pt x="1069" y="241"/>
                    </a:lnTo>
                    <a:lnTo>
                      <a:pt x="1013" y="260"/>
                    </a:lnTo>
                    <a:lnTo>
                      <a:pt x="953" y="280"/>
                    </a:lnTo>
                    <a:lnTo>
                      <a:pt x="889" y="298"/>
                    </a:lnTo>
                    <a:lnTo>
                      <a:pt x="824" y="317"/>
                    </a:lnTo>
                    <a:lnTo>
                      <a:pt x="755" y="335"/>
                    </a:lnTo>
                    <a:lnTo>
                      <a:pt x="683" y="353"/>
                    </a:lnTo>
                    <a:lnTo>
                      <a:pt x="608" y="369"/>
                    </a:lnTo>
                    <a:lnTo>
                      <a:pt x="530" y="384"/>
                    </a:lnTo>
                    <a:lnTo>
                      <a:pt x="449" y="399"/>
                    </a:lnTo>
                    <a:lnTo>
                      <a:pt x="365" y="411"/>
                    </a:lnTo>
                    <a:lnTo>
                      <a:pt x="279" y="423"/>
                    </a:lnTo>
                    <a:lnTo>
                      <a:pt x="189" y="433"/>
                    </a:lnTo>
                    <a:lnTo>
                      <a:pt x="96" y="441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0">
                <a:extLst>
                  <a:ext uri="{FF2B5EF4-FFF2-40B4-BE49-F238E27FC236}">
                    <a16:creationId xmlns:a16="http://schemas.microsoft.com/office/drawing/2014/main" id="{A4645441-8137-4C34-B89F-D59CB4C0A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973"/>
                <a:ext cx="999" cy="711"/>
              </a:xfrm>
              <a:custGeom>
                <a:avLst/>
                <a:gdLst>
                  <a:gd name="T0" fmla="*/ 1971 w 1997"/>
                  <a:gd name="T1" fmla="*/ 805 h 1422"/>
                  <a:gd name="T2" fmla="*/ 1881 w 1997"/>
                  <a:gd name="T3" fmla="*/ 648 h 1422"/>
                  <a:gd name="T4" fmla="*/ 1823 w 1997"/>
                  <a:gd name="T5" fmla="*/ 545 h 1422"/>
                  <a:gd name="T6" fmla="*/ 1805 w 1997"/>
                  <a:gd name="T7" fmla="*/ 548 h 1422"/>
                  <a:gd name="T8" fmla="*/ 1760 w 1997"/>
                  <a:gd name="T9" fmla="*/ 556 h 1422"/>
                  <a:gd name="T10" fmla="*/ 1702 w 1997"/>
                  <a:gd name="T11" fmla="*/ 557 h 1422"/>
                  <a:gd name="T12" fmla="*/ 1643 w 1997"/>
                  <a:gd name="T13" fmla="*/ 544 h 1422"/>
                  <a:gd name="T14" fmla="*/ 1596 w 1997"/>
                  <a:gd name="T15" fmla="*/ 506 h 1422"/>
                  <a:gd name="T16" fmla="*/ 1575 w 1997"/>
                  <a:gd name="T17" fmla="*/ 406 h 1422"/>
                  <a:gd name="T18" fmla="*/ 1620 w 1997"/>
                  <a:gd name="T19" fmla="*/ 316 h 1422"/>
                  <a:gd name="T20" fmla="*/ 1656 w 1997"/>
                  <a:gd name="T21" fmla="*/ 279 h 1422"/>
                  <a:gd name="T22" fmla="*/ 1605 w 1997"/>
                  <a:gd name="T23" fmla="*/ 202 h 1422"/>
                  <a:gd name="T24" fmla="*/ 1519 w 1997"/>
                  <a:gd name="T25" fmla="*/ 61 h 1422"/>
                  <a:gd name="T26" fmla="*/ 1483 w 1997"/>
                  <a:gd name="T27" fmla="*/ 2 h 1422"/>
                  <a:gd name="T28" fmla="*/ 1458 w 1997"/>
                  <a:gd name="T29" fmla="*/ 18 h 1422"/>
                  <a:gd name="T30" fmla="*/ 1406 w 1997"/>
                  <a:gd name="T31" fmla="*/ 49 h 1422"/>
                  <a:gd name="T32" fmla="*/ 1329 w 1997"/>
                  <a:gd name="T33" fmla="*/ 89 h 1422"/>
                  <a:gd name="T34" fmla="*/ 1226 w 1997"/>
                  <a:gd name="T35" fmla="*/ 139 h 1422"/>
                  <a:gd name="T36" fmla="*/ 1099 w 1997"/>
                  <a:gd name="T37" fmla="*/ 192 h 1422"/>
                  <a:gd name="T38" fmla="*/ 945 w 1997"/>
                  <a:gd name="T39" fmla="*/ 247 h 1422"/>
                  <a:gd name="T40" fmla="*/ 768 w 1997"/>
                  <a:gd name="T41" fmla="*/ 299 h 1422"/>
                  <a:gd name="T42" fmla="*/ 566 w 1997"/>
                  <a:gd name="T43" fmla="*/ 347 h 1422"/>
                  <a:gd name="T44" fmla="*/ 339 w 1997"/>
                  <a:gd name="T45" fmla="*/ 386 h 1422"/>
                  <a:gd name="T46" fmla="*/ 88 w 1997"/>
                  <a:gd name="T47" fmla="*/ 415 h 1422"/>
                  <a:gd name="T48" fmla="*/ 18 w 1997"/>
                  <a:gd name="T49" fmla="*/ 470 h 1422"/>
                  <a:gd name="T50" fmla="*/ 78 w 1997"/>
                  <a:gd name="T51" fmla="*/ 637 h 1422"/>
                  <a:gd name="T52" fmla="*/ 117 w 1997"/>
                  <a:gd name="T53" fmla="*/ 743 h 1422"/>
                  <a:gd name="T54" fmla="*/ 137 w 1997"/>
                  <a:gd name="T55" fmla="*/ 743 h 1422"/>
                  <a:gd name="T56" fmla="*/ 185 w 1997"/>
                  <a:gd name="T57" fmla="*/ 742 h 1422"/>
                  <a:gd name="T58" fmla="*/ 248 w 1997"/>
                  <a:gd name="T59" fmla="*/ 752 h 1422"/>
                  <a:gd name="T60" fmla="*/ 311 w 1997"/>
                  <a:gd name="T61" fmla="*/ 779 h 1422"/>
                  <a:gd name="T62" fmla="*/ 357 w 1997"/>
                  <a:gd name="T63" fmla="*/ 833 h 1422"/>
                  <a:gd name="T64" fmla="*/ 368 w 1997"/>
                  <a:gd name="T65" fmla="*/ 952 h 1422"/>
                  <a:gd name="T66" fmla="*/ 306 w 1997"/>
                  <a:gd name="T67" fmla="*/ 1030 h 1422"/>
                  <a:gd name="T68" fmla="*/ 262 w 1997"/>
                  <a:gd name="T69" fmla="*/ 1056 h 1422"/>
                  <a:gd name="T70" fmla="*/ 295 w 1997"/>
                  <a:gd name="T71" fmla="*/ 1156 h 1422"/>
                  <a:gd name="T72" fmla="*/ 348 w 1997"/>
                  <a:gd name="T73" fmla="*/ 1336 h 1422"/>
                  <a:gd name="T74" fmla="*/ 366 w 1997"/>
                  <a:gd name="T75" fmla="*/ 1421 h 1422"/>
                  <a:gd name="T76" fmla="*/ 404 w 1997"/>
                  <a:gd name="T77" fmla="*/ 1404 h 1422"/>
                  <a:gd name="T78" fmla="*/ 482 w 1997"/>
                  <a:gd name="T79" fmla="*/ 1370 h 1422"/>
                  <a:gd name="T80" fmla="*/ 595 w 1997"/>
                  <a:gd name="T81" fmla="*/ 1322 h 1422"/>
                  <a:gd name="T82" fmla="*/ 738 w 1997"/>
                  <a:gd name="T83" fmla="*/ 1263 h 1422"/>
                  <a:gd name="T84" fmla="*/ 906 w 1997"/>
                  <a:gd name="T85" fmla="*/ 1196 h 1422"/>
                  <a:gd name="T86" fmla="*/ 1093 w 1997"/>
                  <a:gd name="T87" fmla="*/ 1125 h 1422"/>
                  <a:gd name="T88" fmla="*/ 1294 w 1997"/>
                  <a:gd name="T89" fmla="*/ 1053 h 1422"/>
                  <a:gd name="T90" fmla="*/ 1504 w 1997"/>
                  <a:gd name="T91" fmla="*/ 984 h 1422"/>
                  <a:gd name="T92" fmla="*/ 1717 w 1997"/>
                  <a:gd name="T93" fmla="*/ 921 h 1422"/>
                  <a:gd name="T94" fmla="*/ 1928 w 1997"/>
                  <a:gd name="T95" fmla="*/ 867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1422">
                    <a:moveTo>
                      <a:pt x="1997" y="851"/>
                    </a:moveTo>
                    <a:lnTo>
                      <a:pt x="1990" y="838"/>
                    </a:lnTo>
                    <a:lnTo>
                      <a:pt x="1971" y="805"/>
                    </a:lnTo>
                    <a:lnTo>
                      <a:pt x="1944" y="757"/>
                    </a:lnTo>
                    <a:lnTo>
                      <a:pt x="1913" y="703"/>
                    </a:lnTo>
                    <a:lnTo>
                      <a:pt x="1881" y="648"/>
                    </a:lnTo>
                    <a:lnTo>
                      <a:pt x="1853" y="598"/>
                    </a:lnTo>
                    <a:lnTo>
                      <a:pt x="1832" y="563"/>
                    </a:lnTo>
                    <a:lnTo>
                      <a:pt x="1823" y="545"/>
                    </a:lnTo>
                    <a:lnTo>
                      <a:pt x="1821" y="545"/>
                    </a:lnTo>
                    <a:lnTo>
                      <a:pt x="1814" y="546"/>
                    </a:lnTo>
                    <a:lnTo>
                      <a:pt x="1805" y="548"/>
                    </a:lnTo>
                    <a:lnTo>
                      <a:pt x="1792" y="551"/>
                    </a:lnTo>
                    <a:lnTo>
                      <a:pt x="1777" y="553"/>
                    </a:lnTo>
                    <a:lnTo>
                      <a:pt x="1760" y="556"/>
                    </a:lnTo>
                    <a:lnTo>
                      <a:pt x="1741" y="557"/>
                    </a:lnTo>
                    <a:lnTo>
                      <a:pt x="1722" y="558"/>
                    </a:lnTo>
                    <a:lnTo>
                      <a:pt x="1702" y="557"/>
                    </a:lnTo>
                    <a:lnTo>
                      <a:pt x="1681" y="555"/>
                    </a:lnTo>
                    <a:lnTo>
                      <a:pt x="1662" y="551"/>
                    </a:lnTo>
                    <a:lnTo>
                      <a:pt x="1643" y="544"/>
                    </a:lnTo>
                    <a:lnTo>
                      <a:pt x="1625" y="535"/>
                    </a:lnTo>
                    <a:lnTo>
                      <a:pt x="1609" y="522"/>
                    </a:lnTo>
                    <a:lnTo>
                      <a:pt x="1596" y="506"/>
                    </a:lnTo>
                    <a:lnTo>
                      <a:pt x="1585" y="487"/>
                    </a:lnTo>
                    <a:lnTo>
                      <a:pt x="1573" y="444"/>
                    </a:lnTo>
                    <a:lnTo>
                      <a:pt x="1575" y="406"/>
                    </a:lnTo>
                    <a:lnTo>
                      <a:pt x="1586" y="371"/>
                    </a:lnTo>
                    <a:lnTo>
                      <a:pt x="1602" y="341"/>
                    </a:lnTo>
                    <a:lnTo>
                      <a:pt x="1620" y="316"/>
                    </a:lnTo>
                    <a:lnTo>
                      <a:pt x="1638" y="298"/>
                    </a:lnTo>
                    <a:lnTo>
                      <a:pt x="1651" y="285"/>
                    </a:lnTo>
                    <a:lnTo>
                      <a:pt x="1656" y="279"/>
                    </a:lnTo>
                    <a:lnTo>
                      <a:pt x="1649" y="269"/>
                    </a:lnTo>
                    <a:lnTo>
                      <a:pt x="1632" y="241"/>
                    </a:lnTo>
                    <a:lnTo>
                      <a:pt x="1605" y="202"/>
                    </a:lnTo>
                    <a:lnTo>
                      <a:pt x="1577" y="155"/>
                    </a:lnTo>
                    <a:lnTo>
                      <a:pt x="1545" y="106"/>
                    </a:lnTo>
                    <a:lnTo>
                      <a:pt x="1519" y="61"/>
                    </a:lnTo>
                    <a:lnTo>
                      <a:pt x="1497" y="23"/>
                    </a:lnTo>
                    <a:lnTo>
                      <a:pt x="1487" y="0"/>
                    </a:lnTo>
                    <a:lnTo>
                      <a:pt x="1483" y="2"/>
                    </a:lnTo>
                    <a:lnTo>
                      <a:pt x="1478" y="6"/>
                    </a:lnTo>
                    <a:lnTo>
                      <a:pt x="1469" y="11"/>
                    </a:lnTo>
                    <a:lnTo>
                      <a:pt x="1458" y="18"/>
                    </a:lnTo>
                    <a:lnTo>
                      <a:pt x="1443" y="27"/>
                    </a:lnTo>
                    <a:lnTo>
                      <a:pt x="1426" y="37"/>
                    </a:lnTo>
                    <a:lnTo>
                      <a:pt x="1406" y="49"/>
                    </a:lnTo>
                    <a:lnTo>
                      <a:pt x="1383" y="61"/>
                    </a:lnTo>
                    <a:lnTo>
                      <a:pt x="1357" y="74"/>
                    </a:lnTo>
                    <a:lnTo>
                      <a:pt x="1329" y="89"/>
                    </a:lnTo>
                    <a:lnTo>
                      <a:pt x="1297" y="105"/>
                    </a:lnTo>
                    <a:lnTo>
                      <a:pt x="1263" y="121"/>
                    </a:lnTo>
                    <a:lnTo>
                      <a:pt x="1226" y="139"/>
                    </a:lnTo>
                    <a:lnTo>
                      <a:pt x="1186" y="156"/>
                    </a:lnTo>
                    <a:lnTo>
                      <a:pt x="1143" y="173"/>
                    </a:lnTo>
                    <a:lnTo>
                      <a:pt x="1099" y="192"/>
                    </a:lnTo>
                    <a:lnTo>
                      <a:pt x="1050" y="210"/>
                    </a:lnTo>
                    <a:lnTo>
                      <a:pt x="999" y="228"/>
                    </a:lnTo>
                    <a:lnTo>
                      <a:pt x="945" y="247"/>
                    </a:lnTo>
                    <a:lnTo>
                      <a:pt x="889" y="264"/>
                    </a:lnTo>
                    <a:lnTo>
                      <a:pt x="830" y="281"/>
                    </a:lnTo>
                    <a:lnTo>
                      <a:pt x="768" y="299"/>
                    </a:lnTo>
                    <a:lnTo>
                      <a:pt x="703" y="316"/>
                    </a:lnTo>
                    <a:lnTo>
                      <a:pt x="637" y="332"/>
                    </a:lnTo>
                    <a:lnTo>
                      <a:pt x="566" y="347"/>
                    </a:lnTo>
                    <a:lnTo>
                      <a:pt x="494" y="361"/>
                    </a:lnTo>
                    <a:lnTo>
                      <a:pt x="418" y="375"/>
                    </a:lnTo>
                    <a:lnTo>
                      <a:pt x="339" y="386"/>
                    </a:lnTo>
                    <a:lnTo>
                      <a:pt x="259" y="398"/>
                    </a:lnTo>
                    <a:lnTo>
                      <a:pt x="175" y="407"/>
                    </a:lnTo>
                    <a:lnTo>
                      <a:pt x="88" y="415"/>
                    </a:lnTo>
                    <a:lnTo>
                      <a:pt x="0" y="421"/>
                    </a:lnTo>
                    <a:lnTo>
                      <a:pt x="4" y="435"/>
                    </a:lnTo>
                    <a:lnTo>
                      <a:pt x="18" y="470"/>
                    </a:lnTo>
                    <a:lnTo>
                      <a:pt x="35" y="520"/>
                    </a:lnTo>
                    <a:lnTo>
                      <a:pt x="57" y="579"/>
                    </a:lnTo>
                    <a:lnTo>
                      <a:pt x="78" y="637"/>
                    </a:lnTo>
                    <a:lnTo>
                      <a:pt x="98" y="689"/>
                    </a:lnTo>
                    <a:lnTo>
                      <a:pt x="111" y="727"/>
                    </a:lnTo>
                    <a:lnTo>
                      <a:pt x="117" y="743"/>
                    </a:lnTo>
                    <a:lnTo>
                      <a:pt x="119" y="743"/>
                    </a:lnTo>
                    <a:lnTo>
                      <a:pt x="126" y="743"/>
                    </a:lnTo>
                    <a:lnTo>
                      <a:pt x="137" y="743"/>
                    </a:lnTo>
                    <a:lnTo>
                      <a:pt x="151" y="742"/>
                    </a:lnTo>
                    <a:lnTo>
                      <a:pt x="167" y="742"/>
                    </a:lnTo>
                    <a:lnTo>
                      <a:pt x="185" y="742"/>
                    </a:lnTo>
                    <a:lnTo>
                      <a:pt x="206" y="745"/>
                    </a:lnTo>
                    <a:lnTo>
                      <a:pt x="227" y="747"/>
                    </a:lnTo>
                    <a:lnTo>
                      <a:pt x="248" y="752"/>
                    </a:lnTo>
                    <a:lnTo>
                      <a:pt x="269" y="758"/>
                    </a:lnTo>
                    <a:lnTo>
                      <a:pt x="290" y="768"/>
                    </a:lnTo>
                    <a:lnTo>
                      <a:pt x="311" y="779"/>
                    </a:lnTo>
                    <a:lnTo>
                      <a:pt x="328" y="794"/>
                    </a:lnTo>
                    <a:lnTo>
                      <a:pt x="344" y="811"/>
                    </a:lnTo>
                    <a:lnTo>
                      <a:pt x="357" y="833"/>
                    </a:lnTo>
                    <a:lnTo>
                      <a:pt x="367" y="860"/>
                    </a:lnTo>
                    <a:lnTo>
                      <a:pt x="374" y="911"/>
                    </a:lnTo>
                    <a:lnTo>
                      <a:pt x="368" y="952"/>
                    </a:lnTo>
                    <a:lnTo>
                      <a:pt x="352" y="985"/>
                    </a:lnTo>
                    <a:lnTo>
                      <a:pt x="330" y="1011"/>
                    </a:lnTo>
                    <a:lnTo>
                      <a:pt x="306" y="1030"/>
                    </a:lnTo>
                    <a:lnTo>
                      <a:pt x="284" y="1044"/>
                    </a:lnTo>
                    <a:lnTo>
                      <a:pt x="268" y="1052"/>
                    </a:lnTo>
                    <a:lnTo>
                      <a:pt x="262" y="1056"/>
                    </a:lnTo>
                    <a:lnTo>
                      <a:pt x="267" y="1071"/>
                    </a:lnTo>
                    <a:lnTo>
                      <a:pt x="278" y="1105"/>
                    </a:lnTo>
                    <a:lnTo>
                      <a:pt x="295" y="1156"/>
                    </a:lnTo>
                    <a:lnTo>
                      <a:pt x="313" y="1215"/>
                    </a:lnTo>
                    <a:lnTo>
                      <a:pt x="331" y="1277"/>
                    </a:lnTo>
                    <a:lnTo>
                      <a:pt x="348" y="1336"/>
                    </a:lnTo>
                    <a:lnTo>
                      <a:pt x="359" y="1386"/>
                    </a:lnTo>
                    <a:lnTo>
                      <a:pt x="364" y="1422"/>
                    </a:lnTo>
                    <a:lnTo>
                      <a:pt x="366" y="1421"/>
                    </a:lnTo>
                    <a:lnTo>
                      <a:pt x="374" y="1417"/>
                    </a:lnTo>
                    <a:lnTo>
                      <a:pt x="387" y="1412"/>
                    </a:lnTo>
                    <a:lnTo>
                      <a:pt x="404" y="1404"/>
                    </a:lnTo>
                    <a:lnTo>
                      <a:pt x="426" y="1394"/>
                    </a:lnTo>
                    <a:lnTo>
                      <a:pt x="451" y="1383"/>
                    </a:lnTo>
                    <a:lnTo>
                      <a:pt x="482" y="1370"/>
                    </a:lnTo>
                    <a:lnTo>
                      <a:pt x="516" y="1355"/>
                    </a:lnTo>
                    <a:lnTo>
                      <a:pt x="554" y="1339"/>
                    </a:lnTo>
                    <a:lnTo>
                      <a:pt x="595" y="1322"/>
                    </a:lnTo>
                    <a:lnTo>
                      <a:pt x="640" y="1303"/>
                    </a:lnTo>
                    <a:lnTo>
                      <a:pt x="687" y="1283"/>
                    </a:lnTo>
                    <a:lnTo>
                      <a:pt x="738" y="1263"/>
                    </a:lnTo>
                    <a:lnTo>
                      <a:pt x="792" y="1241"/>
                    </a:lnTo>
                    <a:lnTo>
                      <a:pt x="847" y="1219"/>
                    </a:lnTo>
                    <a:lnTo>
                      <a:pt x="906" y="1196"/>
                    </a:lnTo>
                    <a:lnTo>
                      <a:pt x="966" y="1173"/>
                    </a:lnTo>
                    <a:lnTo>
                      <a:pt x="1029" y="1149"/>
                    </a:lnTo>
                    <a:lnTo>
                      <a:pt x="1093" y="1125"/>
                    </a:lnTo>
                    <a:lnTo>
                      <a:pt x="1158" y="1102"/>
                    </a:lnTo>
                    <a:lnTo>
                      <a:pt x="1226" y="1078"/>
                    </a:lnTo>
                    <a:lnTo>
                      <a:pt x="1294" y="1053"/>
                    </a:lnTo>
                    <a:lnTo>
                      <a:pt x="1363" y="1030"/>
                    </a:lnTo>
                    <a:lnTo>
                      <a:pt x="1434" y="1007"/>
                    </a:lnTo>
                    <a:lnTo>
                      <a:pt x="1504" y="984"/>
                    </a:lnTo>
                    <a:lnTo>
                      <a:pt x="1574" y="962"/>
                    </a:lnTo>
                    <a:lnTo>
                      <a:pt x="1646" y="942"/>
                    </a:lnTo>
                    <a:lnTo>
                      <a:pt x="1717" y="921"/>
                    </a:lnTo>
                    <a:lnTo>
                      <a:pt x="1787" y="901"/>
                    </a:lnTo>
                    <a:lnTo>
                      <a:pt x="1858" y="883"/>
                    </a:lnTo>
                    <a:lnTo>
                      <a:pt x="1928" y="867"/>
                    </a:lnTo>
                    <a:lnTo>
                      <a:pt x="1997" y="851"/>
                    </a:lnTo>
                    <a:close/>
                  </a:path>
                </a:pathLst>
              </a:custGeom>
              <a:solidFill>
                <a:srgbClr val="F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1">
                <a:extLst>
                  <a:ext uri="{FF2B5EF4-FFF2-40B4-BE49-F238E27FC236}">
                    <a16:creationId xmlns:a16="http://schemas.microsoft.com/office/drawing/2014/main" id="{0B190BEB-B52D-407C-AF05-ED5357CCB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993"/>
                <a:ext cx="948" cy="671"/>
              </a:xfrm>
              <a:custGeom>
                <a:avLst/>
                <a:gdLst>
                  <a:gd name="T0" fmla="*/ 1873 w 1897"/>
                  <a:gd name="T1" fmla="*/ 759 h 1342"/>
                  <a:gd name="T2" fmla="*/ 1789 w 1897"/>
                  <a:gd name="T3" fmla="*/ 613 h 1342"/>
                  <a:gd name="T4" fmla="*/ 1730 w 1897"/>
                  <a:gd name="T5" fmla="*/ 510 h 1342"/>
                  <a:gd name="T6" fmla="*/ 1712 w 1897"/>
                  <a:gd name="T7" fmla="*/ 509 h 1342"/>
                  <a:gd name="T8" fmla="*/ 1671 w 1897"/>
                  <a:gd name="T9" fmla="*/ 511 h 1342"/>
                  <a:gd name="T10" fmla="*/ 1618 w 1897"/>
                  <a:gd name="T11" fmla="*/ 509 h 1342"/>
                  <a:gd name="T12" fmla="*/ 1565 w 1897"/>
                  <a:gd name="T13" fmla="*/ 494 h 1342"/>
                  <a:gd name="T14" fmla="*/ 1523 w 1897"/>
                  <a:gd name="T15" fmla="*/ 457 h 1342"/>
                  <a:gd name="T16" fmla="*/ 1502 w 1897"/>
                  <a:gd name="T17" fmla="*/ 364 h 1342"/>
                  <a:gd name="T18" fmla="*/ 1541 w 1897"/>
                  <a:gd name="T19" fmla="*/ 278 h 1342"/>
                  <a:gd name="T20" fmla="*/ 1572 w 1897"/>
                  <a:gd name="T21" fmla="*/ 238 h 1342"/>
                  <a:gd name="T22" fmla="*/ 1526 w 1897"/>
                  <a:gd name="T23" fmla="*/ 171 h 1342"/>
                  <a:gd name="T24" fmla="*/ 1443 w 1897"/>
                  <a:gd name="T25" fmla="*/ 50 h 1342"/>
                  <a:gd name="T26" fmla="*/ 1405 w 1897"/>
                  <a:gd name="T27" fmla="*/ 2 h 1342"/>
                  <a:gd name="T28" fmla="*/ 1375 w 1897"/>
                  <a:gd name="T29" fmla="*/ 18 h 1342"/>
                  <a:gd name="T30" fmla="*/ 1322 w 1897"/>
                  <a:gd name="T31" fmla="*/ 47 h 1342"/>
                  <a:gd name="T32" fmla="*/ 1246 w 1897"/>
                  <a:gd name="T33" fmla="*/ 86 h 1342"/>
                  <a:gd name="T34" fmla="*/ 1147 w 1897"/>
                  <a:gd name="T35" fmla="*/ 131 h 1342"/>
                  <a:gd name="T36" fmla="*/ 1025 w 1897"/>
                  <a:gd name="T37" fmla="*/ 181 h 1342"/>
                  <a:gd name="T38" fmla="*/ 881 w 1897"/>
                  <a:gd name="T39" fmla="*/ 231 h 1342"/>
                  <a:gd name="T40" fmla="*/ 714 w 1897"/>
                  <a:gd name="T41" fmla="*/ 280 h 1342"/>
                  <a:gd name="T42" fmla="*/ 525 w 1897"/>
                  <a:gd name="T43" fmla="*/ 323 h 1342"/>
                  <a:gd name="T44" fmla="*/ 315 w 1897"/>
                  <a:gd name="T45" fmla="*/ 360 h 1342"/>
                  <a:gd name="T46" fmla="*/ 82 w 1897"/>
                  <a:gd name="T47" fmla="*/ 387 h 1342"/>
                  <a:gd name="T48" fmla="*/ 16 w 1897"/>
                  <a:gd name="T49" fmla="*/ 436 h 1342"/>
                  <a:gd name="T50" fmla="*/ 73 w 1897"/>
                  <a:gd name="T51" fmla="*/ 588 h 1342"/>
                  <a:gd name="T52" fmla="*/ 109 w 1897"/>
                  <a:gd name="T53" fmla="*/ 691 h 1342"/>
                  <a:gd name="T54" fmla="*/ 128 w 1897"/>
                  <a:gd name="T55" fmla="*/ 693 h 1342"/>
                  <a:gd name="T56" fmla="*/ 172 w 1897"/>
                  <a:gd name="T57" fmla="*/ 697 h 1342"/>
                  <a:gd name="T58" fmla="*/ 227 w 1897"/>
                  <a:gd name="T59" fmla="*/ 707 h 1342"/>
                  <a:gd name="T60" fmla="*/ 282 w 1897"/>
                  <a:gd name="T61" fmla="*/ 735 h 1342"/>
                  <a:gd name="T62" fmla="*/ 324 w 1897"/>
                  <a:gd name="T63" fmla="*/ 785 h 1342"/>
                  <a:gd name="T64" fmla="*/ 335 w 1897"/>
                  <a:gd name="T65" fmla="*/ 895 h 1342"/>
                  <a:gd name="T66" fmla="*/ 282 w 1897"/>
                  <a:gd name="T67" fmla="*/ 970 h 1342"/>
                  <a:gd name="T68" fmla="*/ 244 w 1897"/>
                  <a:gd name="T69" fmla="*/ 997 h 1342"/>
                  <a:gd name="T70" fmla="*/ 274 w 1897"/>
                  <a:gd name="T71" fmla="*/ 1094 h 1342"/>
                  <a:gd name="T72" fmla="*/ 321 w 1897"/>
                  <a:gd name="T73" fmla="*/ 1260 h 1342"/>
                  <a:gd name="T74" fmla="*/ 338 w 1897"/>
                  <a:gd name="T75" fmla="*/ 1341 h 1342"/>
                  <a:gd name="T76" fmla="*/ 374 w 1897"/>
                  <a:gd name="T77" fmla="*/ 1325 h 1342"/>
                  <a:gd name="T78" fmla="*/ 452 w 1897"/>
                  <a:gd name="T79" fmla="*/ 1291 h 1342"/>
                  <a:gd name="T80" fmla="*/ 562 w 1897"/>
                  <a:gd name="T81" fmla="*/ 1245 h 1342"/>
                  <a:gd name="T82" fmla="*/ 702 w 1897"/>
                  <a:gd name="T83" fmla="*/ 1188 h 1342"/>
                  <a:gd name="T84" fmla="*/ 865 w 1897"/>
                  <a:gd name="T85" fmla="*/ 1124 h 1342"/>
                  <a:gd name="T86" fmla="*/ 1045 w 1897"/>
                  <a:gd name="T87" fmla="*/ 1057 h 1342"/>
                  <a:gd name="T88" fmla="*/ 1238 w 1897"/>
                  <a:gd name="T89" fmla="*/ 989 h 1342"/>
                  <a:gd name="T90" fmla="*/ 1438 w 1897"/>
                  <a:gd name="T91" fmla="*/ 924 h 1342"/>
                  <a:gd name="T92" fmla="*/ 1638 w 1897"/>
                  <a:gd name="T93" fmla="*/ 865 h 1342"/>
                  <a:gd name="T94" fmla="*/ 1834 w 1897"/>
                  <a:gd name="T95" fmla="*/ 814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7" h="1342">
                    <a:moveTo>
                      <a:pt x="1897" y="800"/>
                    </a:moveTo>
                    <a:lnTo>
                      <a:pt x="1890" y="789"/>
                    </a:lnTo>
                    <a:lnTo>
                      <a:pt x="1873" y="759"/>
                    </a:lnTo>
                    <a:lnTo>
                      <a:pt x="1848" y="715"/>
                    </a:lnTo>
                    <a:lnTo>
                      <a:pt x="1819" y="664"/>
                    </a:lnTo>
                    <a:lnTo>
                      <a:pt x="1789" y="613"/>
                    </a:lnTo>
                    <a:lnTo>
                      <a:pt x="1761" y="565"/>
                    </a:lnTo>
                    <a:lnTo>
                      <a:pt x="1741" y="530"/>
                    </a:lnTo>
                    <a:lnTo>
                      <a:pt x="1730" y="510"/>
                    </a:lnTo>
                    <a:lnTo>
                      <a:pt x="1727" y="509"/>
                    </a:lnTo>
                    <a:lnTo>
                      <a:pt x="1721" y="509"/>
                    </a:lnTo>
                    <a:lnTo>
                      <a:pt x="1712" y="509"/>
                    </a:lnTo>
                    <a:lnTo>
                      <a:pt x="1700" y="510"/>
                    </a:lnTo>
                    <a:lnTo>
                      <a:pt x="1686" y="511"/>
                    </a:lnTo>
                    <a:lnTo>
                      <a:pt x="1671" y="511"/>
                    </a:lnTo>
                    <a:lnTo>
                      <a:pt x="1654" y="511"/>
                    </a:lnTo>
                    <a:lnTo>
                      <a:pt x="1637" y="511"/>
                    </a:lnTo>
                    <a:lnTo>
                      <a:pt x="1618" y="509"/>
                    </a:lnTo>
                    <a:lnTo>
                      <a:pt x="1600" y="507"/>
                    </a:lnTo>
                    <a:lnTo>
                      <a:pt x="1583" y="501"/>
                    </a:lnTo>
                    <a:lnTo>
                      <a:pt x="1565" y="494"/>
                    </a:lnTo>
                    <a:lnTo>
                      <a:pt x="1549" y="485"/>
                    </a:lnTo>
                    <a:lnTo>
                      <a:pt x="1534" y="472"/>
                    </a:lnTo>
                    <a:lnTo>
                      <a:pt x="1523" y="457"/>
                    </a:lnTo>
                    <a:lnTo>
                      <a:pt x="1512" y="439"/>
                    </a:lnTo>
                    <a:lnTo>
                      <a:pt x="1502" y="399"/>
                    </a:lnTo>
                    <a:lnTo>
                      <a:pt x="1502" y="364"/>
                    </a:lnTo>
                    <a:lnTo>
                      <a:pt x="1511" y="330"/>
                    </a:lnTo>
                    <a:lnTo>
                      <a:pt x="1525" y="302"/>
                    </a:lnTo>
                    <a:lnTo>
                      <a:pt x="1541" y="278"/>
                    </a:lnTo>
                    <a:lnTo>
                      <a:pt x="1556" y="259"/>
                    </a:lnTo>
                    <a:lnTo>
                      <a:pt x="1568" y="245"/>
                    </a:lnTo>
                    <a:lnTo>
                      <a:pt x="1572" y="238"/>
                    </a:lnTo>
                    <a:lnTo>
                      <a:pt x="1567" y="229"/>
                    </a:lnTo>
                    <a:lnTo>
                      <a:pt x="1549" y="206"/>
                    </a:lnTo>
                    <a:lnTo>
                      <a:pt x="1526" y="171"/>
                    </a:lnTo>
                    <a:lnTo>
                      <a:pt x="1499" y="131"/>
                    </a:lnTo>
                    <a:lnTo>
                      <a:pt x="1470" y="90"/>
                    </a:lnTo>
                    <a:lnTo>
                      <a:pt x="1443" y="50"/>
                    </a:lnTo>
                    <a:lnTo>
                      <a:pt x="1423" y="19"/>
                    </a:lnTo>
                    <a:lnTo>
                      <a:pt x="1410" y="0"/>
                    </a:lnTo>
                    <a:lnTo>
                      <a:pt x="1405" y="2"/>
                    </a:lnTo>
                    <a:lnTo>
                      <a:pt x="1397" y="5"/>
                    </a:lnTo>
                    <a:lnTo>
                      <a:pt x="1388" y="11"/>
                    </a:lnTo>
                    <a:lnTo>
                      <a:pt x="1375" y="18"/>
                    </a:lnTo>
                    <a:lnTo>
                      <a:pt x="1360" y="26"/>
                    </a:lnTo>
                    <a:lnTo>
                      <a:pt x="1342" y="37"/>
                    </a:lnTo>
                    <a:lnTo>
                      <a:pt x="1322" y="47"/>
                    </a:lnTo>
                    <a:lnTo>
                      <a:pt x="1299" y="60"/>
                    </a:lnTo>
                    <a:lnTo>
                      <a:pt x="1274" y="72"/>
                    </a:lnTo>
                    <a:lnTo>
                      <a:pt x="1246" y="86"/>
                    </a:lnTo>
                    <a:lnTo>
                      <a:pt x="1215" y="100"/>
                    </a:lnTo>
                    <a:lnTo>
                      <a:pt x="1182" y="116"/>
                    </a:lnTo>
                    <a:lnTo>
                      <a:pt x="1147" y="131"/>
                    </a:lnTo>
                    <a:lnTo>
                      <a:pt x="1109" y="147"/>
                    </a:lnTo>
                    <a:lnTo>
                      <a:pt x="1068" y="163"/>
                    </a:lnTo>
                    <a:lnTo>
                      <a:pt x="1025" y="181"/>
                    </a:lnTo>
                    <a:lnTo>
                      <a:pt x="979" y="198"/>
                    </a:lnTo>
                    <a:lnTo>
                      <a:pt x="932" y="214"/>
                    </a:lnTo>
                    <a:lnTo>
                      <a:pt x="881" y="231"/>
                    </a:lnTo>
                    <a:lnTo>
                      <a:pt x="828" y="247"/>
                    </a:lnTo>
                    <a:lnTo>
                      <a:pt x="772" y="264"/>
                    </a:lnTo>
                    <a:lnTo>
                      <a:pt x="714" y="280"/>
                    </a:lnTo>
                    <a:lnTo>
                      <a:pt x="653" y="295"/>
                    </a:lnTo>
                    <a:lnTo>
                      <a:pt x="591" y="310"/>
                    </a:lnTo>
                    <a:lnTo>
                      <a:pt x="525" y="323"/>
                    </a:lnTo>
                    <a:lnTo>
                      <a:pt x="457" y="337"/>
                    </a:lnTo>
                    <a:lnTo>
                      <a:pt x="387" y="349"/>
                    </a:lnTo>
                    <a:lnTo>
                      <a:pt x="315" y="360"/>
                    </a:lnTo>
                    <a:lnTo>
                      <a:pt x="240" y="371"/>
                    </a:lnTo>
                    <a:lnTo>
                      <a:pt x="162" y="379"/>
                    </a:lnTo>
                    <a:lnTo>
                      <a:pt x="82" y="387"/>
                    </a:lnTo>
                    <a:lnTo>
                      <a:pt x="0" y="393"/>
                    </a:lnTo>
                    <a:lnTo>
                      <a:pt x="5" y="405"/>
                    </a:lnTo>
                    <a:lnTo>
                      <a:pt x="16" y="436"/>
                    </a:lnTo>
                    <a:lnTo>
                      <a:pt x="33" y="482"/>
                    </a:lnTo>
                    <a:lnTo>
                      <a:pt x="53" y="535"/>
                    </a:lnTo>
                    <a:lnTo>
                      <a:pt x="73" y="588"/>
                    </a:lnTo>
                    <a:lnTo>
                      <a:pt x="90" y="637"/>
                    </a:lnTo>
                    <a:lnTo>
                      <a:pt x="103" y="674"/>
                    </a:lnTo>
                    <a:lnTo>
                      <a:pt x="109" y="691"/>
                    </a:lnTo>
                    <a:lnTo>
                      <a:pt x="112" y="692"/>
                    </a:lnTo>
                    <a:lnTo>
                      <a:pt x="119" y="693"/>
                    </a:lnTo>
                    <a:lnTo>
                      <a:pt x="128" y="693"/>
                    </a:lnTo>
                    <a:lnTo>
                      <a:pt x="141" y="694"/>
                    </a:lnTo>
                    <a:lnTo>
                      <a:pt x="154" y="694"/>
                    </a:lnTo>
                    <a:lnTo>
                      <a:pt x="172" y="697"/>
                    </a:lnTo>
                    <a:lnTo>
                      <a:pt x="189" y="699"/>
                    </a:lnTo>
                    <a:lnTo>
                      <a:pt x="207" y="702"/>
                    </a:lnTo>
                    <a:lnTo>
                      <a:pt x="227" y="707"/>
                    </a:lnTo>
                    <a:lnTo>
                      <a:pt x="247" y="714"/>
                    </a:lnTo>
                    <a:lnTo>
                      <a:pt x="265" y="723"/>
                    </a:lnTo>
                    <a:lnTo>
                      <a:pt x="282" y="735"/>
                    </a:lnTo>
                    <a:lnTo>
                      <a:pt x="298" y="749"/>
                    </a:lnTo>
                    <a:lnTo>
                      <a:pt x="312" y="766"/>
                    </a:lnTo>
                    <a:lnTo>
                      <a:pt x="324" y="785"/>
                    </a:lnTo>
                    <a:lnTo>
                      <a:pt x="333" y="810"/>
                    </a:lnTo>
                    <a:lnTo>
                      <a:pt x="340" y="856"/>
                    </a:lnTo>
                    <a:lnTo>
                      <a:pt x="335" y="895"/>
                    </a:lnTo>
                    <a:lnTo>
                      <a:pt x="321" y="926"/>
                    </a:lnTo>
                    <a:lnTo>
                      <a:pt x="303" y="950"/>
                    </a:lnTo>
                    <a:lnTo>
                      <a:pt x="282" y="970"/>
                    </a:lnTo>
                    <a:lnTo>
                      <a:pt x="263" y="984"/>
                    </a:lnTo>
                    <a:lnTo>
                      <a:pt x="249" y="992"/>
                    </a:lnTo>
                    <a:lnTo>
                      <a:pt x="244" y="997"/>
                    </a:lnTo>
                    <a:lnTo>
                      <a:pt x="249" y="1014"/>
                    </a:lnTo>
                    <a:lnTo>
                      <a:pt x="259" y="1047"/>
                    </a:lnTo>
                    <a:lnTo>
                      <a:pt x="274" y="1094"/>
                    </a:lnTo>
                    <a:lnTo>
                      <a:pt x="291" y="1148"/>
                    </a:lnTo>
                    <a:lnTo>
                      <a:pt x="308" y="1206"/>
                    </a:lnTo>
                    <a:lnTo>
                      <a:pt x="321" y="1260"/>
                    </a:lnTo>
                    <a:lnTo>
                      <a:pt x="332" y="1307"/>
                    </a:lnTo>
                    <a:lnTo>
                      <a:pt x="335" y="1342"/>
                    </a:lnTo>
                    <a:lnTo>
                      <a:pt x="338" y="1341"/>
                    </a:lnTo>
                    <a:lnTo>
                      <a:pt x="346" y="1337"/>
                    </a:lnTo>
                    <a:lnTo>
                      <a:pt x="358" y="1332"/>
                    </a:lnTo>
                    <a:lnTo>
                      <a:pt x="374" y="1325"/>
                    </a:lnTo>
                    <a:lnTo>
                      <a:pt x="396" y="1315"/>
                    </a:lnTo>
                    <a:lnTo>
                      <a:pt x="422" y="1304"/>
                    </a:lnTo>
                    <a:lnTo>
                      <a:pt x="452" y="1291"/>
                    </a:lnTo>
                    <a:lnTo>
                      <a:pt x="485" y="1277"/>
                    </a:lnTo>
                    <a:lnTo>
                      <a:pt x="522" y="1261"/>
                    </a:lnTo>
                    <a:lnTo>
                      <a:pt x="562" y="1245"/>
                    </a:lnTo>
                    <a:lnTo>
                      <a:pt x="606" y="1227"/>
                    </a:lnTo>
                    <a:lnTo>
                      <a:pt x="653" y="1208"/>
                    </a:lnTo>
                    <a:lnTo>
                      <a:pt x="702" y="1188"/>
                    </a:lnTo>
                    <a:lnTo>
                      <a:pt x="755" y="1168"/>
                    </a:lnTo>
                    <a:lnTo>
                      <a:pt x="809" y="1146"/>
                    </a:lnTo>
                    <a:lnTo>
                      <a:pt x="865" y="1124"/>
                    </a:lnTo>
                    <a:lnTo>
                      <a:pt x="923" y="1102"/>
                    </a:lnTo>
                    <a:lnTo>
                      <a:pt x="984" y="1079"/>
                    </a:lnTo>
                    <a:lnTo>
                      <a:pt x="1045" y="1057"/>
                    </a:lnTo>
                    <a:lnTo>
                      <a:pt x="1108" y="1034"/>
                    </a:lnTo>
                    <a:lnTo>
                      <a:pt x="1173" y="1011"/>
                    </a:lnTo>
                    <a:lnTo>
                      <a:pt x="1238" y="989"/>
                    </a:lnTo>
                    <a:lnTo>
                      <a:pt x="1304" y="966"/>
                    </a:lnTo>
                    <a:lnTo>
                      <a:pt x="1371" y="944"/>
                    </a:lnTo>
                    <a:lnTo>
                      <a:pt x="1438" y="924"/>
                    </a:lnTo>
                    <a:lnTo>
                      <a:pt x="1504" y="903"/>
                    </a:lnTo>
                    <a:lnTo>
                      <a:pt x="1571" y="883"/>
                    </a:lnTo>
                    <a:lnTo>
                      <a:pt x="1638" y="865"/>
                    </a:lnTo>
                    <a:lnTo>
                      <a:pt x="1704" y="847"/>
                    </a:lnTo>
                    <a:lnTo>
                      <a:pt x="1769" y="830"/>
                    </a:lnTo>
                    <a:lnTo>
                      <a:pt x="1834" y="814"/>
                    </a:lnTo>
                    <a:lnTo>
                      <a:pt x="1897" y="800"/>
                    </a:lnTo>
                    <a:close/>
                  </a:path>
                </a:pathLst>
              </a:custGeom>
              <a:solidFill>
                <a:srgbClr val="E2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2">
                <a:extLst>
                  <a:ext uri="{FF2B5EF4-FFF2-40B4-BE49-F238E27FC236}">
                    <a16:creationId xmlns:a16="http://schemas.microsoft.com/office/drawing/2014/main" id="{52297AFE-087A-4E77-9B2B-66A2B249A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" y="1014"/>
                <a:ext cx="898" cy="631"/>
              </a:xfrm>
              <a:custGeom>
                <a:avLst/>
                <a:gdLst>
                  <a:gd name="T0" fmla="*/ 1773 w 1795"/>
                  <a:gd name="T1" fmla="*/ 713 h 1263"/>
                  <a:gd name="T2" fmla="*/ 1694 w 1795"/>
                  <a:gd name="T3" fmla="*/ 580 h 1263"/>
                  <a:gd name="T4" fmla="*/ 1634 w 1795"/>
                  <a:gd name="T5" fmla="*/ 476 h 1263"/>
                  <a:gd name="T6" fmla="*/ 1617 w 1795"/>
                  <a:gd name="T7" fmla="*/ 471 h 1263"/>
                  <a:gd name="T8" fmla="*/ 1580 w 1795"/>
                  <a:gd name="T9" fmla="*/ 469 h 1263"/>
                  <a:gd name="T10" fmla="*/ 1533 w 1795"/>
                  <a:gd name="T11" fmla="*/ 463 h 1263"/>
                  <a:gd name="T12" fmla="*/ 1486 w 1795"/>
                  <a:gd name="T13" fmla="*/ 446 h 1263"/>
                  <a:gd name="T14" fmla="*/ 1447 w 1795"/>
                  <a:gd name="T15" fmla="*/ 409 h 1263"/>
                  <a:gd name="T16" fmla="*/ 1428 w 1795"/>
                  <a:gd name="T17" fmla="*/ 321 h 1263"/>
                  <a:gd name="T18" fmla="*/ 1460 w 1795"/>
                  <a:gd name="T19" fmla="*/ 241 h 1263"/>
                  <a:gd name="T20" fmla="*/ 1486 w 1795"/>
                  <a:gd name="T21" fmla="*/ 198 h 1263"/>
                  <a:gd name="T22" fmla="*/ 1444 w 1795"/>
                  <a:gd name="T23" fmla="*/ 142 h 1263"/>
                  <a:gd name="T24" fmla="*/ 1366 w 1795"/>
                  <a:gd name="T25" fmla="*/ 41 h 1263"/>
                  <a:gd name="T26" fmla="*/ 1324 w 1795"/>
                  <a:gd name="T27" fmla="*/ 2 h 1263"/>
                  <a:gd name="T28" fmla="*/ 1291 w 1795"/>
                  <a:gd name="T29" fmla="*/ 20 h 1263"/>
                  <a:gd name="T30" fmla="*/ 1237 w 1795"/>
                  <a:gd name="T31" fmla="*/ 47 h 1263"/>
                  <a:gd name="T32" fmla="*/ 1162 w 1795"/>
                  <a:gd name="T33" fmla="*/ 83 h 1263"/>
                  <a:gd name="T34" fmla="*/ 1066 w 1795"/>
                  <a:gd name="T35" fmla="*/ 126 h 1263"/>
                  <a:gd name="T36" fmla="*/ 950 w 1795"/>
                  <a:gd name="T37" fmla="*/ 171 h 1263"/>
                  <a:gd name="T38" fmla="*/ 814 w 1795"/>
                  <a:gd name="T39" fmla="*/ 218 h 1263"/>
                  <a:gd name="T40" fmla="*/ 658 w 1795"/>
                  <a:gd name="T41" fmla="*/ 262 h 1263"/>
                  <a:gd name="T42" fmla="*/ 483 w 1795"/>
                  <a:gd name="T43" fmla="*/ 302 h 1263"/>
                  <a:gd name="T44" fmla="*/ 289 w 1795"/>
                  <a:gd name="T45" fmla="*/ 335 h 1263"/>
                  <a:gd name="T46" fmla="*/ 74 w 1795"/>
                  <a:gd name="T47" fmla="*/ 359 h 1263"/>
                  <a:gd name="T48" fmla="*/ 13 w 1795"/>
                  <a:gd name="T49" fmla="*/ 404 h 1263"/>
                  <a:gd name="T50" fmla="*/ 64 w 1795"/>
                  <a:gd name="T51" fmla="*/ 542 h 1263"/>
                  <a:gd name="T52" fmla="*/ 100 w 1795"/>
                  <a:gd name="T53" fmla="*/ 641 h 1263"/>
                  <a:gd name="T54" fmla="*/ 117 w 1795"/>
                  <a:gd name="T55" fmla="*/ 646 h 1263"/>
                  <a:gd name="T56" fmla="*/ 155 w 1795"/>
                  <a:gd name="T57" fmla="*/ 652 h 1263"/>
                  <a:gd name="T58" fmla="*/ 203 w 1795"/>
                  <a:gd name="T59" fmla="*/ 665 h 1263"/>
                  <a:gd name="T60" fmla="*/ 252 w 1795"/>
                  <a:gd name="T61" fmla="*/ 692 h 1263"/>
                  <a:gd name="T62" fmla="*/ 289 w 1795"/>
                  <a:gd name="T63" fmla="*/ 740 h 1263"/>
                  <a:gd name="T64" fmla="*/ 300 w 1795"/>
                  <a:gd name="T65" fmla="*/ 839 h 1263"/>
                  <a:gd name="T66" fmla="*/ 255 w 1795"/>
                  <a:gd name="T67" fmla="*/ 909 h 1263"/>
                  <a:gd name="T68" fmla="*/ 224 w 1795"/>
                  <a:gd name="T69" fmla="*/ 940 h 1263"/>
                  <a:gd name="T70" fmla="*/ 252 w 1795"/>
                  <a:gd name="T71" fmla="*/ 1032 h 1263"/>
                  <a:gd name="T72" fmla="*/ 293 w 1795"/>
                  <a:gd name="T73" fmla="*/ 1186 h 1263"/>
                  <a:gd name="T74" fmla="*/ 307 w 1795"/>
                  <a:gd name="T75" fmla="*/ 1262 h 1263"/>
                  <a:gd name="T76" fmla="*/ 344 w 1795"/>
                  <a:gd name="T77" fmla="*/ 1245 h 1263"/>
                  <a:gd name="T78" fmla="*/ 419 w 1795"/>
                  <a:gd name="T79" fmla="*/ 1214 h 1263"/>
                  <a:gd name="T80" fmla="*/ 527 w 1795"/>
                  <a:gd name="T81" fmla="*/ 1169 h 1263"/>
                  <a:gd name="T82" fmla="*/ 663 w 1795"/>
                  <a:gd name="T83" fmla="*/ 1114 h 1263"/>
                  <a:gd name="T84" fmla="*/ 821 w 1795"/>
                  <a:gd name="T85" fmla="*/ 1053 h 1263"/>
                  <a:gd name="T86" fmla="*/ 995 w 1795"/>
                  <a:gd name="T87" fmla="*/ 989 h 1263"/>
                  <a:gd name="T88" fmla="*/ 1179 w 1795"/>
                  <a:gd name="T89" fmla="*/ 924 h 1263"/>
                  <a:gd name="T90" fmla="*/ 1368 w 1795"/>
                  <a:gd name="T91" fmla="*/ 863 h 1263"/>
                  <a:gd name="T92" fmla="*/ 1556 w 1795"/>
                  <a:gd name="T93" fmla="*/ 809 h 1263"/>
                  <a:gd name="T94" fmla="*/ 1738 w 1795"/>
                  <a:gd name="T95" fmla="*/ 764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95" h="1263">
                    <a:moveTo>
                      <a:pt x="1795" y="751"/>
                    </a:moveTo>
                    <a:lnTo>
                      <a:pt x="1790" y="741"/>
                    </a:lnTo>
                    <a:lnTo>
                      <a:pt x="1773" y="713"/>
                    </a:lnTo>
                    <a:lnTo>
                      <a:pt x="1749" y="674"/>
                    </a:lnTo>
                    <a:lnTo>
                      <a:pt x="1722" y="627"/>
                    </a:lnTo>
                    <a:lnTo>
                      <a:pt x="1694" y="580"/>
                    </a:lnTo>
                    <a:lnTo>
                      <a:pt x="1667" y="535"/>
                    </a:lnTo>
                    <a:lnTo>
                      <a:pt x="1647" y="498"/>
                    </a:lnTo>
                    <a:lnTo>
                      <a:pt x="1634" y="476"/>
                    </a:lnTo>
                    <a:lnTo>
                      <a:pt x="1631" y="474"/>
                    </a:lnTo>
                    <a:lnTo>
                      <a:pt x="1625" y="471"/>
                    </a:lnTo>
                    <a:lnTo>
                      <a:pt x="1617" y="471"/>
                    </a:lnTo>
                    <a:lnTo>
                      <a:pt x="1606" y="470"/>
                    </a:lnTo>
                    <a:lnTo>
                      <a:pt x="1594" y="470"/>
                    </a:lnTo>
                    <a:lnTo>
                      <a:pt x="1580" y="469"/>
                    </a:lnTo>
                    <a:lnTo>
                      <a:pt x="1565" y="468"/>
                    </a:lnTo>
                    <a:lnTo>
                      <a:pt x="1549" y="465"/>
                    </a:lnTo>
                    <a:lnTo>
                      <a:pt x="1533" y="463"/>
                    </a:lnTo>
                    <a:lnTo>
                      <a:pt x="1517" y="459"/>
                    </a:lnTo>
                    <a:lnTo>
                      <a:pt x="1500" y="453"/>
                    </a:lnTo>
                    <a:lnTo>
                      <a:pt x="1486" y="446"/>
                    </a:lnTo>
                    <a:lnTo>
                      <a:pt x="1472" y="436"/>
                    </a:lnTo>
                    <a:lnTo>
                      <a:pt x="1459" y="424"/>
                    </a:lnTo>
                    <a:lnTo>
                      <a:pt x="1447" y="409"/>
                    </a:lnTo>
                    <a:lnTo>
                      <a:pt x="1438" y="392"/>
                    </a:lnTo>
                    <a:lnTo>
                      <a:pt x="1428" y="355"/>
                    </a:lnTo>
                    <a:lnTo>
                      <a:pt x="1428" y="321"/>
                    </a:lnTo>
                    <a:lnTo>
                      <a:pt x="1435" y="291"/>
                    </a:lnTo>
                    <a:lnTo>
                      <a:pt x="1446" y="264"/>
                    </a:lnTo>
                    <a:lnTo>
                      <a:pt x="1460" y="241"/>
                    </a:lnTo>
                    <a:lnTo>
                      <a:pt x="1473" y="221"/>
                    </a:lnTo>
                    <a:lnTo>
                      <a:pt x="1482" y="207"/>
                    </a:lnTo>
                    <a:lnTo>
                      <a:pt x="1486" y="198"/>
                    </a:lnTo>
                    <a:lnTo>
                      <a:pt x="1480" y="190"/>
                    </a:lnTo>
                    <a:lnTo>
                      <a:pt x="1465" y="171"/>
                    </a:lnTo>
                    <a:lnTo>
                      <a:pt x="1444" y="142"/>
                    </a:lnTo>
                    <a:lnTo>
                      <a:pt x="1419" y="108"/>
                    </a:lnTo>
                    <a:lnTo>
                      <a:pt x="1391" y="74"/>
                    </a:lnTo>
                    <a:lnTo>
                      <a:pt x="1366" y="41"/>
                    </a:lnTo>
                    <a:lnTo>
                      <a:pt x="1345" y="15"/>
                    </a:lnTo>
                    <a:lnTo>
                      <a:pt x="1330" y="0"/>
                    </a:lnTo>
                    <a:lnTo>
                      <a:pt x="1324" y="2"/>
                    </a:lnTo>
                    <a:lnTo>
                      <a:pt x="1315" y="7"/>
                    </a:lnTo>
                    <a:lnTo>
                      <a:pt x="1305" y="13"/>
                    </a:lnTo>
                    <a:lnTo>
                      <a:pt x="1291" y="20"/>
                    </a:lnTo>
                    <a:lnTo>
                      <a:pt x="1275" y="28"/>
                    </a:lnTo>
                    <a:lnTo>
                      <a:pt x="1257" y="37"/>
                    </a:lnTo>
                    <a:lnTo>
                      <a:pt x="1237" y="47"/>
                    </a:lnTo>
                    <a:lnTo>
                      <a:pt x="1214" y="59"/>
                    </a:lnTo>
                    <a:lnTo>
                      <a:pt x="1189" y="70"/>
                    </a:lnTo>
                    <a:lnTo>
                      <a:pt x="1162" y="83"/>
                    </a:lnTo>
                    <a:lnTo>
                      <a:pt x="1132" y="97"/>
                    </a:lnTo>
                    <a:lnTo>
                      <a:pt x="1101" y="111"/>
                    </a:lnTo>
                    <a:lnTo>
                      <a:pt x="1066" y="126"/>
                    </a:lnTo>
                    <a:lnTo>
                      <a:pt x="1029" y="141"/>
                    </a:lnTo>
                    <a:lnTo>
                      <a:pt x="991" y="156"/>
                    </a:lnTo>
                    <a:lnTo>
                      <a:pt x="950" y="171"/>
                    </a:lnTo>
                    <a:lnTo>
                      <a:pt x="907" y="187"/>
                    </a:lnTo>
                    <a:lnTo>
                      <a:pt x="862" y="202"/>
                    </a:lnTo>
                    <a:lnTo>
                      <a:pt x="814" y="218"/>
                    </a:lnTo>
                    <a:lnTo>
                      <a:pt x="764" y="233"/>
                    </a:lnTo>
                    <a:lnTo>
                      <a:pt x="713" y="248"/>
                    </a:lnTo>
                    <a:lnTo>
                      <a:pt x="658" y="262"/>
                    </a:lnTo>
                    <a:lnTo>
                      <a:pt x="602" y="275"/>
                    </a:lnTo>
                    <a:lnTo>
                      <a:pt x="544" y="289"/>
                    </a:lnTo>
                    <a:lnTo>
                      <a:pt x="483" y="302"/>
                    </a:lnTo>
                    <a:lnTo>
                      <a:pt x="420" y="315"/>
                    </a:lnTo>
                    <a:lnTo>
                      <a:pt x="356" y="325"/>
                    </a:lnTo>
                    <a:lnTo>
                      <a:pt x="289" y="335"/>
                    </a:lnTo>
                    <a:lnTo>
                      <a:pt x="220" y="344"/>
                    </a:lnTo>
                    <a:lnTo>
                      <a:pt x="148" y="353"/>
                    </a:lnTo>
                    <a:lnTo>
                      <a:pt x="74" y="359"/>
                    </a:lnTo>
                    <a:lnTo>
                      <a:pt x="0" y="365"/>
                    </a:lnTo>
                    <a:lnTo>
                      <a:pt x="3" y="376"/>
                    </a:lnTo>
                    <a:lnTo>
                      <a:pt x="13" y="404"/>
                    </a:lnTo>
                    <a:lnTo>
                      <a:pt x="28" y="445"/>
                    </a:lnTo>
                    <a:lnTo>
                      <a:pt x="47" y="492"/>
                    </a:lnTo>
                    <a:lnTo>
                      <a:pt x="64" y="542"/>
                    </a:lnTo>
                    <a:lnTo>
                      <a:pt x="80" y="586"/>
                    </a:lnTo>
                    <a:lnTo>
                      <a:pt x="93" y="621"/>
                    </a:lnTo>
                    <a:lnTo>
                      <a:pt x="100" y="641"/>
                    </a:lnTo>
                    <a:lnTo>
                      <a:pt x="102" y="643"/>
                    </a:lnTo>
                    <a:lnTo>
                      <a:pt x="108" y="644"/>
                    </a:lnTo>
                    <a:lnTo>
                      <a:pt x="117" y="646"/>
                    </a:lnTo>
                    <a:lnTo>
                      <a:pt x="127" y="648"/>
                    </a:lnTo>
                    <a:lnTo>
                      <a:pt x="140" y="649"/>
                    </a:lnTo>
                    <a:lnTo>
                      <a:pt x="155" y="652"/>
                    </a:lnTo>
                    <a:lnTo>
                      <a:pt x="171" y="654"/>
                    </a:lnTo>
                    <a:lnTo>
                      <a:pt x="187" y="659"/>
                    </a:lnTo>
                    <a:lnTo>
                      <a:pt x="203" y="665"/>
                    </a:lnTo>
                    <a:lnTo>
                      <a:pt x="221" y="672"/>
                    </a:lnTo>
                    <a:lnTo>
                      <a:pt x="237" y="681"/>
                    </a:lnTo>
                    <a:lnTo>
                      <a:pt x="252" y="692"/>
                    </a:lnTo>
                    <a:lnTo>
                      <a:pt x="266" y="705"/>
                    </a:lnTo>
                    <a:lnTo>
                      <a:pt x="278" y="721"/>
                    </a:lnTo>
                    <a:lnTo>
                      <a:pt x="289" y="740"/>
                    </a:lnTo>
                    <a:lnTo>
                      <a:pt x="297" y="762"/>
                    </a:lnTo>
                    <a:lnTo>
                      <a:pt x="304" y="803"/>
                    </a:lnTo>
                    <a:lnTo>
                      <a:pt x="300" y="839"/>
                    </a:lnTo>
                    <a:lnTo>
                      <a:pt x="289" y="868"/>
                    </a:lnTo>
                    <a:lnTo>
                      <a:pt x="273" y="891"/>
                    </a:lnTo>
                    <a:lnTo>
                      <a:pt x="255" y="909"/>
                    </a:lnTo>
                    <a:lnTo>
                      <a:pt x="239" y="923"/>
                    </a:lnTo>
                    <a:lnTo>
                      <a:pt x="228" y="933"/>
                    </a:lnTo>
                    <a:lnTo>
                      <a:pt x="224" y="940"/>
                    </a:lnTo>
                    <a:lnTo>
                      <a:pt x="229" y="957"/>
                    </a:lnTo>
                    <a:lnTo>
                      <a:pt x="238" y="990"/>
                    </a:lnTo>
                    <a:lnTo>
                      <a:pt x="252" y="1032"/>
                    </a:lnTo>
                    <a:lnTo>
                      <a:pt x="267" y="1083"/>
                    </a:lnTo>
                    <a:lnTo>
                      <a:pt x="281" y="1135"/>
                    </a:lnTo>
                    <a:lnTo>
                      <a:pt x="293" y="1186"/>
                    </a:lnTo>
                    <a:lnTo>
                      <a:pt x="301" y="1229"/>
                    </a:lnTo>
                    <a:lnTo>
                      <a:pt x="305" y="1263"/>
                    </a:lnTo>
                    <a:lnTo>
                      <a:pt x="307" y="1262"/>
                    </a:lnTo>
                    <a:lnTo>
                      <a:pt x="315" y="1258"/>
                    </a:lnTo>
                    <a:lnTo>
                      <a:pt x="327" y="1254"/>
                    </a:lnTo>
                    <a:lnTo>
                      <a:pt x="344" y="1245"/>
                    </a:lnTo>
                    <a:lnTo>
                      <a:pt x="365" y="1236"/>
                    </a:lnTo>
                    <a:lnTo>
                      <a:pt x="390" y="1226"/>
                    </a:lnTo>
                    <a:lnTo>
                      <a:pt x="419" y="1214"/>
                    </a:lnTo>
                    <a:lnTo>
                      <a:pt x="452" y="1201"/>
                    </a:lnTo>
                    <a:lnTo>
                      <a:pt x="488" y="1186"/>
                    </a:lnTo>
                    <a:lnTo>
                      <a:pt x="527" y="1169"/>
                    </a:lnTo>
                    <a:lnTo>
                      <a:pt x="570" y="1152"/>
                    </a:lnTo>
                    <a:lnTo>
                      <a:pt x="616" y="1134"/>
                    </a:lnTo>
                    <a:lnTo>
                      <a:pt x="663" y="1114"/>
                    </a:lnTo>
                    <a:lnTo>
                      <a:pt x="714" y="1095"/>
                    </a:lnTo>
                    <a:lnTo>
                      <a:pt x="767" y="1074"/>
                    </a:lnTo>
                    <a:lnTo>
                      <a:pt x="821" y="1053"/>
                    </a:lnTo>
                    <a:lnTo>
                      <a:pt x="877" y="1032"/>
                    </a:lnTo>
                    <a:lnTo>
                      <a:pt x="936" y="1010"/>
                    </a:lnTo>
                    <a:lnTo>
                      <a:pt x="995" y="989"/>
                    </a:lnTo>
                    <a:lnTo>
                      <a:pt x="1056" y="968"/>
                    </a:lnTo>
                    <a:lnTo>
                      <a:pt x="1117" y="946"/>
                    </a:lnTo>
                    <a:lnTo>
                      <a:pt x="1179" y="924"/>
                    </a:lnTo>
                    <a:lnTo>
                      <a:pt x="1241" y="903"/>
                    </a:lnTo>
                    <a:lnTo>
                      <a:pt x="1305" y="884"/>
                    </a:lnTo>
                    <a:lnTo>
                      <a:pt x="1368" y="863"/>
                    </a:lnTo>
                    <a:lnTo>
                      <a:pt x="1431" y="845"/>
                    </a:lnTo>
                    <a:lnTo>
                      <a:pt x="1494" y="826"/>
                    </a:lnTo>
                    <a:lnTo>
                      <a:pt x="1556" y="809"/>
                    </a:lnTo>
                    <a:lnTo>
                      <a:pt x="1618" y="793"/>
                    </a:lnTo>
                    <a:lnTo>
                      <a:pt x="1678" y="778"/>
                    </a:lnTo>
                    <a:lnTo>
                      <a:pt x="1738" y="764"/>
                    </a:lnTo>
                    <a:lnTo>
                      <a:pt x="1795" y="751"/>
                    </a:lnTo>
                    <a:close/>
                  </a:path>
                </a:pathLst>
              </a:custGeom>
              <a:solidFill>
                <a:srgbClr val="D3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3">
                <a:extLst>
                  <a:ext uri="{FF2B5EF4-FFF2-40B4-BE49-F238E27FC236}">
                    <a16:creationId xmlns:a16="http://schemas.microsoft.com/office/drawing/2014/main" id="{5A331AD6-B2DF-472D-A74F-F8F22DE0F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1034"/>
                <a:ext cx="848" cy="591"/>
              </a:xfrm>
              <a:custGeom>
                <a:avLst/>
                <a:gdLst>
                  <a:gd name="T0" fmla="*/ 1675 w 1696"/>
                  <a:gd name="T1" fmla="*/ 668 h 1183"/>
                  <a:gd name="T2" fmla="*/ 1602 w 1696"/>
                  <a:gd name="T3" fmla="*/ 544 h 1183"/>
                  <a:gd name="T4" fmla="*/ 1541 w 1696"/>
                  <a:gd name="T5" fmla="*/ 441 h 1183"/>
                  <a:gd name="T6" fmla="*/ 1490 w 1696"/>
                  <a:gd name="T7" fmla="*/ 424 h 1183"/>
                  <a:gd name="T8" fmla="*/ 1408 w 1696"/>
                  <a:gd name="T9" fmla="*/ 396 h 1183"/>
                  <a:gd name="T10" fmla="*/ 1357 w 1696"/>
                  <a:gd name="T11" fmla="*/ 310 h 1183"/>
                  <a:gd name="T12" fmla="*/ 1371 w 1696"/>
                  <a:gd name="T13" fmla="*/ 225 h 1183"/>
                  <a:gd name="T14" fmla="*/ 1398 w 1696"/>
                  <a:gd name="T15" fmla="*/ 169 h 1183"/>
                  <a:gd name="T16" fmla="*/ 1383 w 1696"/>
                  <a:gd name="T17" fmla="*/ 135 h 1183"/>
                  <a:gd name="T18" fmla="*/ 1315 w 1696"/>
                  <a:gd name="T19" fmla="*/ 57 h 1183"/>
                  <a:gd name="T20" fmla="*/ 1253 w 1696"/>
                  <a:gd name="T21" fmla="*/ 0 h 1183"/>
                  <a:gd name="T22" fmla="*/ 1223 w 1696"/>
                  <a:gd name="T23" fmla="*/ 14 h 1183"/>
                  <a:gd name="T24" fmla="*/ 1174 w 1696"/>
                  <a:gd name="T25" fmla="*/ 37 h 1183"/>
                  <a:gd name="T26" fmla="*/ 1106 w 1696"/>
                  <a:gd name="T27" fmla="*/ 68 h 1183"/>
                  <a:gd name="T28" fmla="*/ 1019 w 1696"/>
                  <a:gd name="T29" fmla="*/ 105 h 1183"/>
                  <a:gd name="T30" fmla="*/ 916 w 1696"/>
                  <a:gd name="T31" fmla="*/ 146 h 1183"/>
                  <a:gd name="T32" fmla="*/ 794 w 1696"/>
                  <a:gd name="T33" fmla="*/ 188 h 1183"/>
                  <a:gd name="T34" fmla="*/ 654 w 1696"/>
                  <a:gd name="T35" fmla="*/ 229 h 1183"/>
                  <a:gd name="T36" fmla="*/ 499 w 1696"/>
                  <a:gd name="T37" fmla="*/ 267 h 1183"/>
                  <a:gd name="T38" fmla="*/ 325 w 1696"/>
                  <a:gd name="T39" fmla="*/ 300 h 1183"/>
                  <a:gd name="T40" fmla="*/ 136 w 1696"/>
                  <a:gd name="T41" fmla="*/ 325 h 1183"/>
                  <a:gd name="T42" fmla="*/ 3 w 1696"/>
                  <a:gd name="T43" fmla="*/ 346 h 1183"/>
                  <a:gd name="T44" fmla="*/ 41 w 1696"/>
                  <a:gd name="T45" fmla="*/ 449 h 1183"/>
                  <a:gd name="T46" fmla="*/ 85 w 1696"/>
                  <a:gd name="T47" fmla="*/ 567 h 1183"/>
                  <a:gd name="T48" fmla="*/ 117 w 1696"/>
                  <a:gd name="T49" fmla="*/ 600 h 1183"/>
                  <a:gd name="T50" fmla="*/ 197 w 1696"/>
                  <a:gd name="T51" fmla="*/ 628 h 1183"/>
                  <a:gd name="T52" fmla="*/ 264 w 1696"/>
                  <a:gd name="T53" fmla="*/ 713 h 1183"/>
                  <a:gd name="T54" fmla="*/ 258 w 1696"/>
                  <a:gd name="T55" fmla="*/ 808 h 1183"/>
                  <a:gd name="T56" fmla="*/ 219 w 1696"/>
                  <a:gd name="T57" fmla="*/ 862 h 1183"/>
                  <a:gd name="T58" fmla="*/ 212 w 1696"/>
                  <a:gd name="T59" fmla="*/ 900 h 1183"/>
                  <a:gd name="T60" fmla="*/ 244 w 1696"/>
                  <a:gd name="T61" fmla="*/ 1017 h 1183"/>
                  <a:gd name="T62" fmla="*/ 274 w 1696"/>
                  <a:gd name="T63" fmla="*/ 1151 h 1183"/>
                  <a:gd name="T64" fmla="*/ 287 w 1696"/>
                  <a:gd name="T65" fmla="*/ 1178 h 1183"/>
                  <a:gd name="T66" fmla="*/ 335 w 1696"/>
                  <a:gd name="T67" fmla="*/ 1157 h 1183"/>
                  <a:gd name="T68" fmla="*/ 420 w 1696"/>
                  <a:gd name="T69" fmla="*/ 1123 h 1183"/>
                  <a:gd name="T70" fmla="*/ 537 w 1696"/>
                  <a:gd name="T71" fmla="*/ 1075 h 1183"/>
                  <a:gd name="T72" fmla="*/ 676 w 1696"/>
                  <a:gd name="T73" fmla="*/ 1021 h 1183"/>
                  <a:gd name="T74" fmla="*/ 834 w 1696"/>
                  <a:gd name="T75" fmla="*/ 961 h 1183"/>
                  <a:gd name="T76" fmla="*/ 1006 w 1696"/>
                  <a:gd name="T77" fmla="*/ 900 h 1183"/>
                  <a:gd name="T78" fmla="*/ 1183 w 1696"/>
                  <a:gd name="T79" fmla="*/ 840 h 1183"/>
                  <a:gd name="T80" fmla="*/ 1360 w 1696"/>
                  <a:gd name="T81" fmla="*/ 785 h 1183"/>
                  <a:gd name="T82" fmla="*/ 1533 w 1696"/>
                  <a:gd name="T83" fmla="*/ 738 h 1183"/>
                  <a:gd name="T84" fmla="*/ 1696 w 1696"/>
                  <a:gd name="T85" fmla="*/ 701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6" h="1183">
                    <a:moveTo>
                      <a:pt x="1696" y="701"/>
                    </a:moveTo>
                    <a:lnTo>
                      <a:pt x="1690" y="692"/>
                    </a:lnTo>
                    <a:lnTo>
                      <a:pt x="1675" y="668"/>
                    </a:lnTo>
                    <a:lnTo>
                      <a:pt x="1654" y="632"/>
                    </a:lnTo>
                    <a:lnTo>
                      <a:pt x="1629" y="589"/>
                    </a:lnTo>
                    <a:lnTo>
                      <a:pt x="1602" y="544"/>
                    </a:lnTo>
                    <a:lnTo>
                      <a:pt x="1577" y="502"/>
                    </a:lnTo>
                    <a:lnTo>
                      <a:pt x="1555" y="466"/>
                    </a:lnTo>
                    <a:lnTo>
                      <a:pt x="1541" y="441"/>
                    </a:lnTo>
                    <a:lnTo>
                      <a:pt x="1532" y="434"/>
                    </a:lnTo>
                    <a:lnTo>
                      <a:pt x="1515" y="429"/>
                    </a:lnTo>
                    <a:lnTo>
                      <a:pt x="1490" y="424"/>
                    </a:lnTo>
                    <a:lnTo>
                      <a:pt x="1464" y="419"/>
                    </a:lnTo>
                    <a:lnTo>
                      <a:pt x="1435" y="409"/>
                    </a:lnTo>
                    <a:lnTo>
                      <a:pt x="1408" y="396"/>
                    </a:lnTo>
                    <a:lnTo>
                      <a:pt x="1385" y="374"/>
                    </a:lnTo>
                    <a:lnTo>
                      <a:pt x="1366" y="344"/>
                    </a:lnTo>
                    <a:lnTo>
                      <a:pt x="1357" y="310"/>
                    </a:lnTo>
                    <a:lnTo>
                      <a:pt x="1356" y="279"/>
                    </a:lnTo>
                    <a:lnTo>
                      <a:pt x="1361" y="250"/>
                    </a:lnTo>
                    <a:lnTo>
                      <a:pt x="1371" y="225"/>
                    </a:lnTo>
                    <a:lnTo>
                      <a:pt x="1381" y="202"/>
                    </a:lnTo>
                    <a:lnTo>
                      <a:pt x="1391" y="184"/>
                    </a:lnTo>
                    <a:lnTo>
                      <a:pt x="1398" y="169"/>
                    </a:lnTo>
                    <a:lnTo>
                      <a:pt x="1402" y="158"/>
                    </a:lnTo>
                    <a:lnTo>
                      <a:pt x="1397" y="153"/>
                    </a:lnTo>
                    <a:lnTo>
                      <a:pt x="1383" y="135"/>
                    </a:lnTo>
                    <a:lnTo>
                      <a:pt x="1364" y="112"/>
                    </a:lnTo>
                    <a:lnTo>
                      <a:pt x="1341" y="85"/>
                    </a:lnTo>
                    <a:lnTo>
                      <a:pt x="1315" y="57"/>
                    </a:lnTo>
                    <a:lnTo>
                      <a:pt x="1291" y="32"/>
                    </a:lnTo>
                    <a:lnTo>
                      <a:pt x="1269" y="12"/>
                    </a:lnTo>
                    <a:lnTo>
                      <a:pt x="1253" y="0"/>
                    </a:lnTo>
                    <a:lnTo>
                      <a:pt x="1245" y="4"/>
                    </a:lnTo>
                    <a:lnTo>
                      <a:pt x="1235" y="9"/>
                    </a:lnTo>
                    <a:lnTo>
                      <a:pt x="1223" y="14"/>
                    </a:lnTo>
                    <a:lnTo>
                      <a:pt x="1208" y="20"/>
                    </a:lnTo>
                    <a:lnTo>
                      <a:pt x="1192" y="28"/>
                    </a:lnTo>
                    <a:lnTo>
                      <a:pt x="1174" y="37"/>
                    </a:lnTo>
                    <a:lnTo>
                      <a:pt x="1153" y="47"/>
                    </a:lnTo>
                    <a:lnTo>
                      <a:pt x="1131" y="57"/>
                    </a:lnTo>
                    <a:lnTo>
                      <a:pt x="1106" y="68"/>
                    </a:lnTo>
                    <a:lnTo>
                      <a:pt x="1079" y="80"/>
                    </a:lnTo>
                    <a:lnTo>
                      <a:pt x="1050" y="93"/>
                    </a:lnTo>
                    <a:lnTo>
                      <a:pt x="1019" y="105"/>
                    </a:lnTo>
                    <a:lnTo>
                      <a:pt x="987" y="119"/>
                    </a:lnTo>
                    <a:lnTo>
                      <a:pt x="953" y="132"/>
                    </a:lnTo>
                    <a:lnTo>
                      <a:pt x="916" y="146"/>
                    </a:lnTo>
                    <a:lnTo>
                      <a:pt x="878" y="159"/>
                    </a:lnTo>
                    <a:lnTo>
                      <a:pt x="836" y="174"/>
                    </a:lnTo>
                    <a:lnTo>
                      <a:pt x="794" y="188"/>
                    </a:lnTo>
                    <a:lnTo>
                      <a:pt x="750" y="202"/>
                    </a:lnTo>
                    <a:lnTo>
                      <a:pt x="703" y="216"/>
                    </a:lnTo>
                    <a:lnTo>
                      <a:pt x="654" y="229"/>
                    </a:lnTo>
                    <a:lnTo>
                      <a:pt x="605" y="242"/>
                    </a:lnTo>
                    <a:lnTo>
                      <a:pt x="553" y="255"/>
                    </a:lnTo>
                    <a:lnTo>
                      <a:pt x="499" y="267"/>
                    </a:lnTo>
                    <a:lnTo>
                      <a:pt x="442" y="279"/>
                    </a:lnTo>
                    <a:lnTo>
                      <a:pt x="385" y="290"/>
                    </a:lnTo>
                    <a:lnTo>
                      <a:pt x="325" y="300"/>
                    </a:lnTo>
                    <a:lnTo>
                      <a:pt x="264" y="309"/>
                    </a:lnTo>
                    <a:lnTo>
                      <a:pt x="200" y="317"/>
                    </a:lnTo>
                    <a:lnTo>
                      <a:pt x="136" y="325"/>
                    </a:lnTo>
                    <a:lnTo>
                      <a:pt x="69" y="331"/>
                    </a:lnTo>
                    <a:lnTo>
                      <a:pt x="0" y="337"/>
                    </a:lnTo>
                    <a:lnTo>
                      <a:pt x="3" y="346"/>
                    </a:lnTo>
                    <a:lnTo>
                      <a:pt x="13" y="371"/>
                    </a:lnTo>
                    <a:lnTo>
                      <a:pt x="26" y="407"/>
                    </a:lnTo>
                    <a:lnTo>
                      <a:pt x="41" y="449"/>
                    </a:lnTo>
                    <a:lnTo>
                      <a:pt x="58" y="492"/>
                    </a:lnTo>
                    <a:lnTo>
                      <a:pt x="73" y="534"/>
                    </a:lnTo>
                    <a:lnTo>
                      <a:pt x="85" y="567"/>
                    </a:lnTo>
                    <a:lnTo>
                      <a:pt x="92" y="588"/>
                    </a:lnTo>
                    <a:lnTo>
                      <a:pt x="100" y="594"/>
                    </a:lnTo>
                    <a:lnTo>
                      <a:pt x="117" y="600"/>
                    </a:lnTo>
                    <a:lnTo>
                      <a:pt x="140" y="605"/>
                    </a:lnTo>
                    <a:lnTo>
                      <a:pt x="168" y="615"/>
                    </a:lnTo>
                    <a:lnTo>
                      <a:pt x="197" y="628"/>
                    </a:lnTo>
                    <a:lnTo>
                      <a:pt x="225" y="648"/>
                    </a:lnTo>
                    <a:lnTo>
                      <a:pt x="248" y="676"/>
                    </a:lnTo>
                    <a:lnTo>
                      <a:pt x="264" y="713"/>
                    </a:lnTo>
                    <a:lnTo>
                      <a:pt x="269" y="749"/>
                    </a:lnTo>
                    <a:lnTo>
                      <a:pt x="267" y="782"/>
                    </a:lnTo>
                    <a:lnTo>
                      <a:pt x="258" y="808"/>
                    </a:lnTo>
                    <a:lnTo>
                      <a:pt x="245" y="830"/>
                    </a:lnTo>
                    <a:lnTo>
                      <a:pt x="231" y="848"/>
                    </a:lnTo>
                    <a:lnTo>
                      <a:pt x="219" y="862"/>
                    </a:lnTo>
                    <a:lnTo>
                      <a:pt x="210" y="874"/>
                    </a:lnTo>
                    <a:lnTo>
                      <a:pt x="207" y="882"/>
                    </a:lnTo>
                    <a:lnTo>
                      <a:pt x="212" y="900"/>
                    </a:lnTo>
                    <a:lnTo>
                      <a:pt x="220" y="930"/>
                    </a:lnTo>
                    <a:lnTo>
                      <a:pt x="231" y="971"/>
                    </a:lnTo>
                    <a:lnTo>
                      <a:pt x="244" y="1017"/>
                    </a:lnTo>
                    <a:lnTo>
                      <a:pt x="257" y="1064"/>
                    </a:lnTo>
                    <a:lnTo>
                      <a:pt x="267" y="1110"/>
                    </a:lnTo>
                    <a:lnTo>
                      <a:pt x="274" y="1151"/>
                    </a:lnTo>
                    <a:lnTo>
                      <a:pt x="276" y="1183"/>
                    </a:lnTo>
                    <a:lnTo>
                      <a:pt x="279" y="1181"/>
                    </a:lnTo>
                    <a:lnTo>
                      <a:pt x="287" y="1178"/>
                    </a:lnTo>
                    <a:lnTo>
                      <a:pt x="298" y="1173"/>
                    </a:lnTo>
                    <a:lnTo>
                      <a:pt x="314" y="1166"/>
                    </a:lnTo>
                    <a:lnTo>
                      <a:pt x="335" y="1157"/>
                    </a:lnTo>
                    <a:lnTo>
                      <a:pt x="360" y="1147"/>
                    </a:lnTo>
                    <a:lnTo>
                      <a:pt x="389" y="1135"/>
                    </a:lnTo>
                    <a:lnTo>
                      <a:pt x="420" y="1123"/>
                    </a:lnTo>
                    <a:lnTo>
                      <a:pt x="456" y="1108"/>
                    </a:lnTo>
                    <a:lnTo>
                      <a:pt x="495" y="1093"/>
                    </a:lnTo>
                    <a:lnTo>
                      <a:pt x="537" y="1075"/>
                    </a:lnTo>
                    <a:lnTo>
                      <a:pt x="581" y="1058"/>
                    </a:lnTo>
                    <a:lnTo>
                      <a:pt x="628" y="1040"/>
                    </a:lnTo>
                    <a:lnTo>
                      <a:pt x="676" y="1021"/>
                    </a:lnTo>
                    <a:lnTo>
                      <a:pt x="727" y="1002"/>
                    </a:lnTo>
                    <a:lnTo>
                      <a:pt x="780" y="981"/>
                    </a:lnTo>
                    <a:lnTo>
                      <a:pt x="834" y="961"/>
                    </a:lnTo>
                    <a:lnTo>
                      <a:pt x="890" y="941"/>
                    </a:lnTo>
                    <a:lnTo>
                      <a:pt x="947" y="920"/>
                    </a:lnTo>
                    <a:lnTo>
                      <a:pt x="1006" y="900"/>
                    </a:lnTo>
                    <a:lnTo>
                      <a:pt x="1064" y="880"/>
                    </a:lnTo>
                    <a:lnTo>
                      <a:pt x="1123" y="860"/>
                    </a:lnTo>
                    <a:lnTo>
                      <a:pt x="1183" y="840"/>
                    </a:lnTo>
                    <a:lnTo>
                      <a:pt x="1242" y="821"/>
                    </a:lnTo>
                    <a:lnTo>
                      <a:pt x="1302" y="802"/>
                    </a:lnTo>
                    <a:lnTo>
                      <a:pt x="1360" y="785"/>
                    </a:lnTo>
                    <a:lnTo>
                      <a:pt x="1419" y="768"/>
                    </a:lnTo>
                    <a:lnTo>
                      <a:pt x="1477" y="752"/>
                    </a:lnTo>
                    <a:lnTo>
                      <a:pt x="1533" y="738"/>
                    </a:lnTo>
                    <a:lnTo>
                      <a:pt x="1590" y="724"/>
                    </a:lnTo>
                    <a:lnTo>
                      <a:pt x="1643" y="711"/>
                    </a:lnTo>
                    <a:lnTo>
                      <a:pt x="1696" y="701"/>
                    </a:lnTo>
                    <a:close/>
                  </a:path>
                </a:pathLst>
              </a:custGeom>
              <a:solidFill>
                <a:srgbClr val="C4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4">
                <a:extLst>
                  <a:ext uri="{FF2B5EF4-FFF2-40B4-BE49-F238E27FC236}">
                    <a16:creationId xmlns:a16="http://schemas.microsoft.com/office/drawing/2014/main" id="{A245266B-2DF6-4FBC-A750-E8DD181AF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1054"/>
                <a:ext cx="798" cy="552"/>
              </a:xfrm>
              <a:custGeom>
                <a:avLst/>
                <a:gdLst>
                  <a:gd name="T0" fmla="*/ 1577 w 1596"/>
                  <a:gd name="T1" fmla="*/ 621 h 1102"/>
                  <a:gd name="T2" fmla="*/ 1508 w 1596"/>
                  <a:gd name="T3" fmla="*/ 510 h 1102"/>
                  <a:gd name="T4" fmla="*/ 1447 w 1596"/>
                  <a:gd name="T5" fmla="*/ 405 h 1102"/>
                  <a:gd name="T6" fmla="*/ 1401 w 1596"/>
                  <a:gd name="T7" fmla="*/ 381 h 1102"/>
                  <a:gd name="T8" fmla="*/ 1330 w 1596"/>
                  <a:gd name="T9" fmla="*/ 345 h 1102"/>
                  <a:gd name="T10" fmla="*/ 1285 w 1596"/>
                  <a:gd name="T11" fmla="*/ 266 h 1102"/>
                  <a:gd name="T12" fmla="*/ 1293 w 1596"/>
                  <a:gd name="T13" fmla="*/ 185 h 1102"/>
                  <a:gd name="T14" fmla="*/ 1314 w 1596"/>
                  <a:gd name="T15" fmla="*/ 130 h 1102"/>
                  <a:gd name="T16" fmla="*/ 1300 w 1596"/>
                  <a:gd name="T17" fmla="*/ 100 h 1102"/>
                  <a:gd name="T18" fmla="*/ 1238 w 1596"/>
                  <a:gd name="T19" fmla="*/ 40 h 1102"/>
                  <a:gd name="T20" fmla="*/ 1174 w 1596"/>
                  <a:gd name="T21" fmla="*/ 0 h 1102"/>
                  <a:gd name="T22" fmla="*/ 1140 w 1596"/>
                  <a:gd name="T23" fmla="*/ 14 h 1102"/>
                  <a:gd name="T24" fmla="*/ 1089 w 1596"/>
                  <a:gd name="T25" fmla="*/ 37 h 1102"/>
                  <a:gd name="T26" fmla="*/ 1022 w 1596"/>
                  <a:gd name="T27" fmla="*/ 65 h 1102"/>
                  <a:gd name="T28" fmla="*/ 939 w 1596"/>
                  <a:gd name="T29" fmla="*/ 100 h 1102"/>
                  <a:gd name="T30" fmla="*/ 840 w 1596"/>
                  <a:gd name="T31" fmla="*/ 137 h 1102"/>
                  <a:gd name="T32" fmla="*/ 726 w 1596"/>
                  <a:gd name="T33" fmla="*/ 175 h 1102"/>
                  <a:gd name="T34" fmla="*/ 597 w 1596"/>
                  <a:gd name="T35" fmla="*/ 212 h 1102"/>
                  <a:gd name="T36" fmla="*/ 453 w 1596"/>
                  <a:gd name="T37" fmla="*/ 246 h 1102"/>
                  <a:gd name="T38" fmla="*/ 295 w 1596"/>
                  <a:gd name="T39" fmla="*/ 275 h 1102"/>
                  <a:gd name="T40" fmla="*/ 123 w 1596"/>
                  <a:gd name="T41" fmla="*/ 299 h 1102"/>
                  <a:gd name="T42" fmla="*/ 4 w 1596"/>
                  <a:gd name="T43" fmla="*/ 318 h 1102"/>
                  <a:gd name="T44" fmla="*/ 36 w 1596"/>
                  <a:gd name="T45" fmla="*/ 407 h 1102"/>
                  <a:gd name="T46" fmla="*/ 75 w 1596"/>
                  <a:gd name="T47" fmla="*/ 514 h 1102"/>
                  <a:gd name="T48" fmla="*/ 105 w 1596"/>
                  <a:gd name="T49" fmla="*/ 552 h 1102"/>
                  <a:gd name="T50" fmla="*/ 172 w 1596"/>
                  <a:gd name="T51" fmla="*/ 585 h 1102"/>
                  <a:gd name="T52" fmla="*/ 229 w 1596"/>
                  <a:gd name="T53" fmla="*/ 663 h 1102"/>
                  <a:gd name="T54" fmla="*/ 226 w 1596"/>
                  <a:gd name="T55" fmla="*/ 749 h 1102"/>
                  <a:gd name="T56" fmla="*/ 196 w 1596"/>
                  <a:gd name="T57" fmla="*/ 801 h 1102"/>
                  <a:gd name="T58" fmla="*/ 193 w 1596"/>
                  <a:gd name="T59" fmla="*/ 842 h 1102"/>
                  <a:gd name="T60" fmla="*/ 220 w 1596"/>
                  <a:gd name="T61" fmla="*/ 950 h 1102"/>
                  <a:gd name="T62" fmla="*/ 245 w 1596"/>
                  <a:gd name="T63" fmla="*/ 1072 h 1102"/>
                  <a:gd name="T64" fmla="*/ 256 w 1596"/>
                  <a:gd name="T65" fmla="*/ 1098 h 1102"/>
                  <a:gd name="T66" fmla="*/ 306 w 1596"/>
                  <a:gd name="T67" fmla="*/ 1078 h 1102"/>
                  <a:gd name="T68" fmla="*/ 389 w 1596"/>
                  <a:gd name="T69" fmla="*/ 1044 h 1102"/>
                  <a:gd name="T70" fmla="*/ 502 w 1596"/>
                  <a:gd name="T71" fmla="*/ 1000 h 1102"/>
                  <a:gd name="T72" fmla="*/ 637 w 1596"/>
                  <a:gd name="T73" fmla="*/ 947 h 1102"/>
                  <a:gd name="T74" fmla="*/ 791 w 1596"/>
                  <a:gd name="T75" fmla="*/ 890 h 1102"/>
                  <a:gd name="T76" fmla="*/ 954 w 1596"/>
                  <a:gd name="T77" fmla="*/ 832 h 1102"/>
                  <a:gd name="T78" fmla="*/ 1122 w 1596"/>
                  <a:gd name="T79" fmla="*/ 776 h 1102"/>
                  <a:gd name="T80" fmla="*/ 1289 w 1596"/>
                  <a:gd name="T81" fmla="*/ 725 h 1102"/>
                  <a:gd name="T82" fmla="*/ 1450 w 1596"/>
                  <a:gd name="T83" fmla="*/ 682 h 1102"/>
                  <a:gd name="T84" fmla="*/ 1596 w 1596"/>
                  <a:gd name="T85" fmla="*/ 651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6" h="1102">
                    <a:moveTo>
                      <a:pt x="1596" y="651"/>
                    </a:moveTo>
                    <a:lnTo>
                      <a:pt x="1591" y="643"/>
                    </a:lnTo>
                    <a:lnTo>
                      <a:pt x="1577" y="621"/>
                    </a:lnTo>
                    <a:lnTo>
                      <a:pt x="1558" y="590"/>
                    </a:lnTo>
                    <a:lnTo>
                      <a:pt x="1534" y="551"/>
                    </a:lnTo>
                    <a:lnTo>
                      <a:pt x="1508" y="510"/>
                    </a:lnTo>
                    <a:lnTo>
                      <a:pt x="1484" y="470"/>
                    </a:lnTo>
                    <a:lnTo>
                      <a:pt x="1463" y="433"/>
                    </a:lnTo>
                    <a:lnTo>
                      <a:pt x="1447" y="405"/>
                    </a:lnTo>
                    <a:lnTo>
                      <a:pt x="1438" y="396"/>
                    </a:lnTo>
                    <a:lnTo>
                      <a:pt x="1422" y="389"/>
                    </a:lnTo>
                    <a:lnTo>
                      <a:pt x="1401" y="381"/>
                    </a:lnTo>
                    <a:lnTo>
                      <a:pt x="1377" y="373"/>
                    </a:lnTo>
                    <a:lnTo>
                      <a:pt x="1353" y="362"/>
                    </a:lnTo>
                    <a:lnTo>
                      <a:pt x="1330" y="345"/>
                    </a:lnTo>
                    <a:lnTo>
                      <a:pt x="1309" y="325"/>
                    </a:lnTo>
                    <a:lnTo>
                      <a:pt x="1293" y="296"/>
                    </a:lnTo>
                    <a:lnTo>
                      <a:pt x="1285" y="266"/>
                    </a:lnTo>
                    <a:lnTo>
                      <a:pt x="1283" y="237"/>
                    </a:lnTo>
                    <a:lnTo>
                      <a:pt x="1286" y="211"/>
                    </a:lnTo>
                    <a:lnTo>
                      <a:pt x="1293" y="185"/>
                    </a:lnTo>
                    <a:lnTo>
                      <a:pt x="1301" y="165"/>
                    </a:lnTo>
                    <a:lnTo>
                      <a:pt x="1308" y="145"/>
                    </a:lnTo>
                    <a:lnTo>
                      <a:pt x="1314" y="130"/>
                    </a:lnTo>
                    <a:lnTo>
                      <a:pt x="1316" y="117"/>
                    </a:lnTo>
                    <a:lnTo>
                      <a:pt x="1311" y="113"/>
                    </a:lnTo>
                    <a:lnTo>
                      <a:pt x="1300" y="100"/>
                    </a:lnTo>
                    <a:lnTo>
                      <a:pt x="1283" y="82"/>
                    </a:lnTo>
                    <a:lnTo>
                      <a:pt x="1261" y="61"/>
                    </a:lnTo>
                    <a:lnTo>
                      <a:pt x="1238" y="40"/>
                    </a:lnTo>
                    <a:lnTo>
                      <a:pt x="1215" y="21"/>
                    </a:lnTo>
                    <a:lnTo>
                      <a:pt x="1193" y="7"/>
                    </a:lnTo>
                    <a:lnTo>
                      <a:pt x="1174" y="0"/>
                    </a:lnTo>
                    <a:lnTo>
                      <a:pt x="1165" y="3"/>
                    </a:lnTo>
                    <a:lnTo>
                      <a:pt x="1154" y="8"/>
                    </a:lnTo>
                    <a:lnTo>
                      <a:pt x="1140" y="14"/>
                    </a:lnTo>
                    <a:lnTo>
                      <a:pt x="1125" y="21"/>
                    </a:lnTo>
                    <a:lnTo>
                      <a:pt x="1109" y="27"/>
                    </a:lnTo>
                    <a:lnTo>
                      <a:pt x="1089" y="37"/>
                    </a:lnTo>
                    <a:lnTo>
                      <a:pt x="1068" y="46"/>
                    </a:lnTo>
                    <a:lnTo>
                      <a:pt x="1046" y="55"/>
                    </a:lnTo>
                    <a:lnTo>
                      <a:pt x="1022" y="65"/>
                    </a:lnTo>
                    <a:lnTo>
                      <a:pt x="996" y="77"/>
                    </a:lnTo>
                    <a:lnTo>
                      <a:pt x="968" y="87"/>
                    </a:lnTo>
                    <a:lnTo>
                      <a:pt x="939" y="100"/>
                    </a:lnTo>
                    <a:lnTo>
                      <a:pt x="908" y="112"/>
                    </a:lnTo>
                    <a:lnTo>
                      <a:pt x="875" y="124"/>
                    </a:lnTo>
                    <a:lnTo>
                      <a:pt x="840" y="137"/>
                    </a:lnTo>
                    <a:lnTo>
                      <a:pt x="803" y="150"/>
                    </a:lnTo>
                    <a:lnTo>
                      <a:pt x="765" y="162"/>
                    </a:lnTo>
                    <a:lnTo>
                      <a:pt x="726" y="175"/>
                    </a:lnTo>
                    <a:lnTo>
                      <a:pt x="685" y="188"/>
                    </a:lnTo>
                    <a:lnTo>
                      <a:pt x="641" y="199"/>
                    </a:lnTo>
                    <a:lnTo>
                      <a:pt x="597" y="212"/>
                    </a:lnTo>
                    <a:lnTo>
                      <a:pt x="550" y="223"/>
                    </a:lnTo>
                    <a:lnTo>
                      <a:pt x="503" y="235"/>
                    </a:lnTo>
                    <a:lnTo>
                      <a:pt x="453" y="246"/>
                    </a:lnTo>
                    <a:lnTo>
                      <a:pt x="401" y="257"/>
                    </a:lnTo>
                    <a:lnTo>
                      <a:pt x="350" y="266"/>
                    </a:lnTo>
                    <a:lnTo>
                      <a:pt x="295" y="275"/>
                    </a:lnTo>
                    <a:lnTo>
                      <a:pt x="239" y="284"/>
                    </a:lnTo>
                    <a:lnTo>
                      <a:pt x="181" y="292"/>
                    </a:lnTo>
                    <a:lnTo>
                      <a:pt x="123" y="299"/>
                    </a:lnTo>
                    <a:lnTo>
                      <a:pt x="63" y="305"/>
                    </a:lnTo>
                    <a:lnTo>
                      <a:pt x="0" y="310"/>
                    </a:lnTo>
                    <a:lnTo>
                      <a:pt x="4" y="318"/>
                    </a:lnTo>
                    <a:lnTo>
                      <a:pt x="11" y="339"/>
                    </a:lnTo>
                    <a:lnTo>
                      <a:pt x="22" y="370"/>
                    </a:lnTo>
                    <a:lnTo>
                      <a:pt x="36" y="407"/>
                    </a:lnTo>
                    <a:lnTo>
                      <a:pt x="51" y="446"/>
                    </a:lnTo>
                    <a:lnTo>
                      <a:pt x="64" y="483"/>
                    </a:lnTo>
                    <a:lnTo>
                      <a:pt x="75" y="514"/>
                    </a:lnTo>
                    <a:lnTo>
                      <a:pt x="83" y="537"/>
                    </a:lnTo>
                    <a:lnTo>
                      <a:pt x="90" y="545"/>
                    </a:lnTo>
                    <a:lnTo>
                      <a:pt x="105" y="552"/>
                    </a:lnTo>
                    <a:lnTo>
                      <a:pt x="125" y="560"/>
                    </a:lnTo>
                    <a:lnTo>
                      <a:pt x="148" y="570"/>
                    </a:lnTo>
                    <a:lnTo>
                      <a:pt x="172" y="585"/>
                    </a:lnTo>
                    <a:lnTo>
                      <a:pt x="195" y="605"/>
                    </a:lnTo>
                    <a:lnTo>
                      <a:pt x="215" y="630"/>
                    </a:lnTo>
                    <a:lnTo>
                      <a:pt x="229" y="663"/>
                    </a:lnTo>
                    <a:lnTo>
                      <a:pt x="234" y="696"/>
                    </a:lnTo>
                    <a:lnTo>
                      <a:pt x="232" y="725"/>
                    </a:lnTo>
                    <a:lnTo>
                      <a:pt x="226" y="749"/>
                    </a:lnTo>
                    <a:lnTo>
                      <a:pt x="217" y="769"/>
                    </a:lnTo>
                    <a:lnTo>
                      <a:pt x="207" y="787"/>
                    </a:lnTo>
                    <a:lnTo>
                      <a:pt x="196" y="801"/>
                    </a:lnTo>
                    <a:lnTo>
                      <a:pt x="191" y="813"/>
                    </a:lnTo>
                    <a:lnTo>
                      <a:pt x="188" y="822"/>
                    </a:lnTo>
                    <a:lnTo>
                      <a:pt x="193" y="842"/>
                    </a:lnTo>
                    <a:lnTo>
                      <a:pt x="200" y="872"/>
                    </a:lnTo>
                    <a:lnTo>
                      <a:pt x="210" y="909"/>
                    </a:lnTo>
                    <a:lnTo>
                      <a:pt x="220" y="950"/>
                    </a:lnTo>
                    <a:lnTo>
                      <a:pt x="231" y="993"/>
                    </a:lnTo>
                    <a:lnTo>
                      <a:pt x="239" y="1034"/>
                    </a:lnTo>
                    <a:lnTo>
                      <a:pt x="245" y="1072"/>
                    </a:lnTo>
                    <a:lnTo>
                      <a:pt x="247" y="1102"/>
                    </a:lnTo>
                    <a:lnTo>
                      <a:pt x="249" y="1101"/>
                    </a:lnTo>
                    <a:lnTo>
                      <a:pt x="256" y="1098"/>
                    </a:lnTo>
                    <a:lnTo>
                      <a:pt x="269" y="1093"/>
                    </a:lnTo>
                    <a:lnTo>
                      <a:pt x="285" y="1086"/>
                    </a:lnTo>
                    <a:lnTo>
                      <a:pt x="306" y="1078"/>
                    </a:lnTo>
                    <a:lnTo>
                      <a:pt x="330" y="1068"/>
                    </a:lnTo>
                    <a:lnTo>
                      <a:pt x="358" y="1056"/>
                    </a:lnTo>
                    <a:lnTo>
                      <a:pt x="389" y="1044"/>
                    </a:lnTo>
                    <a:lnTo>
                      <a:pt x="423" y="1030"/>
                    </a:lnTo>
                    <a:lnTo>
                      <a:pt x="461" y="1015"/>
                    </a:lnTo>
                    <a:lnTo>
                      <a:pt x="502" y="1000"/>
                    </a:lnTo>
                    <a:lnTo>
                      <a:pt x="544" y="983"/>
                    </a:lnTo>
                    <a:lnTo>
                      <a:pt x="590" y="965"/>
                    </a:lnTo>
                    <a:lnTo>
                      <a:pt x="637" y="947"/>
                    </a:lnTo>
                    <a:lnTo>
                      <a:pt x="687" y="928"/>
                    </a:lnTo>
                    <a:lnTo>
                      <a:pt x="738" y="909"/>
                    </a:lnTo>
                    <a:lnTo>
                      <a:pt x="791" y="890"/>
                    </a:lnTo>
                    <a:lnTo>
                      <a:pt x="844" y="871"/>
                    </a:lnTo>
                    <a:lnTo>
                      <a:pt x="899" y="851"/>
                    </a:lnTo>
                    <a:lnTo>
                      <a:pt x="954" y="832"/>
                    </a:lnTo>
                    <a:lnTo>
                      <a:pt x="1010" y="813"/>
                    </a:lnTo>
                    <a:lnTo>
                      <a:pt x="1066" y="795"/>
                    </a:lnTo>
                    <a:lnTo>
                      <a:pt x="1122" y="776"/>
                    </a:lnTo>
                    <a:lnTo>
                      <a:pt x="1179" y="758"/>
                    </a:lnTo>
                    <a:lnTo>
                      <a:pt x="1234" y="742"/>
                    </a:lnTo>
                    <a:lnTo>
                      <a:pt x="1289" y="725"/>
                    </a:lnTo>
                    <a:lnTo>
                      <a:pt x="1344" y="710"/>
                    </a:lnTo>
                    <a:lnTo>
                      <a:pt x="1398" y="696"/>
                    </a:lnTo>
                    <a:lnTo>
                      <a:pt x="1450" y="682"/>
                    </a:lnTo>
                    <a:lnTo>
                      <a:pt x="1500" y="670"/>
                    </a:lnTo>
                    <a:lnTo>
                      <a:pt x="1549" y="660"/>
                    </a:lnTo>
                    <a:lnTo>
                      <a:pt x="1596" y="651"/>
                    </a:lnTo>
                    <a:close/>
                  </a:path>
                </a:pathLst>
              </a:custGeom>
              <a:solidFill>
                <a:srgbClr val="B7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85">
                <a:extLst>
                  <a:ext uri="{FF2B5EF4-FFF2-40B4-BE49-F238E27FC236}">
                    <a16:creationId xmlns:a16="http://schemas.microsoft.com/office/drawing/2014/main" id="{AC2231FA-D411-465D-988E-9A56C436C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1075"/>
                <a:ext cx="748" cy="511"/>
              </a:xfrm>
              <a:custGeom>
                <a:avLst/>
                <a:gdLst>
                  <a:gd name="T0" fmla="*/ 1478 w 1495"/>
                  <a:gd name="T1" fmla="*/ 576 h 1023"/>
                  <a:gd name="T2" fmla="*/ 1414 w 1495"/>
                  <a:gd name="T3" fmla="*/ 476 h 1023"/>
                  <a:gd name="T4" fmla="*/ 1352 w 1495"/>
                  <a:gd name="T5" fmla="*/ 371 h 1023"/>
                  <a:gd name="T6" fmla="*/ 1311 w 1495"/>
                  <a:gd name="T7" fmla="*/ 339 h 1023"/>
                  <a:gd name="T8" fmla="*/ 1251 w 1495"/>
                  <a:gd name="T9" fmla="*/ 296 h 1023"/>
                  <a:gd name="T10" fmla="*/ 1213 w 1495"/>
                  <a:gd name="T11" fmla="*/ 221 h 1023"/>
                  <a:gd name="T12" fmla="*/ 1215 w 1495"/>
                  <a:gd name="T13" fmla="*/ 148 h 1023"/>
                  <a:gd name="T14" fmla="*/ 1230 w 1495"/>
                  <a:gd name="T15" fmla="*/ 91 h 1023"/>
                  <a:gd name="T16" fmla="*/ 1217 w 1495"/>
                  <a:gd name="T17" fmla="*/ 63 h 1023"/>
                  <a:gd name="T18" fmla="*/ 1160 w 1495"/>
                  <a:gd name="T19" fmla="*/ 21 h 1023"/>
                  <a:gd name="T20" fmla="*/ 1096 w 1495"/>
                  <a:gd name="T21" fmla="*/ 0 h 1023"/>
                  <a:gd name="T22" fmla="*/ 1057 w 1495"/>
                  <a:gd name="T23" fmla="*/ 12 h 1023"/>
                  <a:gd name="T24" fmla="*/ 1003 w 1495"/>
                  <a:gd name="T25" fmla="*/ 30 h 1023"/>
                  <a:gd name="T26" fmla="*/ 936 w 1495"/>
                  <a:gd name="T27" fmla="*/ 57 h 1023"/>
                  <a:gd name="T28" fmla="*/ 856 w 1495"/>
                  <a:gd name="T29" fmla="*/ 88 h 1023"/>
                  <a:gd name="T30" fmla="*/ 762 w 1495"/>
                  <a:gd name="T31" fmla="*/ 121 h 1023"/>
                  <a:gd name="T32" fmla="*/ 655 w 1495"/>
                  <a:gd name="T33" fmla="*/ 156 h 1023"/>
                  <a:gd name="T34" fmla="*/ 537 w 1495"/>
                  <a:gd name="T35" fmla="*/ 190 h 1023"/>
                  <a:gd name="T36" fmla="*/ 405 w 1495"/>
                  <a:gd name="T37" fmla="*/ 222 h 1023"/>
                  <a:gd name="T38" fmla="*/ 262 w 1495"/>
                  <a:gd name="T39" fmla="*/ 250 h 1023"/>
                  <a:gd name="T40" fmla="*/ 109 w 1495"/>
                  <a:gd name="T41" fmla="*/ 272 h 1023"/>
                  <a:gd name="T42" fmla="*/ 2 w 1495"/>
                  <a:gd name="T43" fmla="*/ 289 h 1023"/>
                  <a:gd name="T44" fmla="*/ 31 w 1495"/>
                  <a:gd name="T45" fmla="*/ 363 h 1023"/>
                  <a:gd name="T46" fmla="*/ 67 w 1495"/>
                  <a:gd name="T47" fmla="*/ 461 h 1023"/>
                  <a:gd name="T48" fmla="*/ 94 w 1495"/>
                  <a:gd name="T49" fmla="*/ 505 h 1023"/>
                  <a:gd name="T50" fmla="*/ 148 w 1495"/>
                  <a:gd name="T51" fmla="*/ 542 h 1023"/>
                  <a:gd name="T52" fmla="*/ 193 w 1495"/>
                  <a:gd name="T53" fmla="*/ 615 h 1023"/>
                  <a:gd name="T54" fmla="*/ 195 w 1495"/>
                  <a:gd name="T55" fmla="*/ 690 h 1023"/>
                  <a:gd name="T56" fmla="*/ 175 w 1495"/>
                  <a:gd name="T57" fmla="*/ 741 h 1023"/>
                  <a:gd name="T58" fmla="*/ 174 w 1495"/>
                  <a:gd name="T59" fmla="*/ 786 h 1023"/>
                  <a:gd name="T60" fmla="*/ 197 w 1495"/>
                  <a:gd name="T61" fmla="*/ 884 h 1023"/>
                  <a:gd name="T62" fmla="*/ 216 w 1495"/>
                  <a:gd name="T63" fmla="*/ 994 h 1023"/>
                  <a:gd name="T64" fmla="*/ 227 w 1495"/>
                  <a:gd name="T65" fmla="*/ 1020 h 1023"/>
                  <a:gd name="T66" fmla="*/ 275 w 1495"/>
                  <a:gd name="T67" fmla="*/ 1000 h 1023"/>
                  <a:gd name="T68" fmla="*/ 357 w 1495"/>
                  <a:gd name="T69" fmla="*/ 967 h 1023"/>
                  <a:gd name="T70" fmla="*/ 466 w 1495"/>
                  <a:gd name="T71" fmla="*/ 924 h 1023"/>
                  <a:gd name="T72" fmla="*/ 599 w 1495"/>
                  <a:gd name="T73" fmla="*/ 875 h 1023"/>
                  <a:gd name="T74" fmla="*/ 746 w 1495"/>
                  <a:gd name="T75" fmla="*/ 820 h 1023"/>
                  <a:gd name="T76" fmla="*/ 903 w 1495"/>
                  <a:gd name="T77" fmla="*/ 766 h 1023"/>
                  <a:gd name="T78" fmla="*/ 1062 w 1495"/>
                  <a:gd name="T79" fmla="*/ 713 h 1023"/>
                  <a:gd name="T80" fmla="*/ 1219 w 1495"/>
                  <a:gd name="T81" fmla="*/ 666 h 1023"/>
                  <a:gd name="T82" fmla="*/ 1365 w 1495"/>
                  <a:gd name="T83" fmla="*/ 628 h 1023"/>
                  <a:gd name="T84" fmla="*/ 1495 w 1495"/>
                  <a:gd name="T85" fmla="*/ 60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5" h="1023">
                    <a:moveTo>
                      <a:pt x="1495" y="602"/>
                    </a:moveTo>
                    <a:lnTo>
                      <a:pt x="1490" y="595"/>
                    </a:lnTo>
                    <a:lnTo>
                      <a:pt x="1478" y="576"/>
                    </a:lnTo>
                    <a:lnTo>
                      <a:pt x="1460" y="547"/>
                    </a:lnTo>
                    <a:lnTo>
                      <a:pt x="1439" y="514"/>
                    </a:lnTo>
                    <a:lnTo>
                      <a:pt x="1414" y="476"/>
                    </a:lnTo>
                    <a:lnTo>
                      <a:pt x="1391" y="438"/>
                    </a:lnTo>
                    <a:lnTo>
                      <a:pt x="1369" y="402"/>
                    </a:lnTo>
                    <a:lnTo>
                      <a:pt x="1352" y="371"/>
                    </a:lnTo>
                    <a:lnTo>
                      <a:pt x="1343" y="360"/>
                    </a:lnTo>
                    <a:lnTo>
                      <a:pt x="1328" y="349"/>
                    </a:lnTo>
                    <a:lnTo>
                      <a:pt x="1311" y="339"/>
                    </a:lnTo>
                    <a:lnTo>
                      <a:pt x="1291" y="327"/>
                    </a:lnTo>
                    <a:lnTo>
                      <a:pt x="1270" y="314"/>
                    </a:lnTo>
                    <a:lnTo>
                      <a:pt x="1251" y="296"/>
                    </a:lnTo>
                    <a:lnTo>
                      <a:pt x="1234" y="275"/>
                    </a:lnTo>
                    <a:lnTo>
                      <a:pt x="1220" y="249"/>
                    </a:lnTo>
                    <a:lnTo>
                      <a:pt x="1213" y="221"/>
                    </a:lnTo>
                    <a:lnTo>
                      <a:pt x="1209" y="195"/>
                    </a:lnTo>
                    <a:lnTo>
                      <a:pt x="1212" y="171"/>
                    </a:lnTo>
                    <a:lnTo>
                      <a:pt x="1215" y="148"/>
                    </a:lnTo>
                    <a:lnTo>
                      <a:pt x="1221" y="127"/>
                    </a:lnTo>
                    <a:lnTo>
                      <a:pt x="1225" y="107"/>
                    </a:lnTo>
                    <a:lnTo>
                      <a:pt x="1230" y="91"/>
                    </a:lnTo>
                    <a:lnTo>
                      <a:pt x="1231" y="77"/>
                    </a:lnTo>
                    <a:lnTo>
                      <a:pt x="1228" y="74"/>
                    </a:lnTo>
                    <a:lnTo>
                      <a:pt x="1217" y="63"/>
                    </a:lnTo>
                    <a:lnTo>
                      <a:pt x="1201" y="51"/>
                    </a:lnTo>
                    <a:lnTo>
                      <a:pt x="1182" y="35"/>
                    </a:lnTo>
                    <a:lnTo>
                      <a:pt x="1160" y="21"/>
                    </a:lnTo>
                    <a:lnTo>
                      <a:pt x="1138" y="8"/>
                    </a:lnTo>
                    <a:lnTo>
                      <a:pt x="1116" y="1"/>
                    </a:lnTo>
                    <a:lnTo>
                      <a:pt x="1096" y="0"/>
                    </a:lnTo>
                    <a:lnTo>
                      <a:pt x="1085" y="2"/>
                    </a:lnTo>
                    <a:lnTo>
                      <a:pt x="1071" y="6"/>
                    </a:lnTo>
                    <a:lnTo>
                      <a:pt x="1057" y="12"/>
                    </a:lnTo>
                    <a:lnTo>
                      <a:pt x="1041" y="16"/>
                    </a:lnTo>
                    <a:lnTo>
                      <a:pt x="1023" y="23"/>
                    </a:lnTo>
                    <a:lnTo>
                      <a:pt x="1003" y="30"/>
                    </a:lnTo>
                    <a:lnTo>
                      <a:pt x="982" y="38"/>
                    </a:lnTo>
                    <a:lnTo>
                      <a:pt x="961" y="47"/>
                    </a:lnTo>
                    <a:lnTo>
                      <a:pt x="936" y="57"/>
                    </a:lnTo>
                    <a:lnTo>
                      <a:pt x="911" y="66"/>
                    </a:lnTo>
                    <a:lnTo>
                      <a:pt x="883" y="76"/>
                    </a:lnTo>
                    <a:lnTo>
                      <a:pt x="856" y="88"/>
                    </a:lnTo>
                    <a:lnTo>
                      <a:pt x="826" y="98"/>
                    </a:lnTo>
                    <a:lnTo>
                      <a:pt x="795" y="110"/>
                    </a:lnTo>
                    <a:lnTo>
                      <a:pt x="762" y="121"/>
                    </a:lnTo>
                    <a:lnTo>
                      <a:pt x="728" y="133"/>
                    </a:lnTo>
                    <a:lnTo>
                      <a:pt x="692" y="144"/>
                    </a:lnTo>
                    <a:lnTo>
                      <a:pt x="655" y="156"/>
                    </a:lnTo>
                    <a:lnTo>
                      <a:pt x="617" y="167"/>
                    </a:lnTo>
                    <a:lnTo>
                      <a:pt x="578" y="179"/>
                    </a:lnTo>
                    <a:lnTo>
                      <a:pt x="537" y="190"/>
                    </a:lnTo>
                    <a:lnTo>
                      <a:pt x="494" y="202"/>
                    </a:lnTo>
                    <a:lnTo>
                      <a:pt x="450" y="212"/>
                    </a:lnTo>
                    <a:lnTo>
                      <a:pt x="405" y="222"/>
                    </a:lnTo>
                    <a:lnTo>
                      <a:pt x="359" y="232"/>
                    </a:lnTo>
                    <a:lnTo>
                      <a:pt x="312" y="242"/>
                    </a:lnTo>
                    <a:lnTo>
                      <a:pt x="262" y="250"/>
                    </a:lnTo>
                    <a:lnTo>
                      <a:pt x="213" y="258"/>
                    </a:lnTo>
                    <a:lnTo>
                      <a:pt x="161" y="265"/>
                    </a:lnTo>
                    <a:lnTo>
                      <a:pt x="109" y="272"/>
                    </a:lnTo>
                    <a:lnTo>
                      <a:pt x="55" y="278"/>
                    </a:lnTo>
                    <a:lnTo>
                      <a:pt x="0" y="282"/>
                    </a:lnTo>
                    <a:lnTo>
                      <a:pt x="2" y="289"/>
                    </a:lnTo>
                    <a:lnTo>
                      <a:pt x="9" y="307"/>
                    </a:lnTo>
                    <a:lnTo>
                      <a:pt x="19" y="332"/>
                    </a:lnTo>
                    <a:lnTo>
                      <a:pt x="31" y="363"/>
                    </a:lnTo>
                    <a:lnTo>
                      <a:pt x="44" y="398"/>
                    </a:lnTo>
                    <a:lnTo>
                      <a:pt x="56" y="431"/>
                    </a:lnTo>
                    <a:lnTo>
                      <a:pt x="67" y="461"/>
                    </a:lnTo>
                    <a:lnTo>
                      <a:pt x="75" y="485"/>
                    </a:lnTo>
                    <a:lnTo>
                      <a:pt x="82" y="494"/>
                    </a:lnTo>
                    <a:lnTo>
                      <a:pt x="94" y="505"/>
                    </a:lnTo>
                    <a:lnTo>
                      <a:pt x="110" y="515"/>
                    </a:lnTo>
                    <a:lnTo>
                      <a:pt x="129" y="527"/>
                    </a:lnTo>
                    <a:lnTo>
                      <a:pt x="148" y="542"/>
                    </a:lnTo>
                    <a:lnTo>
                      <a:pt x="167" y="561"/>
                    </a:lnTo>
                    <a:lnTo>
                      <a:pt x="182" y="585"/>
                    </a:lnTo>
                    <a:lnTo>
                      <a:pt x="193" y="615"/>
                    </a:lnTo>
                    <a:lnTo>
                      <a:pt x="198" y="643"/>
                    </a:lnTo>
                    <a:lnTo>
                      <a:pt x="198" y="668"/>
                    </a:lnTo>
                    <a:lnTo>
                      <a:pt x="195" y="690"/>
                    </a:lnTo>
                    <a:lnTo>
                      <a:pt x="189" y="710"/>
                    </a:lnTo>
                    <a:lnTo>
                      <a:pt x="182" y="727"/>
                    </a:lnTo>
                    <a:lnTo>
                      <a:pt x="175" y="741"/>
                    </a:lnTo>
                    <a:lnTo>
                      <a:pt x="170" y="754"/>
                    </a:lnTo>
                    <a:lnTo>
                      <a:pt x="170" y="765"/>
                    </a:lnTo>
                    <a:lnTo>
                      <a:pt x="174" y="786"/>
                    </a:lnTo>
                    <a:lnTo>
                      <a:pt x="181" y="814"/>
                    </a:lnTo>
                    <a:lnTo>
                      <a:pt x="188" y="847"/>
                    </a:lnTo>
                    <a:lnTo>
                      <a:pt x="197" y="884"/>
                    </a:lnTo>
                    <a:lnTo>
                      <a:pt x="205" y="923"/>
                    </a:lnTo>
                    <a:lnTo>
                      <a:pt x="212" y="960"/>
                    </a:lnTo>
                    <a:lnTo>
                      <a:pt x="216" y="994"/>
                    </a:lnTo>
                    <a:lnTo>
                      <a:pt x="218" y="1023"/>
                    </a:lnTo>
                    <a:lnTo>
                      <a:pt x="220" y="1022"/>
                    </a:lnTo>
                    <a:lnTo>
                      <a:pt x="227" y="1020"/>
                    </a:lnTo>
                    <a:lnTo>
                      <a:pt x="239" y="1014"/>
                    </a:lnTo>
                    <a:lnTo>
                      <a:pt x="254" y="1008"/>
                    </a:lnTo>
                    <a:lnTo>
                      <a:pt x="275" y="1000"/>
                    </a:lnTo>
                    <a:lnTo>
                      <a:pt x="298" y="990"/>
                    </a:lnTo>
                    <a:lnTo>
                      <a:pt x="326" y="979"/>
                    </a:lnTo>
                    <a:lnTo>
                      <a:pt x="357" y="967"/>
                    </a:lnTo>
                    <a:lnTo>
                      <a:pt x="390" y="954"/>
                    </a:lnTo>
                    <a:lnTo>
                      <a:pt x="427" y="939"/>
                    </a:lnTo>
                    <a:lnTo>
                      <a:pt x="466" y="924"/>
                    </a:lnTo>
                    <a:lnTo>
                      <a:pt x="509" y="908"/>
                    </a:lnTo>
                    <a:lnTo>
                      <a:pt x="553" y="892"/>
                    </a:lnTo>
                    <a:lnTo>
                      <a:pt x="599" y="875"/>
                    </a:lnTo>
                    <a:lnTo>
                      <a:pt x="646" y="856"/>
                    </a:lnTo>
                    <a:lnTo>
                      <a:pt x="696" y="839"/>
                    </a:lnTo>
                    <a:lnTo>
                      <a:pt x="746" y="820"/>
                    </a:lnTo>
                    <a:lnTo>
                      <a:pt x="797" y="802"/>
                    </a:lnTo>
                    <a:lnTo>
                      <a:pt x="850" y="784"/>
                    </a:lnTo>
                    <a:lnTo>
                      <a:pt x="903" y="766"/>
                    </a:lnTo>
                    <a:lnTo>
                      <a:pt x="956" y="748"/>
                    </a:lnTo>
                    <a:lnTo>
                      <a:pt x="1009" y="731"/>
                    </a:lnTo>
                    <a:lnTo>
                      <a:pt x="1062" y="713"/>
                    </a:lnTo>
                    <a:lnTo>
                      <a:pt x="1115" y="697"/>
                    </a:lnTo>
                    <a:lnTo>
                      <a:pt x="1167" y="681"/>
                    </a:lnTo>
                    <a:lnTo>
                      <a:pt x="1219" y="666"/>
                    </a:lnTo>
                    <a:lnTo>
                      <a:pt x="1268" y="652"/>
                    </a:lnTo>
                    <a:lnTo>
                      <a:pt x="1318" y="640"/>
                    </a:lnTo>
                    <a:lnTo>
                      <a:pt x="1365" y="628"/>
                    </a:lnTo>
                    <a:lnTo>
                      <a:pt x="1410" y="618"/>
                    </a:lnTo>
                    <a:lnTo>
                      <a:pt x="1454" y="608"/>
                    </a:lnTo>
                    <a:lnTo>
                      <a:pt x="1495" y="602"/>
                    </a:lnTo>
                    <a:close/>
                  </a:path>
                </a:pathLst>
              </a:custGeom>
              <a:solidFill>
                <a:srgbClr val="A8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86">
                <a:extLst>
                  <a:ext uri="{FF2B5EF4-FFF2-40B4-BE49-F238E27FC236}">
                    <a16:creationId xmlns:a16="http://schemas.microsoft.com/office/drawing/2014/main" id="{120E5AE9-9CA5-4CAF-9DC0-7F3908EAB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094"/>
                <a:ext cx="697" cy="473"/>
              </a:xfrm>
              <a:custGeom>
                <a:avLst/>
                <a:gdLst>
                  <a:gd name="T0" fmla="*/ 1391 w 1394"/>
                  <a:gd name="T1" fmla="*/ 548 h 945"/>
                  <a:gd name="T2" fmla="*/ 1363 w 1394"/>
                  <a:gd name="T3" fmla="*/ 507 h 945"/>
                  <a:gd name="T4" fmla="*/ 1322 w 1394"/>
                  <a:gd name="T5" fmla="*/ 444 h 945"/>
                  <a:gd name="T6" fmla="*/ 1278 w 1394"/>
                  <a:gd name="T7" fmla="*/ 371 h 945"/>
                  <a:gd name="T8" fmla="*/ 1249 w 1394"/>
                  <a:gd name="T9" fmla="*/ 324 h 945"/>
                  <a:gd name="T10" fmla="*/ 1220 w 1394"/>
                  <a:gd name="T11" fmla="*/ 298 h 945"/>
                  <a:gd name="T12" fmla="*/ 1188 w 1394"/>
                  <a:gd name="T13" fmla="*/ 268 h 945"/>
                  <a:gd name="T14" fmla="*/ 1158 w 1394"/>
                  <a:gd name="T15" fmla="*/ 227 h 945"/>
                  <a:gd name="T16" fmla="*/ 1137 w 1394"/>
                  <a:gd name="T17" fmla="*/ 155 h 945"/>
                  <a:gd name="T18" fmla="*/ 1143 w 1394"/>
                  <a:gd name="T19" fmla="*/ 72 h 945"/>
                  <a:gd name="T20" fmla="*/ 1142 w 1394"/>
                  <a:gd name="T21" fmla="*/ 36 h 945"/>
                  <a:gd name="T22" fmla="*/ 1120 w 1394"/>
                  <a:gd name="T23" fmla="*/ 23 h 945"/>
                  <a:gd name="T24" fmla="*/ 1083 w 1394"/>
                  <a:gd name="T25" fmla="*/ 7 h 945"/>
                  <a:gd name="T26" fmla="*/ 1039 w 1394"/>
                  <a:gd name="T27" fmla="*/ 0 h 945"/>
                  <a:gd name="T28" fmla="*/ 1005 w 1394"/>
                  <a:gd name="T29" fmla="*/ 6 h 945"/>
                  <a:gd name="T30" fmla="*/ 975 w 1394"/>
                  <a:gd name="T31" fmla="*/ 15 h 945"/>
                  <a:gd name="T32" fmla="*/ 939 w 1394"/>
                  <a:gd name="T33" fmla="*/ 28 h 945"/>
                  <a:gd name="T34" fmla="*/ 899 w 1394"/>
                  <a:gd name="T35" fmla="*/ 43 h 945"/>
                  <a:gd name="T36" fmla="*/ 853 w 1394"/>
                  <a:gd name="T37" fmla="*/ 59 h 945"/>
                  <a:gd name="T38" fmla="*/ 802 w 1394"/>
                  <a:gd name="T39" fmla="*/ 77 h 945"/>
                  <a:gd name="T40" fmla="*/ 747 w 1394"/>
                  <a:gd name="T41" fmla="*/ 96 h 945"/>
                  <a:gd name="T42" fmla="*/ 687 w 1394"/>
                  <a:gd name="T43" fmla="*/ 117 h 945"/>
                  <a:gd name="T44" fmla="*/ 621 w 1394"/>
                  <a:gd name="T45" fmla="*/ 136 h 945"/>
                  <a:gd name="T46" fmla="*/ 552 w 1394"/>
                  <a:gd name="T47" fmla="*/ 157 h 945"/>
                  <a:gd name="T48" fmla="*/ 478 w 1394"/>
                  <a:gd name="T49" fmla="*/ 177 h 945"/>
                  <a:gd name="T50" fmla="*/ 400 w 1394"/>
                  <a:gd name="T51" fmla="*/ 195 h 945"/>
                  <a:gd name="T52" fmla="*/ 318 w 1394"/>
                  <a:gd name="T53" fmla="*/ 212 h 945"/>
                  <a:gd name="T54" fmla="*/ 232 w 1394"/>
                  <a:gd name="T55" fmla="*/ 227 h 945"/>
                  <a:gd name="T56" fmla="*/ 142 w 1394"/>
                  <a:gd name="T57" fmla="*/ 241 h 945"/>
                  <a:gd name="T58" fmla="*/ 49 w 1394"/>
                  <a:gd name="T59" fmla="*/ 251 h 945"/>
                  <a:gd name="T60" fmla="*/ 3 w 1394"/>
                  <a:gd name="T61" fmla="*/ 261 h 945"/>
                  <a:gd name="T62" fmla="*/ 15 w 1394"/>
                  <a:gd name="T63" fmla="*/ 296 h 945"/>
                  <a:gd name="T64" fmla="*/ 36 w 1394"/>
                  <a:gd name="T65" fmla="*/ 351 h 945"/>
                  <a:gd name="T66" fmla="*/ 57 w 1394"/>
                  <a:gd name="T67" fmla="*/ 410 h 945"/>
                  <a:gd name="T68" fmla="*/ 72 w 1394"/>
                  <a:gd name="T69" fmla="*/ 447 h 945"/>
                  <a:gd name="T70" fmla="*/ 95 w 1394"/>
                  <a:gd name="T71" fmla="*/ 472 h 945"/>
                  <a:gd name="T72" fmla="*/ 124 w 1394"/>
                  <a:gd name="T73" fmla="*/ 501 h 945"/>
                  <a:gd name="T74" fmla="*/ 149 w 1394"/>
                  <a:gd name="T75" fmla="*/ 542 h 945"/>
                  <a:gd name="T76" fmla="*/ 164 w 1394"/>
                  <a:gd name="T77" fmla="*/ 613 h 945"/>
                  <a:gd name="T78" fmla="*/ 152 w 1394"/>
                  <a:gd name="T79" fmla="*/ 682 h 945"/>
                  <a:gd name="T80" fmla="*/ 155 w 1394"/>
                  <a:gd name="T81" fmla="*/ 730 h 945"/>
                  <a:gd name="T82" fmla="*/ 166 w 1394"/>
                  <a:gd name="T83" fmla="*/ 787 h 945"/>
                  <a:gd name="T84" fmla="*/ 179 w 1394"/>
                  <a:gd name="T85" fmla="*/ 854 h 945"/>
                  <a:gd name="T86" fmla="*/ 187 w 1394"/>
                  <a:gd name="T87" fmla="*/ 917 h 945"/>
                  <a:gd name="T88" fmla="*/ 190 w 1394"/>
                  <a:gd name="T89" fmla="*/ 944 h 945"/>
                  <a:gd name="T90" fmla="*/ 209 w 1394"/>
                  <a:gd name="T91" fmla="*/ 937 h 945"/>
                  <a:gd name="T92" fmla="*/ 245 w 1394"/>
                  <a:gd name="T93" fmla="*/ 922 h 945"/>
                  <a:gd name="T94" fmla="*/ 294 w 1394"/>
                  <a:gd name="T95" fmla="*/ 902 h 945"/>
                  <a:gd name="T96" fmla="*/ 357 w 1394"/>
                  <a:gd name="T97" fmla="*/ 878 h 945"/>
                  <a:gd name="T98" fmla="*/ 432 w 1394"/>
                  <a:gd name="T99" fmla="*/ 851 h 945"/>
                  <a:gd name="T100" fmla="*/ 515 w 1394"/>
                  <a:gd name="T101" fmla="*/ 818 h 945"/>
                  <a:gd name="T102" fmla="*/ 605 w 1394"/>
                  <a:gd name="T103" fmla="*/ 786 h 945"/>
                  <a:gd name="T104" fmla="*/ 702 w 1394"/>
                  <a:gd name="T105" fmla="*/ 751 h 945"/>
                  <a:gd name="T106" fmla="*/ 801 w 1394"/>
                  <a:gd name="T107" fmla="*/ 717 h 945"/>
                  <a:gd name="T108" fmla="*/ 901 w 1394"/>
                  <a:gd name="T109" fmla="*/ 684 h 945"/>
                  <a:gd name="T110" fmla="*/ 1001 w 1394"/>
                  <a:gd name="T111" fmla="*/ 651 h 945"/>
                  <a:gd name="T112" fmla="*/ 1098 w 1394"/>
                  <a:gd name="T113" fmla="*/ 622 h 945"/>
                  <a:gd name="T114" fmla="*/ 1193 w 1394"/>
                  <a:gd name="T115" fmla="*/ 596 h 945"/>
                  <a:gd name="T116" fmla="*/ 1279 w 1394"/>
                  <a:gd name="T117" fmla="*/ 575 h 945"/>
                  <a:gd name="T118" fmla="*/ 1358 w 1394"/>
                  <a:gd name="T119" fmla="*/ 559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4" h="945">
                    <a:moveTo>
                      <a:pt x="1394" y="553"/>
                    </a:moveTo>
                    <a:lnTo>
                      <a:pt x="1391" y="548"/>
                    </a:lnTo>
                    <a:lnTo>
                      <a:pt x="1379" y="531"/>
                    </a:lnTo>
                    <a:lnTo>
                      <a:pt x="1363" y="507"/>
                    </a:lnTo>
                    <a:lnTo>
                      <a:pt x="1343" y="477"/>
                    </a:lnTo>
                    <a:lnTo>
                      <a:pt x="1322" y="444"/>
                    </a:lnTo>
                    <a:lnTo>
                      <a:pt x="1299" y="407"/>
                    </a:lnTo>
                    <a:lnTo>
                      <a:pt x="1278" y="371"/>
                    </a:lnTo>
                    <a:lnTo>
                      <a:pt x="1258" y="338"/>
                    </a:lnTo>
                    <a:lnTo>
                      <a:pt x="1249" y="324"/>
                    </a:lnTo>
                    <a:lnTo>
                      <a:pt x="1235" y="311"/>
                    </a:lnTo>
                    <a:lnTo>
                      <a:pt x="1220" y="298"/>
                    </a:lnTo>
                    <a:lnTo>
                      <a:pt x="1204" y="283"/>
                    </a:lnTo>
                    <a:lnTo>
                      <a:pt x="1188" y="268"/>
                    </a:lnTo>
                    <a:lnTo>
                      <a:pt x="1172" y="249"/>
                    </a:lnTo>
                    <a:lnTo>
                      <a:pt x="1158" y="227"/>
                    </a:lnTo>
                    <a:lnTo>
                      <a:pt x="1147" y="203"/>
                    </a:lnTo>
                    <a:lnTo>
                      <a:pt x="1137" y="155"/>
                    </a:lnTo>
                    <a:lnTo>
                      <a:pt x="1137" y="111"/>
                    </a:lnTo>
                    <a:lnTo>
                      <a:pt x="1143" y="72"/>
                    </a:lnTo>
                    <a:lnTo>
                      <a:pt x="1145" y="38"/>
                    </a:lnTo>
                    <a:lnTo>
                      <a:pt x="1142" y="36"/>
                    </a:lnTo>
                    <a:lnTo>
                      <a:pt x="1134" y="30"/>
                    </a:lnTo>
                    <a:lnTo>
                      <a:pt x="1120" y="23"/>
                    </a:lnTo>
                    <a:lnTo>
                      <a:pt x="1103" y="15"/>
                    </a:lnTo>
                    <a:lnTo>
                      <a:pt x="1083" y="7"/>
                    </a:lnTo>
                    <a:lnTo>
                      <a:pt x="1061" y="1"/>
                    </a:lnTo>
                    <a:lnTo>
                      <a:pt x="1039" y="0"/>
                    </a:lnTo>
                    <a:lnTo>
                      <a:pt x="1018" y="3"/>
                    </a:lnTo>
                    <a:lnTo>
                      <a:pt x="1005" y="6"/>
                    </a:lnTo>
                    <a:lnTo>
                      <a:pt x="990" y="11"/>
                    </a:lnTo>
                    <a:lnTo>
                      <a:pt x="975" y="15"/>
                    </a:lnTo>
                    <a:lnTo>
                      <a:pt x="958" y="21"/>
                    </a:lnTo>
                    <a:lnTo>
                      <a:pt x="939" y="28"/>
                    </a:lnTo>
                    <a:lnTo>
                      <a:pt x="920" y="35"/>
                    </a:lnTo>
                    <a:lnTo>
                      <a:pt x="899" y="43"/>
                    </a:lnTo>
                    <a:lnTo>
                      <a:pt x="876" y="51"/>
                    </a:lnTo>
                    <a:lnTo>
                      <a:pt x="853" y="59"/>
                    </a:lnTo>
                    <a:lnTo>
                      <a:pt x="829" y="68"/>
                    </a:lnTo>
                    <a:lnTo>
                      <a:pt x="802" y="77"/>
                    </a:lnTo>
                    <a:lnTo>
                      <a:pt x="774" y="87"/>
                    </a:lnTo>
                    <a:lnTo>
                      <a:pt x="747" y="96"/>
                    </a:lnTo>
                    <a:lnTo>
                      <a:pt x="717" y="106"/>
                    </a:lnTo>
                    <a:lnTo>
                      <a:pt x="687" y="117"/>
                    </a:lnTo>
                    <a:lnTo>
                      <a:pt x="655" y="126"/>
                    </a:lnTo>
                    <a:lnTo>
                      <a:pt x="621" y="136"/>
                    </a:lnTo>
                    <a:lnTo>
                      <a:pt x="588" y="147"/>
                    </a:lnTo>
                    <a:lnTo>
                      <a:pt x="552" y="157"/>
                    </a:lnTo>
                    <a:lnTo>
                      <a:pt x="516" y="166"/>
                    </a:lnTo>
                    <a:lnTo>
                      <a:pt x="478" y="177"/>
                    </a:lnTo>
                    <a:lnTo>
                      <a:pt x="440" y="186"/>
                    </a:lnTo>
                    <a:lnTo>
                      <a:pt x="400" y="195"/>
                    </a:lnTo>
                    <a:lnTo>
                      <a:pt x="360" y="204"/>
                    </a:lnTo>
                    <a:lnTo>
                      <a:pt x="318" y="212"/>
                    </a:lnTo>
                    <a:lnTo>
                      <a:pt x="276" y="220"/>
                    </a:lnTo>
                    <a:lnTo>
                      <a:pt x="232" y="227"/>
                    </a:lnTo>
                    <a:lnTo>
                      <a:pt x="188" y="234"/>
                    </a:lnTo>
                    <a:lnTo>
                      <a:pt x="142" y="241"/>
                    </a:lnTo>
                    <a:lnTo>
                      <a:pt x="96" y="247"/>
                    </a:lnTo>
                    <a:lnTo>
                      <a:pt x="49" y="251"/>
                    </a:lnTo>
                    <a:lnTo>
                      <a:pt x="0" y="256"/>
                    </a:lnTo>
                    <a:lnTo>
                      <a:pt x="3" y="261"/>
                    </a:lnTo>
                    <a:lnTo>
                      <a:pt x="7" y="276"/>
                    </a:lnTo>
                    <a:lnTo>
                      <a:pt x="15" y="296"/>
                    </a:lnTo>
                    <a:lnTo>
                      <a:pt x="26" y="322"/>
                    </a:lnTo>
                    <a:lnTo>
                      <a:pt x="36" y="351"/>
                    </a:lnTo>
                    <a:lnTo>
                      <a:pt x="48" y="381"/>
                    </a:lnTo>
                    <a:lnTo>
                      <a:pt x="57" y="410"/>
                    </a:lnTo>
                    <a:lnTo>
                      <a:pt x="66" y="436"/>
                    </a:lnTo>
                    <a:lnTo>
                      <a:pt x="72" y="447"/>
                    </a:lnTo>
                    <a:lnTo>
                      <a:pt x="82" y="459"/>
                    </a:lnTo>
                    <a:lnTo>
                      <a:pt x="95" y="472"/>
                    </a:lnTo>
                    <a:lnTo>
                      <a:pt x="109" y="485"/>
                    </a:lnTo>
                    <a:lnTo>
                      <a:pt x="124" y="501"/>
                    </a:lnTo>
                    <a:lnTo>
                      <a:pt x="137" y="520"/>
                    </a:lnTo>
                    <a:lnTo>
                      <a:pt x="149" y="542"/>
                    </a:lnTo>
                    <a:lnTo>
                      <a:pt x="158" y="568"/>
                    </a:lnTo>
                    <a:lnTo>
                      <a:pt x="164" y="613"/>
                    </a:lnTo>
                    <a:lnTo>
                      <a:pt x="159" y="650"/>
                    </a:lnTo>
                    <a:lnTo>
                      <a:pt x="152" y="682"/>
                    </a:lnTo>
                    <a:lnTo>
                      <a:pt x="151" y="709"/>
                    </a:lnTo>
                    <a:lnTo>
                      <a:pt x="155" y="730"/>
                    </a:lnTo>
                    <a:lnTo>
                      <a:pt x="161" y="757"/>
                    </a:lnTo>
                    <a:lnTo>
                      <a:pt x="166" y="787"/>
                    </a:lnTo>
                    <a:lnTo>
                      <a:pt x="173" y="819"/>
                    </a:lnTo>
                    <a:lnTo>
                      <a:pt x="179" y="854"/>
                    </a:lnTo>
                    <a:lnTo>
                      <a:pt x="184" y="886"/>
                    </a:lnTo>
                    <a:lnTo>
                      <a:pt x="187" y="917"/>
                    </a:lnTo>
                    <a:lnTo>
                      <a:pt x="188" y="945"/>
                    </a:lnTo>
                    <a:lnTo>
                      <a:pt x="190" y="944"/>
                    </a:lnTo>
                    <a:lnTo>
                      <a:pt x="197" y="942"/>
                    </a:lnTo>
                    <a:lnTo>
                      <a:pt x="209" y="937"/>
                    </a:lnTo>
                    <a:lnTo>
                      <a:pt x="225" y="930"/>
                    </a:lnTo>
                    <a:lnTo>
                      <a:pt x="245" y="922"/>
                    </a:lnTo>
                    <a:lnTo>
                      <a:pt x="268" y="913"/>
                    </a:lnTo>
                    <a:lnTo>
                      <a:pt x="294" y="902"/>
                    </a:lnTo>
                    <a:lnTo>
                      <a:pt x="325" y="891"/>
                    </a:lnTo>
                    <a:lnTo>
                      <a:pt x="357" y="878"/>
                    </a:lnTo>
                    <a:lnTo>
                      <a:pt x="393" y="864"/>
                    </a:lnTo>
                    <a:lnTo>
                      <a:pt x="432" y="851"/>
                    </a:lnTo>
                    <a:lnTo>
                      <a:pt x="473" y="834"/>
                    </a:lnTo>
                    <a:lnTo>
                      <a:pt x="515" y="818"/>
                    </a:lnTo>
                    <a:lnTo>
                      <a:pt x="559" y="802"/>
                    </a:lnTo>
                    <a:lnTo>
                      <a:pt x="605" y="786"/>
                    </a:lnTo>
                    <a:lnTo>
                      <a:pt x="654" y="769"/>
                    </a:lnTo>
                    <a:lnTo>
                      <a:pt x="702" y="751"/>
                    </a:lnTo>
                    <a:lnTo>
                      <a:pt x="750" y="734"/>
                    </a:lnTo>
                    <a:lnTo>
                      <a:pt x="801" y="717"/>
                    </a:lnTo>
                    <a:lnTo>
                      <a:pt x="850" y="700"/>
                    </a:lnTo>
                    <a:lnTo>
                      <a:pt x="901" y="684"/>
                    </a:lnTo>
                    <a:lnTo>
                      <a:pt x="951" y="667"/>
                    </a:lnTo>
                    <a:lnTo>
                      <a:pt x="1001" y="651"/>
                    </a:lnTo>
                    <a:lnTo>
                      <a:pt x="1050" y="636"/>
                    </a:lnTo>
                    <a:lnTo>
                      <a:pt x="1098" y="622"/>
                    </a:lnTo>
                    <a:lnTo>
                      <a:pt x="1147" y="609"/>
                    </a:lnTo>
                    <a:lnTo>
                      <a:pt x="1193" y="596"/>
                    </a:lnTo>
                    <a:lnTo>
                      <a:pt x="1236" y="586"/>
                    </a:lnTo>
                    <a:lnTo>
                      <a:pt x="1279" y="575"/>
                    </a:lnTo>
                    <a:lnTo>
                      <a:pt x="1320" y="566"/>
                    </a:lnTo>
                    <a:lnTo>
                      <a:pt x="1358" y="559"/>
                    </a:lnTo>
                    <a:lnTo>
                      <a:pt x="1394" y="553"/>
                    </a:lnTo>
                    <a:close/>
                  </a:path>
                </a:pathLst>
              </a:custGeom>
              <a:solidFill>
                <a:srgbClr val="99E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87">
                <a:extLst>
                  <a:ext uri="{FF2B5EF4-FFF2-40B4-BE49-F238E27FC236}">
                    <a16:creationId xmlns:a16="http://schemas.microsoft.com/office/drawing/2014/main" id="{4C77B220-CBA5-43C4-AD32-095FD99D8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1113"/>
                <a:ext cx="647" cy="436"/>
              </a:xfrm>
              <a:custGeom>
                <a:avLst/>
                <a:gdLst>
                  <a:gd name="T0" fmla="*/ 1290 w 1293"/>
                  <a:gd name="T1" fmla="*/ 507 h 873"/>
                  <a:gd name="T2" fmla="*/ 1266 w 1293"/>
                  <a:gd name="T3" fmla="*/ 474 h 873"/>
                  <a:gd name="T4" fmla="*/ 1228 w 1293"/>
                  <a:gd name="T5" fmla="*/ 417 h 873"/>
                  <a:gd name="T6" fmla="*/ 1184 w 1293"/>
                  <a:gd name="T7" fmla="*/ 347 h 873"/>
                  <a:gd name="T8" fmla="*/ 1154 w 1293"/>
                  <a:gd name="T9" fmla="*/ 294 h 873"/>
                  <a:gd name="T10" fmla="*/ 1131 w 1293"/>
                  <a:gd name="T11" fmla="*/ 262 h 873"/>
                  <a:gd name="T12" fmla="*/ 1106 w 1293"/>
                  <a:gd name="T13" fmla="*/ 227 h 873"/>
                  <a:gd name="T14" fmla="*/ 1083 w 1293"/>
                  <a:gd name="T15" fmla="*/ 187 h 873"/>
                  <a:gd name="T16" fmla="*/ 1063 w 1293"/>
                  <a:gd name="T17" fmla="*/ 121 h 873"/>
                  <a:gd name="T18" fmla="*/ 1060 w 1293"/>
                  <a:gd name="T19" fmla="*/ 42 h 873"/>
                  <a:gd name="T20" fmla="*/ 1057 w 1293"/>
                  <a:gd name="T21" fmla="*/ 6 h 873"/>
                  <a:gd name="T22" fmla="*/ 1039 w 1293"/>
                  <a:gd name="T23" fmla="*/ 2 h 873"/>
                  <a:gd name="T24" fmla="*/ 1005 w 1293"/>
                  <a:gd name="T25" fmla="*/ 0 h 873"/>
                  <a:gd name="T26" fmla="*/ 963 w 1293"/>
                  <a:gd name="T27" fmla="*/ 5 h 873"/>
                  <a:gd name="T28" fmla="*/ 925 w 1293"/>
                  <a:gd name="T29" fmla="*/ 15 h 873"/>
                  <a:gd name="T30" fmla="*/ 892 w 1293"/>
                  <a:gd name="T31" fmla="*/ 27 h 873"/>
                  <a:gd name="T32" fmla="*/ 856 w 1293"/>
                  <a:gd name="T33" fmla="*/ 38 h 873"/>
                  <a:gd name="T34" fmla="*/ 815 w 1293"/>
                  <a:gd name="T35" fmla="*/ 53 h 873"/>
                  <a:gd name="T36" fmla="*/ 769 w 1293"/>
                  <a:gd name="T37" fmla="*/ 68 h 873"/>
                  <a:gd name="T38" fmla="*/ 721 w 1293"/>
                  <a:gd name="T39" fmla="*/ 84 h 873"/>
                  <a:gd name="T40" fmla="*/ 668 w 1293"/>
                  <a:gd name="T41" fmla="*/ 100 h 873"/>
                  <a:gd name="T42" fmla="*/ 611 w 1293"/>
                  <a:gd name="T43" fmla="*/ 118 h 873"/>
                  <a:gd name="T44" fmla="*/ 550 w 1293"/>
                  <a:gd name="T45" fmla="*/ 135 h 873"/>
                  <a:gd name="T46" fmla="*/ 487 w 1293"/>
                  <a:gd name="T47" fmla="*/ 151 h 873"/>
                  <a:gd name="T48" fmla="*/ 420 w 1293"/>
                  <a:gd name="T49" fmla="*/ 168 h 873"/>
                  <a:gd name="T50" fmla="*/ 350 w 1293"/>
                  <a:gd name="T51" fmla="*/ 183 h 873"/>
                  <a:gd name="T52" fmla="*/ 277 w 1293"/>
                  <a:gd name="T53" fmla="*/ 197 h 873"/>
                  <a:gd name="T54" fmla="*/ 201 w 1293"/>
                  <a:gd name="T55" fmla="*/ 211 h 873"/>
                  <a:gd name="T56" fmla="*/ 122 w 1293"/>
                  <a:gd name="T57" fmla="*/ 223 h 873"/>
                  <a:gd name="T58" fmla="*/ 41 w 1293"/>
                  <a:gd name="T59" fmla="*/ 232 h 873"/>
                  <a:gd name="T60" fmla="*/ 1 w 1293"/>
                  <a:gd name="T61" fmla="*/ 239 h 873"/>
                  <a:gd name="T62" fmla="*/ 12 w 1293"/>
                  <a:gd name="T63" fmla="*/ 266 h 873"/>
                  <a:gd name="T64" fmla="*/ 29 w 1293"/>
                  <a:gd name="T65" fmla="*/ 311 h 873"/>
                  <a:gd name="T66" fmla="*/ 48 w 1293"/>
                  <a:gd name="T67" fmla="*/ 364 h 873"/>
                  <a:gd name="T68" fmla="*/ 63 w 1293"/>
                  <a:gd name="T69" fmla="*/ 406 h 873"/>
                  <a:gd name="T70" fmla="*/ 79 w 1293"/>
                  <a:gd name="T71" fmla="*/ 433 h 873"/>
                  <a:gd name="T72" fmla="*/ 99 w 1293"/>
                  <a:gd name="T73" fmla="*/ 466 h 873"/>
                  <a:gd name="T74" fmla="*/ 117 w 1293"/>
                  <a:gd name="T75" fmla="*/ 504 h 873"/>
                  <a:gd name="T76" fmla="*/ 130 w 1293"/>
                  <a:gd name="T77" fmla="*/ 565 h 873"/>
                  <a:gd name="T78" fmla="*/ 130 w 1293"/>
                  <a:gd name="T79" fmla="*/ 630 h 873"/>
                  <a:gd name="T80" fmla="*/ 140 w 1293"/>
                  <a:gd name="T81" fmla="*/ 706 h 873"/>
                  <a:gd name="T82" fmla="*/ 156 w 1293"/>
                  <a:gd name="T83" fmla="*/ 820 h 873"/>
                  <a:gd name="T84" fmla="*/ 161 w 1293"/>
                  <a:gd name="T85" fmla="*/ 872 h 873"/>
                  <a:gd name="T86" fmla="*/ 179 w 1293"/>
                  <a:gd name="T87" fmla="*/ 865 h 873"/>
                  <a:gd name="T88" fmla="*/ 214 w 1293"/>
                  <a:gd name="T89" fmla="*/ 852 h 873"/>
                  <a:gd name="T90" fmla="*/ 264 w 1293"/>
                  <a:gd name="T91" fmla="*/ 833 h 873"/>
                  <a:gd name="T92" fmla="*/ 325 w 1293"/>
                  <a:gd name="T93" fmla="*/ 810 h 873"/>
                  <a:gd name="T94" fmla="*/ 397 w 1293"/>
                  <a:gd name="T95" fmla="*/ 782 h 873"/>
                  <a:gd name="T96" fmla="*/ 478 w 1293"/>
                  <a:gd name="T97" fmla="*/ 753 h 873"/>
                  <a:gd name="T98" fmla="*/ 565 w 1293"/>
                  <a:gd name="T99" fmla="*/ 721 h 873"/>
                  <a:gd name="T100" fmla="*/ 657 w 1293"/>
                  <a:gd name="T101" fmla="*/ 689 h 873"/>
                  <a:gd name="T102" fmla="*/ 752 w 1293"/>
                  <a:gd name="T103" fmla="*/ 657 h 873"/>
                  <a:gd name="T104" fmla="*/ 846 w 1293"/>
                  <a:gd name="T105" fmla="*/ 626 h 873"/>
                  <a:gd name="T106" fmla="*/ 941 w 1293"/>
                  <a:gd name="T107" fmla="*/ 597 h 873"/>
                  <a:gd name="T108" fmla="*/ 1031 w 1293"/>
                  <a:gd name="T109" fmla="*/ 570 h 873"/>
                  <a:gd name="T110" fmla="*/ 1116 w 1293"/>
                  <a:gd name="T111" fmla="*/ 547 h 873"/>
                  <a:gd name="T112" fmla="*/ 1194 w 1293"/>
                  <a:gd name="T113" fmla="*/ 529 h 873"/>
                  <a:gd name="T114" fmla="*/ 1263 w 1293"/>
                  <a:gd name="T115" fmla="*/ 516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3" h="873">
                    <a:moveTo>
                      <a:pt x="1293" y="512"/>
                    </a:moveTo>
                    <a:lnTo>
                      <a:pt x="1290" y="507"/>
                    </a:lnTo>
                    <a:lnTo>
                      <a:pt x="1281" y="494"/>
                    </a:lnTo>
                    <a:lnTo>
                      <a:pt x="1266" y="474"/>
                    </a:lnTo>
                    <a:lnTo>
                      <a:pt x="1248" y="447"/>
                    </a:lnTo>
                    <a:lnTo>
                      <a:pt x="1228" y="417"/>
                    </a:lnTo>
                    <a:lnTo>
                      <a:pt x="1206" y="383"/>
                    </a:lnTo>
                    <a:lnTo>
                      <a:pt x="1184" y="347"/>
                    </a:lnTo>
                    <a:lnTo>
                      <a:pt x="1163" y="310"/>
                    </a:lnTo>
                    <a:lnTo>
                      <a:pt x="1154" y="294"/>
                    </a:lnTo>
                    <a:lnTo>
                      <a:pt x="1142" y="278"/>
                    </a:lnTo>
                    <a:lnTo>
                      <a:pt x="1131" y="262"/>
                    </a:lnTo>
                    <a:lnTo>
                      <a:pt x="1118" y="244"/>
                    </a:lnTo>
                    <a:lnTo>
                      <a:pt x="1106" y="227"/>
                    </a:lnTo>
                    <a:lnTo>
                      <a:pt x="1093" y="208"/>
                    </a:lnTo>
                    <a:lnTo>
                      <a:pt x="1083" y="187"/>
                    </a:lnTo>
                    <a:lnTo>
                      <a:pt x="1073" y="164"/>
                    </a:lnTo>
                    <a:lnTo>
                      <a:pt x="1063" y="121"/>
                    </a:lnTo>
                    <a:lnTo>
                      <a:pt x="1060" y="80"/>
                    </a:lnTo>
                    <a:lnTo>
                      <a:pt x="1060" y="42"/>
                    </a:lnTo>
                    <a:lnTo>
                      <a:pt x="1060" y="7"/>
                    </a:lnTo>
                    <a:lnTo>
                      <a:pt x="1057" y="6"/>
                    </a:lnTo>
                    <a:lnTo>
                      <a:pt x="1049" y="5"/>
                    </a:lnTo>
                    <a:lnTo>
                      <a:pt x="1039" y="2"/>
                    </a:lnTo>
                    <a:lnTo>
                      <a:pt x="1024" y="1"/>
                    </a:lnTo>
                    <a:lnTo>
                      <a:pt x="1005" y="0"/>
                    </a:lnTo>
                    <a:lnTo>
                      <a:pt x="985" y="1"/>
                    </a:lnTo>
                    <a:lnTo>
                      <a:pt x="963" y="5"/>
                    </a:lnTo>
                    <a:lnTo>
                      <a:pt x="940" y="11"/>
                    </a:lnTo>
                    <a:lnTo>
                      <a:pt x="925" y="15"/>
                    </a:lnTo>
                    <a:lnTo>
                      <a:pt x="910" y="21"/>
                    </a:lnTo>
                    <a:lnTo>
                      <a:pt x="892" y="27"/>
                    </a:lnTo>
                    <a:lnTo>
                      <a:pt x="875" y="32"/>
                    </a:lnTo>
                    <a:lnTo>
                      <a:pt x="856" y="38"/>
                    </a:lnTo>
                    <a:lnTo>
                      <a:pt x="836" y="45"/>
                    </a:lnTo>
                    <a:lnTo>
                      <a:pt x="815" y="53"/>
                    </a:lnTo>
                    <a:lnTo>
                      <a:pt x="793" y="60"/>
                    </a:lnTo>
                    <a:lnTo>
                      <a:pt x="769" y="68"/>
                    </a:lnTo>
                    <a:lnTo>
                      <a:pt x="746" y="76"/>
                    </a:lnTo>
                    <a:lnTo>
                      <a:pt x="721" y="84"/>
                    </a:lnTo>
                    <a:lnTo>
                      <a:pt x="694" y="92"/>
                    </a:lnTo>
                    <a:lnTo>
                      <a:pt x="668" y="100"/>
                    </a:lnTo>
                    <a:lnTo>
                      <a:pt x="640" y="110"/>
                    </a:lnTo>
                    <a:lnTo>
                      <a:pt x="611" y="118"/>
                    </a:lnTo>
                    <a:lnTo>
                      <a:pt x="581" y="126"/>
                    </a:lnTo>
                    <a:lnTo>
                      <a:pt x="550" y="135"/>
                    </a:lnTo>
                    <a:lnTo>
                      <a:pt x="519" y="143"/>
                    </a:lnTo>
                    <a:lnTo>
                      <a:pt x="487" y="151"/>
                    </a:lnTo>
                    <a:lnTo>
                      <a:pt x="454" y="160"/>
                    </a:lnTo>
                    <a:lnTo>
                      <a:pt x="420" y="168"/>
                    </a:lnTo>
                    <a:lnTo>
                      <a:pt x="386" y="175"/>
                    </a:lnTo>
                    <a:lnTo>
                      <a:pt x="350" y="183"/>
                    </a:lnTo>
                    <a:lnTo>
                      <a:pt x="314" y="190"/>
                    </a:lnTo>
                    <a:lnTo>
                      <a:pt x="277" y="197"/>
                    </a:lnTo>
                    <a:lnTo>
                      <a:pt x="239" y="204"/>
                    </a:lnTo>
                    <a:lnTo>
                      <a:pt x="201" y="211"/>
                    </a:lnTo>
                    <a:lnTo>
                      <a:pt x="162" y="217"/>
                    </a:lnTo>
                    <a:lnTo>
                      <a:pt x="122" y="223"/>
                    </a:lnTo>
                    <a:lnTo>
                      <a:pt x="83" y="227"/>
                    </a:lnTo>
                    <a:lnTo>
                      <a:pt x="41" y="232"/>
                    </a:lnTo>
                    <a:lnTo>
                      <a:pt x="0" y="235"/>
                    </a:lnTo>
                    <a:lnTo>
                      <a:pt x="1" y="239"/>
                    </a:lnTo>
                    <a:lnTo>
                      <a:pt x="6" y="250"/>
                    </a:lnTo>
                    <a:lnTo>
                      <a:pt x="12" y="266"/>
                    </a:lnTo>
                    <a:lnTo>
                      <a:pt x="21" y="287"/>
                    </a:lnTo>
                    <a:lnTo>
                      <a:pt x="29" y="311"/>
                    </a:lnTo>
                    <a:lnTo>
                      <a:pt x="39" y="338"/>
                    </a:lnTo>
                    <a:lnTo>
                      <a:pt x="48" y="364"/>
                    </a:lnTo>
                    <a:lnTo>
                      <a:pt x="57" y="392"/>
                    </a:lnTo>
                    <a:lnTo>
                      <a:pt x="63" y="406"/>
                    </a:lnTo>
                    <a:lnTo>
                      <a:pt x="71" y="420"/>
                    </a:lnTo>
                    <a:lnTo>
                      <a:pt x="79" y="433"/>
                    </a:lnTo>
                    <a:lnTo>
                      <a:pt x="90" y="448"/>
                    </a:lnTo>
                    <a:lnTo>
                      <a:pt x="99" y="466"/>
                    </a:lnTo>
                    <a:lnTo>
                      <a:pt x="109" y="484"/>
                    </a:lnTo>
                    <a:lnTo>
                      <a:pt x="117" y="504"/>
                    </a:lnTo>
                    <a:lnTo>
                      <a:pt x="124" y="527"/>
                    </a:lnTo>
                    <a:lnTo>
                      <a:pt x="130" y="565"/>
                    </a:lnTo>
                    <a:lnTo>
                      <a:pt x="131" y="598"/>
                    </a:lnTo>
                    <a:lnTo>
                      <a:pt x="130" y="630"/>
                    </a:lnTo>
                    <a:lnTo>
                      <a:pt x="132" y="659"/>
                    </a:lnTo>
                    <a:lnTo>
                      <a:pt x="140" y="706"/>
                    </a:lnTo>
                    <a:lnTo>
                      <a:pt x="150" y="763"/>
                    </a:lnTo>
                    <a:lnTo>
                      <a:pt x="156" y="820"/>
                    </a:lnTo>
                    <a:lnTo>
                      <a:pt x="159" y="873"/>
                    </a:lnTo>
                    <a:lnTo>
                      <a:pt x="161" y="872"/>
                    </a:lnTo>
                    <a:lnTo>
                      <a:pt x="168" y="870"/>
                    </a:lnTo>
                    <a:lnTo>
                      <a:pt x="179" y="865"/>
                    </a:lnTo>
                    <a:lnTo>
                      <a:pt x="194" y="860"/>
                    </a:lnTo>
                    <a:lnTo>
                      <a:pt x="214" y="852"/>
                    </a:lnTo>
                    <a:lnTo>
                      <a:pt x="237" y="844"/>
                    </a:lnTo>
                    <a:lnTo>
                      <a:pt x="264" y="833"/>
                    </a:lnTo>
                    <a:lnTo>
                      <a:pt x="292" y="822"/>
                    </a:lnTo>
                    <a:lnTo>
                      <a:pt x="325" y="810"/>
                    </a:lnTo>
                    <a:lnTo>
                      <a:pt x="360" y="796"/>
                    </a:lnTo>
                    <a:lnTo>
                      <a:pt x="397" y="782"/>
                    </a:lnTo>
                    <a:lnTo>
                      <a:pt x="436" y="769"/>
                    </a:lnTo>
                    <a:lnTo>
                      <a:pt x="478" y="753"/>
                    </a:lnTo>
                    <a:lnTo>
                      <a:pt x="520" y="738"/>
                    </a:lnTo>
                    <a:lnTo>
                      <a:pt x="565" y="721"/>
                    </a:lnTo>
                    <a:lnTo>
                      <a:pt x="610" y="705"/>
                    </a:lnTo>
                    <a:lnTo>
                      <a:pt x="657" y="689"/>
                    </a:lnTo>
                    <a:lnTo>
                      <a:pt x="704" y="673"/>
                    </a:lnTo>
                    <a:lnTo>
                      <a:pt x="752" y="657"/>
                    </a:lnTo>
                    <a:lnTo>
                      <a:pt x="799" y="642"/>
                    </a:lnTo>
                    <a:lnTo>
                      <a:pt x="846" y="626"/>
                    </a:lnTo>
                    <a:lnTo>
                      <a:pt x="894" y="611"/>
                    </a:lnTo>
                    <a:lnTo>
                      <a:pt x="941" y="597"/>
                    </a:lnTo>
                    <a:lnTo>
                      <a:pt x="986" y="583"/>
                    </a:lnTo>
                    <a:lnTo>
                      <a:pt x="1031" y="570"/>
                    </a:lnTo>
                    <a:lnTo>
                      <a:pt x="1074" y="558"/>
                    </a:lnTo>
                    <a:lnTo>
                      <a:pt x="1116" y="547"/>
                    </a:lnTo>
                    <a:lnTo>
                      <a:pt x="1156" y="537"/>
                    </a:lnTo>
                    <a:lnTo>
                      <a:pt x="1194" y="529"/>
                    </a:lnTo>
                    <a:lnTo>
                      <a:pt x="1230" y="521"/>
                    </a:lnTo>
                    <a:lnTo>
                      <a:pt x="1263" y="516"/>
                    </a:lnTo>
                    <a:lnTo>
                      <a:pt x="1293" y="512"/>
                    </a:lnTo>
                    <a:close/>
                  </a:path>
                </a:pathLst>
              </a:custGeom>
              <a:solidFill>
                <a:srgbClr val="8C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88">
                <a:extLst>
                  <a:ext uri="{FF2B5EF4-FFF2-40B4-BE49-F238E27FC236}">
                    <a16:creationId xmlns:a16="http://schemas.microsoft.com/office/drawing/2014/main" id="{8AE68710-2E91-410F-B63B-FCE8B6C21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1125"/>
                <a:ext cx="596" cy="413"/>
              </a:xfrm>
              <a:custGeom>
                <a:avLst/>
                <a:gdLst>
                  <a:gd name="T0" fmla="*/ 6 w 1194"/>
                  <a:gd name="T1" fmla="*/ 255 h 828"/>
                  <a:gd name="T2" fmla="*/ 43 w 1194"/>
                  <a:gd name="T3" fmla="*/ 352 h 828"/>
                  <a:gd name="T4" fmla="*/ 91 w 1194"/>
                  <a:gd name="T5" fmla="*/ 518 h 828"/>
                  <a:gd name="T6" fmla="*/ 126 w 1194"/>
                  <a:gd name="T7" fmla="*/ 720 h 828"/>
                  <a:gd name="T8" fmla="*/ 133 w 1194"/>
                  <a:gd name="T9" fmla="*/ 826 h 828"/>
                  <a:gd name="T10" fmla="*/ 151 w 1194"/>
                  <a:gd name="T11" fmla="*/ 820 h 828"/>
                  <a:gd name="T12" fmla="*/ 184 w 1194"/>
                  <a:gd name="T13" fmla="*/ 807 h 828"/>
                  <a:gd name="T14" fmla="*/ 233 w 1194"/>
                  <a:gd name="T15" fmla="*/ 788 h 828"/>
                  <a:gd name="T16" fmla="*/ 293 w 1194"/>
                  <a:gd name="T17" fmla="*/ 767 h 828"/>
                  <a:gd name="T18" fmla="*/ 363 w 1194"/>
                  <a:gd name="T19" fmla="*/ 741 h 828"/>
                  <a:gd name="T20" fmla="*/ 441 w 1194"/>
                  <a:gd name="T21" fmla="*/ 712 h 828"/>
                  <a:gd name="T22" fmla="*/ 525 w 1194"/>
                  <a:gd name="T23" fmla="*/ 682 h 828"/>
                  <a:gd name="T24" fmla="*/ 614 w 1194"/>
                  <a:gd name="T25" fmla="*/ 652 h 828"/>
                  <a:gd name="T26" fmla="*/ 704 w 1194"/>
                  <a:gd name="T27" fmla="*/ 623 h 828"/>
                  <a:gd name="T28" fmla="*/ 794 w 1194"/>
                  <a:gd name="T29" fmla="*/ 594 h 828"/>
                  <a:gd name="T30" fmla="*/ 881 w 1194"/>
                  <a:gd name="T31" fmla="*/ 567 h 828"/>
                  <a:gd name="T32" fmla="*/ 964 w 1194"/>
                  <a:gd name="T33" fmla="*/ 543 h 828"/>
                  <a:gd name="T34" fmla="*/ 1041 w 1194"/>
                  <a:gd name="T35" fmla="*/ 523 h 828"/>
                  <a:gd name="T36" fmla="*/ 1111 w 1194"/>
                  <a:gd name="T37" fmla="*/ 507 h 828"/>
                  <a:gd name="T38" fmla="*/ 1169 w 1194"/>
                  <a:gd name="T39" fmla="*/ 498 h 828"/>
                  <a:gd name="T40" fmla="*/ 1191 w 1194"/>
                  <a:gd name="T41" fmla="*/ 492 h 828"/>
                  <a:gd name="T42" fmla="*/ 1174 w 1194"/>
                  <a:gd name="T43" fmla="*/ 470 h 828"/>
                  <a:gd name="T44" fmla="*/ 1144 w 1194"/>
                  <a:gd name="T45" fmla="*/ 429 h 828"/>
                  <a:gd name="T46" fmla="*/ 1106 w 1194"/>
                  <a:gd name="T47" fmla="*/ 373 h 828"/>
                  <a:gd name="T48" fmla="*/ 1067 w 1194"/>
                  <a:gd name="T49" fmla="*/ 302 h 828"/>
                  <a:gd name="T50" fmla="*/ 1029 w 1194"/>
                  <a:gd name="T51" fmla="*/ 222 h 828"/>
                  <a:gd name="T52" fmla="*/ 998 w 1194"/>
                  <a:gd name="T53" fmla="*/ 135 h 828"/>
                  <a:gd name="T54" fmla="*/ 979 w 1194"/>
                  <a:gd name="T55" fmla="*/ 45 h 828"/>
                  <a:gd name="T56" fmla="*/ 975 w 1194"/>
                  <a:gd name="T57" fmla="*/ 0 h 828"/>
                  <a:gd name="T58" fmla="*/ 964 w 1194"/>
                  <a:gd name="T59" fmla="*/ 5 h 828"/>
                  <a:gd name="T60" fmla="*/ 945 w 1194"/>
                  <a:gd name="T61" fmla="*/ 13 h 828"/>
                  <a:gd name="T62" fmla="*/ 916 w 1194"/>
                  <a:gd name="T63" fmla="*/ 25 h 828"/>
                  <a:gd name="T64" fmla="*/ 879 w 1194"/>
                  <a:gd name="T65" fmla="*/ 38 h 828"/>
                  <a:gd name="T66" fmla="*/ 834 w 1194"/>
                  <a:gd name="T67" fmla="*/ 55 h 828"/>
                  <a:gd name="T68" fmla="*/ 781 w 1194"/>
                  <a:gd name="T69" fmla="*/ 73 h 828"/>
                  <a:gd name="T70" fmla="*/ 721 w 1194"/>
                  <a:gd name="T71" fmla="*/ 91 h 828"/>
                  <a:gd name="T72" fmla="*/ 654 w 1194"/>
                  <a:gd name="T73" fmla="*/ 112 h 828"/>
                  <a:gd name="T74" fmla="*/ 583 w 1194"/>
                  <a:gd name="T75" fmla="*/ 133 h 828"/>
                  <a:gd name="T76" fmla="*/ 505 w 1194"/>
                  <a:gd name="T77" fmla="*/ 152 h 828"/>
                  <a:gd name="T78" fmla="*/ 422 w 1194"/>
                  <a:gd name="T79" fmla="*/ 173 h 828"/>
                  <a:gd name="T80" fmla="*/ 334 w 1194"/>
                  <a:gd name="T81" fmla="*/ 192 h 828"/>
                  <a:gd name="T82" fmla="*/ 243 w 1194"/>
                  <a:gd name="T83" fmla="*/ 209 h 828"/>
                  <a:gd name="T84" fmla="*/ 148 w 1194"/>
                  <a:gd name="T85" fmla="*/ 224 h 828"/>
                  <a:gd name="T86" fmla="*/ 50 w 1194"/>
                  <a:gd name="T87" fmla="*/ 23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4" h="828">
                    <a:moveTo>
                      <a:pt x="0" y="241"/>
                    </a:moveTo>
                    <a:lnTo>
                      <a:pt x="6" y="255"/>
                    </a:lnTo>
                    <a:lnTo>
                      <a:pt x="21" y="293"/>
                    </a:lnTo>
                    <a:lnTo>
                      <a:pt x="43" y="352"/>
                    </a:lnTo>
                    <a:lnTo>
                      <a:pt x="67" y="428"/>
                    </a:lnTo>
                    <a:lnTo>
                      <a:pt x="91" y="518"/>
                    </a:lnTo>
                    <a:lnTo>
                      <a:pt x="112" y="617"/>
                    </a:lnTo>
                    <a:lnTo>
                      <a:pt x="126" y="720"/>
                    </a:lnTo>
                    <a:lnTo>
                      <a:pt x="130" y="828"/>
                    </a:lnTo>
                    <a:lnTo>
                      <a:pt x="133" y="826"/>
                    </a:lnTo>
                    <a:lnTo>
                      <a:pt x="140" y="824"/>
                    </a:lnTo>
                    <a:lnTo>
                      <a:pt x="151" y="820"/>
                    </a:lnTo>
                    <a:lnTo>
                      <a:pt x="166" y="814"/>
                    </a:lnTo>
                    <a:lnTo>
                      <a:pt x="184" y="807"/>
                    </a:lnTo>
                    <a:lnTo>
                      <a:pt x="207" y="799"/>
                    </a:lnTo>
                    <a:lnTo>
                      <a:pt x="233" y="788"/>
                    </a:lnTo>
                    <a:lnTo>
                      <a:pt x="262" y="778"/>
                    </a:lnTo>
                    <a:lnTo>
                      <a:pt x="293" y="767"/>
                    </a:lnTo>
                    <a:lnTo>
                      <a:pt x="327" y="754"/>
                    </a:lnTo>
                    <a:lnTo>
                      <a:pt x="363" y="741"/>
                    </a:lnTo>
                    <a:lnTo>
                      <a:pt x="402" y="727"/>
                    </a:lnTo>
                    <a:lnTo>
                      <a:pt x="441" y="712"/>
                    </a:lnTo>
                    <a:lnTo>
                      <a:pt x="483" y="697"/>
                    </a:lnTo>
                    <a:lnTo>
                      <a:pt x="525" y="682"/>
                    </a:lnTo>
                    <a:lnTo>
                      <a:pt x="569" y="667"/>
                    </a:lnTo>
                    <a:lnTo>
                      <a:pt x="614" y="652"/>
                    </a:lnTo>
                    <a:lnTo>
                      <a:pt x="659" y="637"/>
                    </a:lnTo>
                    <a:lnTo>
                      <a:pt x="704" y="623"/>
                    </a:lnTo>
                    <a:lnTo>
                      <a:pt x="749" y="608"/>
                    </a:lnTo>
                    <a:lnTo>
                      <a:pt x="794" y="594"/>
                    </a:lnTo>
                    <a:lnTo>
                      <a:pt x="838" y="580"/>
                    </a:lnTo>
                    <a:lnTo>
                      <a:pt x="881" y="567"/>
                    </a:lnTo>
                    <a:lnTo>
                      <a:pt x="924" y="555"/>
                    </a:lnTo>
                    <a:lnTo>
                      <a:pt x="964" y="543"/>
                    </a:lnTo>
                    <a:lnTo>
                      <a:pt x="1003" y="533"/>
                    </a:lnTo>
                    <a:lnTo>
                      <a:pt x="1041" y="523"/>
                    </a:lnTo>
                    <a:lnTo>
                      <a:pt x="1077" y="514"/>
                    </a:lnTo>
                    <a:lnTo>
                      <a:pt x="1111" y="507"/>
                    </a:lnTo>
                    <a:lnTo>
                      <a:pt x="1141" y="503"/>
                    </a:lnTo>
                    <a:lnTo>
                      <a:pt x="1169" y="498"/>
                    </a:lnTo>
                    <a:lnTo>
                      <a:pt x="1194" y="496"/>
                    </a:lnTo>
                    <a:lnTo>
                      <a:pt x="1191" y="492"/>
                    </a:lnTo>
                    <a:lnTo>
                      <a:pt x="1184" y="484"/>
                    </a:lnTo>
                    <a:lnTo>
                      <a:pt x="1174" y="470"/>
                    </a:lnTo>
                    <a:lnTo>
                      <a:pt x="1160" y="452"/>
                    </a:lnTo>
                    <a:lnTo>
                      <a:pt x="1144" y="429"/>
                    </a:lnTo>
                    <a:lnTo>
                      <a:pt x="1126" y="402"/>
                    </a:lnTo>
                    <a:lnTo>
                      <a:pt x="1106" y="373"/>
                    </a:lnTo>
                    <a:lnTo>
                      <a:pt x="1086" y="338"/>
                    </a:lnTo>
                    <a:lnTo>
                      <a:pt x="1067" y="302"/>
                    </a:lnTo>
                    <a:lnTo>
                      <a:pt x="1047" y="263"/>
                    </a:lnTo>
                    <a:lnTo>
                      <a:pt x="1029" y="222"/>
                    </a:lnTo>
                    <a:lnTo>
                      <a:pt x="1012" y="179"/>
                    </a:lnTo>
                    <a:lnTo>
                      <a:pt x="998" y="135"/>
                    </a:lnTo>
                    <a:lnTo>
                      <a:pt x="986" y="90"/>
                    </a:lnTo>
                    <a:lnTo>
                      <a:pt x="979" y="45"/>
                    </a:lnTo>
                    <a:lnTo>
                      <a:pt x="976" y="0"/>
                    </a:lnTo>
                    <a:lnTo>
                      <a:pt x="975" y="0"/>
                    </a:lnTo>
                    <a:lnTo>
                      <a:pt x="971" y="3"/>
                    </a:lnTo>
                    <a:lnTo>
                      <a:pt x="964" y="5"/>
                    </a:lnTo>
                    <a:lnTo>
                      <a:pt x="956" y="8"/>
                    </a:lnTo>
                    <a:lnTo>
                      <a:pt x="945" y="13"/>
                    </a:lnTo>
                    <a:lnTo>
                      <a:pt x="932" y="19"/>
                    </a:lnTo>
                    <a:lnTo>
                      <a:pt x="916" y="25"/>
                    </a:lnTo>
                    <a:lnTo>
                      <a:pt x="899" y="30"/>
                    </a:lnTo>
                    <a:lnTo>
                      <a:pt x="879" y="38"/>
                    </a:lnTo>
                    <a:lnTo>
                      <a:pt x="857" y="46"/>
                    </a:lnTo>
                    <a:lnTo>
                      <a:pt x="834" y="55"/>
                    </a:lnTo>
                    <a:lnTo>
                      <a:pt x="809" y="64"/>
                    </a:lnTo>
                    <a:lnTo>
                      <a:pt x="781" y="73"/>
                    </a:lnTo>
                    <a:lnTo>
                      <a:pt x="752" y="82"/>
                    </a:lnTo>
                    <a:lnTo>
                      <a:pt x="721" y="91"/>
                    </a:lnTo>
                    <a:lnTo>
                      <a:pt x="689" y="102"/>
                    </a:lnTo>
                    <a:lnTo>
                      <a:pt x="654" y="112"/>
                    </a:lnTo>
                    <a:lnTo>
                      <a:pt x="620" y="122"/>
                    </a:lnTo>
                    <a:lnTo>
                      <a:pt x="583" y="133"/>
                    </a:lnTo>
                    <a:lnTo>
                      <a:pt x="544" y="143"/>
                    </a:lnTo>
                    <a:lnTo>
                      <a:pt x="505" y="152"/>
                    </a:lnTo>
                    <a:lnTo>
                      <a:pt x="463" y="163"/>
                    </a:lnTo>
                    <a:lnTo>
                      <a:pt x="422" y="173"/>
                    </a:lnTo>
                    <a:lnTo>
                      <a:pt x="379" y="182"/>
                    </a:lnTo>
                    <a:lnTo>
                      <a:pt x="334" y="192"/>
                    </a:lnTo>
                    <a:lnTo>
                      <a:pt x="289" y="200"/>
                    </a:lnTo>
                    <a:lnTo>
                      <a:pt x="243" y="209"/>
                    </a:lnTo>
                    <a:lnTo>
                      <a:pt x="196" y="216"/>
                    </a:lnTo>
                    <a:lnTo>
                      <a:pt x="148" y="224"/>
                    </a:lnTo>
                    <a:lnTo>
                      <a:pt x="99" y="230"/>
                    </a:lnTo>
                    <a:lnTo>
                      <a:pt x="50" y="237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7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89">
                <a:extLst>
                  <a:ext uri="{FF2B5EF4-FFF2-40B4-BE49-F238E27FC236}">
                    <a16:creationId xmlns:a16="http://schemas.microsoft.com/office/drawing/2014/main" id="{8EF115FF-893B-43D1-A660-99277CE2D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931"/>
                <a:ext cx="834" cy="258"/>
              </a:xfrm>
              <a:custGeom>
                <a:avLst/>
                <a:gdLst>
                  <a:gd name="T0" fmla="*/ 57 w 1666"/>
                  <a:gd name="T1" fmla="*/ 448 h 517"/>
                  <a:gd name="T2" fmla="*/ 79 w 1666"/>
                  <a:gd name="T3" fmla="*/ 447 h 517"/>
                  <a:gd name="T4" fmla="*/ 121 w 1666"/>
                  <a:gd name="T5" fmla="*/ 444 h 517"/>
                  <a:gd name="T6" fmla="*/ 179 w 1666"/>
                  <a:gd name="T7" fmla="*/ 439 h 517"/>
                  <a:gd name="T8" fmla="*/ 253 w 1666"/>
                  <a:gd name="T9" fmla="*/ 431 h 517"/>
                  <a:gd name="T10" fmla="*/ 339 w 1666"/>
                  <a:gd name="T11" fmla="*/ 419 h 517"/>
                  <a:gd name="T12" fmla="*/ 437 w 1666"/>
                  <a:gd name="T13" fmla="*/ 406 h 517"/>
                  <a:gd name="T14" fmla="*/ 544 w 1666"/>
                  <a:gd name="T15" fmla="*/ 387 h 517"/>
                  <a:gd name="T16" fmla="*/ 658 w 1666"/>
                  <a:gd name="T17" fmla="*/ 364 h 517"/>
                  <a:gd name="T18" fmla="*/ 776 w 1666"/>
                  <a:gd name="T19" fmla="*/ 335 h 517"/>
                  <a:gd name="T20" fmla="*/ 897 w 1666"/>
                  <a:gd name="T21" fmla="*/ 302 h 517"/>
                  <a:gd name="T22" fmla="*/ 1018 w 1666"/>
                  <a:gd name="T23" fmla="*/ 263 h 517"/>
                  <a:gd name="T24" fmla="*/ 1136 w 1666"/>
                  <a:gd name="T25" fmla="*/ 217 h 517"/>
                  <a:gd name="T26" fmla="*/ 1252 w 1666"/>
                  <a:gd name="T27" fmla="*/ 165 h 517"/>
                  <a:gd name="T28" fmla="*/ 1360 w 1666"/>
                  <a:gd name="T29" fmla="*/ 105 h 517"/>
                  <a:gd name="T30" fmla="*/ 1461 w 1666"/>
                  <a:gd name="T31" fmla="*/ 37 h 517"/>
                  <a:gd name="T32" fmla="*/ 1511 w 1666"/>
                  <a:gd name="T33" fmla="*/ 10 h 517"/>
                  <a:gd name="T34" fmla="*/ 1535 w 1666"/>
                  <a:gd name="T35" fmla="*/ 77 h 517"/>
                  <a:gd name="T36" fmla="*/ 1579 w 1666"/>
                  <a:gd name="T37" fmla="*/ 179 h 517"/>
                  <a:gd name="T38" fmla="*/ 1635 w 1666"/>
                  <a:gd name="T39" fmla="*/ 278 h 517"/>
                  <a:gd name="T40" fmla="*/ 1663 w 1666"/>
                  <a:gd name="T41" fmla="*/ 313 h 517"/>
                  <a:gd name="T42" fmla="*/ 1635 w 1666"/>
                  <a:gd name="T43" fmla="*/ 295 h 517"/>
                  <a:gd name="T44" fmla="*/ 1589 w 1666"/>
                  <a:gd name="T45" fmla="*/ 249 h 517"/>
                  <a:gd name="T46" fmla="*/ 1535 w 1666"/>
                  <a:gd name="T47" fmla="*/ 167 h 517"/>
                  <a:gd name="T48" fmla="*/ 1504 w 1666"/>
                  <a:gd name="T49" fmla="*/ 101 h 517"/>
                  <a:gd name="T50" fmla="*/ 1496 w 1666"/>
                  <a:gd name="T51" fmla="*/ 91 h 517"/>
                  <a:gd name="T52" fmla="*/ 1488 w 1666"/>
                  <a:gd name="T53" fmla="*/ 84 h 517"/>
                  <a:gd name="T54" fmla="*/ 1476 w 1666"/>
                  <a:gd name="T55" fmla="*/ 82 h 517"/>
                  <a:gd name="T56" fmla="*/ 1462 w 1666"/>
                  <a:gd name="T57" fmla="*/ 84 h 517"/>
                  <a:gd name="T58" fmla="*/ 1441 w 1666"/>
                  <a:gd name="T59" fmla="*/ 92 h 517"/>
                  <a:gd name="T60" fmla="*/ 1415 w 1666"/>
                  <a:gd name="T61" fmla="*/ 106 h 517"/>
                  <a:gd name="T62" fmla="*/ 1382 w 1666"/>
                  <a:gd name="T63" fmla="*/ 126 h 517"/>
                  <a:gd name="T64" fmla="*/ 1341 w 1666"/>
                  <a:gd name="T65" fmla="*/ 149 h 517"/>
                  <a:gd name="T66" fmla="*/ 1292 w 1666"/>
                  <a:gd name="T67" fmla="*/ 175 h 517"/>
                  <a:gd name="T68" fmla="*/ 1233 w 1666"/>
                  <a:gd name="T69" fmla="*/ 204 h 517"/>
                  <a:gd name="T70" fmla="*/ 1164 w 1666"/>
                  <a:gd name="T71" fmla="*/ 236 h 517"/>
                  <a:gd name="T72" fmla="*/ 1083 w 1666"/>
                  <a:gd name="T73" fmla="*/ 270 h 517"/>
                  <a:gd name="T74" fmla="*/ 989 w 1666"/>
                  <a:gd name="T75" fmla="*/ 305 h 517"/>
                  <a:gd name="T76" fmla="*/ 882 w 1666"/>
                  <a:gd name="T77" fmla="*/ 340 h 517"/>
                  <a:gd name="T78" fmla="*/ 760 w 1666"/>
                  <a:gd name="T79" fmla="*/ 376 h 517"/>
                  <a:gd name="T80" fmla="*/ 622 w 1666"/>
                  <a:gd name="T81" fmla="*/ 410 h 517"/>
                  <a:gd name="T82" fmla="*/ 467 w 1666"/>
                  <a:gd name="T83" fmla="*/ 444 h 517"/>
                  <a:gd name="T84" fmla="*/ 294 w 1666"/>
                  <a:gd name="T85" fmla="*/ 475 h 517"/>
                  <a:gd name="T86" fmla="*/ 102 w 1666"/>
                  <a:gd name="T87" fmla="*/ 504 h 517"/>
                  <a:gd name="T88" fmla="*/ 2 w 1666"/>
                  <a:gd name="T89" fmla="*/ 516 h 517"/>
                  <a:gd name="T90" fmla="*/ 16 w 1666"/>
                  <a:gd name="T91" fmla="*/ 505 h 517"/>
                  <a:gd name="T92" fmla="*/ 35 w 1666"/>
                  <a:gd name="T93" fmla="*/ 486 h 517"/>
                  <a:gd name="T94" fmla="*/ 51 w 1666"/>
                  <a:gd name="T95" fmla="*/ 46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6" h="517">
                    <a:moveTo>
                      <a:pt x="55" y="448"/>
                    </a:moveTo>
                    <a:lnTo>
                      <a:pt x="57" y="448"/>
                    </a:lnTo>
                    <a:lnTo>
                      <a:pt x="66" y="447"/>
                    </a:lnTo>
                    <a:lnTo>
                      <a:pt x="79" y="447"/>
                    </a:lnTo>
                    <a:lnTo>
                      <a:pt x="97" y="446"/>
                    </a:lnTo>
                    <a:lnTo>
                      <a:pt x="121" y="444"/>
                    </a:lnTo>
                    <a:lnTo>
                      <a:pt x="148" y="441"/>
                    </a:lnTo>
                    <a:lnTo>
                      <a:pt x="179" y="439"/>
                    </a:lnTo>
                    <a:lnTo>
                      <a:pt x="214" y="436"/>
                    </a:lnTo>
                    <a:lnTo>
                      <a:pt x="253" y="431"/>
                    </a:lnTo>
                    <a:lnTo>
                      <a:pt x="294" y="425"/>
                    </a:lnTo>
                    <a:lnTo>
                      <a:pt x="339" y="419"/>
                    </a:lnTo>
                    <a:lnTo>
                      <a:pt x="388" y="413"/>
                    </a:lnTo>
                    <a:lnTo>
                      <a:pt x="437" y="406"/>
                    </a:lnTo>
                    <a:lnTo>
                      <a:pt x="490" y="396"/>
                    </a:lnTo>
                    <a:lnTo>
                      <a:pt x="544" y="387"/>
                    </a:lnTo>
                    <a:lnTo>
                      <a:pt x="601" y="376"/>
                    </a:lnTo>
                    <a:lnTo>
                      <a:pt x="658" y="364"/>
                    </a:lnTo>
                    <a:lnTo>
                      <a:pt x="717" y="350"/>
                    </a:lnTo>
                    <a:lnTo>
                      <a:pt x="776" y="335"/>
                    </a:lnTo>
                    <a:lnTo>
                      <a:pt x="836" y="319"/>
                    </a:lnTo>
                    <a:lnTo>
                      <a:pt x="897" y="302"/>
                    </a:lnTo>
                    <a:lnTo>
                      <a:pt x="957" y="284"/>
                    </a:lnTo>
                    <a:lnTo>
                      <a:pt x="1018" y="263"/>
                    </a:lnTo>
                    <a:lnTo>
                      <a:pt x="1078" y="241"/>
                    </a:lnTo>
                    <a:lnTo>
                      <a:pt x="1136" y="217"/>
                    </a:lnTo>
                    <a:lnTo>
                      <a:pt x="1194" y="191"/>
                    </a:lnTo>
                    <a:lnTo>
                      <a:pt x="1252" y="165"/>
                    </a:lnTo>
                    <a:lnTo>
                      <a:pt x="1307" y="135"/>
                    </a:lnTo>
                    <a:lnTo>
                      <a:pt x="1360" y="105"/>
                    </a:lnTo>
                    <a:lnTo>
                      <a:pt x="1412" y="72"/>
                    </a:lnTo>
                    <a:lnTo>
                      <a:pt x="1461" y="37"/>
                    </a:lnTo>
                    <a:lnTo>
                      <a:pt x="1507" y="0"/>
                    </a:lnTo>
                    <a:lnTo>
                      <a:pt x="1511" y="10"/>
                    </a:lnTo>
                    <a:lnTo>
                      <a:pt x="1520" y="37"/>
                    </a:lnTo>
                    <a:lnTo>
                      <a:pt x="1535" y="77"/>
                    </a:lnTo>
                    <a:lnTo>
                      <a:pt x="1556" y="126"/>
                    </a:lnTo>
                    <a:lnTo>
                      <a:pt x="1579" y="179"/>
                    </a:lnTo>
                    <a:lnTo>
                      <a:pt x="1606" y="231"/>
                    </a:lnTo>
                    <a:lnTo>
                      <a:pt x="1635" y="278"/>
                    </a:lnTo>
                    <a:lnTo>
                      <a:pt x="1666" y="316"/>
                    </a:lnTo>
                    <a:lnTo>
                      <a:pt x="1663" y="313"/>
                    </a:lnTo>
                    <a:lnTo>
                      <a:pt x="1651" y="308"/>
                    </a:lnTo>
                    <a:lnTo>
                      <a:pt x="1635" y="295"/>
                    </a:lnTo>
                    <a:lnTo>
                      <a:pt x="1613" y="277"/>
                    </a:lnTo>
                    <a:lnTo>
                      <a:pt x="1589" y="249"/>
                    </a:lnTo>
                    <a:lnTo>
                      <a:pt x="1563" y="213"/>
                    </a:lnTo>
                    <a:lnTo>
                      <a:pt x="1535" y="167"/>
                    </a:lnTo>
                    <a:lnTo>
                      <a:pt x="1507" y="110"/>
                    </a:lnTo>
                    <a:lnTo>
                      <a:pt x="1504" y="101"/>
                    </a:lnTo>
                    <a:lnTo>
                      <a:pt x="1500" y="96"/>
                    </a:lnTo>
                    <a:lnTo>
                      <a:pt x="1496" y="91"/>
                    </a:lnTo>
                    <a:lnTo>
                      <a:pt x="1492" y="87"/>
                    </a:lnTo>
                    <a:lnTo>
                      <a:pt x="1488" y="84"/>
                    </a:lnTo>
                    <a:lnTo>
                      <a:pt x="1482" y="82"/>
                    </a:lnTo>
                    <a:lnTo>
                      <a:pt x="1476" y="82"/>
                    </a:lnTo>
                    <a:lnTo>
                      <a:pt x="1471" y="82"/>
                    </a:lnTo>
                    <a:lnTo>
                      <a:pt x="1462" y="84"/>
                    </a:lnTo>
                    <a:lnTo>
                      <a:pt x="1452" y="88"/>
                    </a:lnTo>
                    <a:lnTo>
                      <a:pt x="1441" y="92"/>
                    </a:lnTo>
                    <a:lnTo>
                      <a:pt x="1429" y="99"/>
                    </a:lnTo>
                    <a:lnTo>
                      <a:pt x="1415" y="106"/>
                    </a:lnTo>
                    <a:lnTo>
                      <a:pt x="1399" y="115"/>
                    </a:lnTo>
                    <a:lnTo>
                      <a:pt x="1382" y="126"/>
                    </a:lnTo>
                    <a:lnTo>
                      <a:pt x="1362" y="136"/>
                    </a:lnTo>
                    <a:lnTo>
                      <a:pt x="1341" y="149"/>
                    </a:lnTo>
                    <a:lnTo>
                      <a:pt x="1318" y="161"/>
                    </a:lnTo>
                    <a:lnTo>
                      <a:pt x="1292" y="175"/>
                    </a:lnTo>
                    <a:lnTo>
                      <a:pt x="1264" y="189"/>
                    </a:lnTo>
                    <a:lnTo>
                      <a:pt x="1233" y="204"/>
                    </a:lnTo>
                    <a:lnTo>
                      <a:pt x="1200" y="220"/>
                    </a:lnTo>
                    <a:lnTo>
                      <a:pt x="1164" y="236"/>
                    </a:lnTo>
                    <a:lnTo>
                      <a:pt x="1125" y="252"/>
                    </a:lnTo>
                    <a:lnTo>
                      <a:pt x="1083" y="270"/>
                    </a:lnTo>
                    <a:lnTo>
                      <a:pt x="1037" y="287"/>
                    </a:lnTo>
                    <a:lnTo>
                      <a:pt x="989" y="305"/>
                    </a:lnTo>
                    <a:lnTo>
                      <a:pt x="937" y="323"/>
                    </a:lnTo>
                    <a:lnTo>
                      <a:pt x="882" y="340"/>
                    </a:lnTo>
                    <a:lnTo>
                      <a:pt x="822" y="358"/>
                    </a:lnTo>
                    <a:lnTo>
                      <a:pt x="760" y="376"/>
                    </a:lnTo>
                    <a:lnTo>
                      <a:pt x="693" y="393"/>
                    </a:lnTo>
                    <a:lnTo>
                      <a:pt x="622" y="410"/>
                    </a:lnTo>
                    <a:lnTo>
                      <a:pt x="547" y="428"/>
                    </a:lnTo>
                    <a:lnTo>
                      <a:pt x="467" y="444"/>
                    </a:lnTo>
                    <a:lnTo>
                      <a:pt x="383" y="460"/>
                    </a:lnTo>
                    <a:lnTo>
                      <a:pt x="294" y="475"/>
                    </a:lnTo>
                    <a:lnTo>
                      <a:pt x="201" y="490"/>
                    </a:lnTo>
                    <a:lnTo>
                      <a:pt x="102" y="504"/>
                    </a:lnTo>
                    <a:lnTo>
                      <a:pt x="0" y="517"/>
                    </a:lnTo>
                    <a:lnTo>
                      <a:pt x="2" y="516"/>
                    </a:lnTo>
                    <a:lnTo>
                      <a:pt x="8" y="512"/>
                    </a:lnTo>
                    <a:lnTo>
                      <a:pt x="16" y="505"/>
                    </a:lnTo>
                    <a:lnTo>
                      <a:pt x="26" y="497"/>
                    </a:lnTo>
                    <a:lnTo>
                      <a:pt x="35" y="486"/>
                    </a:lnTo>
                    <a:lnTo>
                      <a:pt x="44" y="475"/>
                    </a:lnTo>
                    <a:lnTo>
                      <a:pt x="51" y="462"/>
                    </a:lnTo>
                    <a:lnTo>
                      <a:pt x="55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90">
                <a:extLst>
                  <a:ext uri="{FF2B5EF4-FFF2-40B4-BE49-F238E27FC236}">
                    <a16:creationId xmlns:a16="http://schemas.microsoft.com/office/drawing/2014/main" id="{A1E0A5BF-0A19-462A-A79B-4D5622D24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1098"/>
                <a:ext cx="155" cy="162"/>
              </a:xfrm>
              <a:custGeom>
                <a:avLst/>
                <a:gdLst>
                  <a:gd name="T0" fmla="*/ 130 w 311"/>
                  <a:gd name="T1" fmla="*/ 0 h 324"/>
                  <a:gd name="T2" fmla="*/ 122 w 311"/>
                  <a:gd name="T3" fmla="*/ 4 h 324"/>
                  <a:gd name="T4" fmla="*/ 104 w 311"/>
                  <a:gd name="T5" fmla="*/ 13 h 324"/>
                  <a:gd name="T6" fmla="*/ 77 w 311"/>
                  <a:gd name="T7" fmla="*/ 30 h 324"/>
                  <a:gd name="T8" fmla="*/ 49 w 311"/>
                  <a:gd name="T9" fmla="*/ 53 h 324"/>
                  <a:gd name="T10" fmla="*/ 23 w 311"/>
                  <a:gd name="T11" fmla="*/ 84 h 324"/>
                  <a:gd name="T12" fmla="*/ 6 w 311"/>
                  <a:gd name="T13" fmla="*/ 122 h 324"/>
                  <a:gd name="T14" fmla="*/ 0 w 311"/>
                  <a:gd name="T15" fmla="*/ 169 h 324"/>
                  <a:gd name="T16" fmla="*/ 13 w 311"/>
                  <a:gd name="T17" fmla="*/ 223 h 324"/>
                  <a:gd name="T18" fmla="*/ 27 w 311"/>
                  <a:gd name="T19" fmla="*/ 249 h 324"/>
                  <a:gd name="T20" fmla="*/ 43 w 311"/>
                  <a:gd name="T21" fmla="*/ 271 h 324"/>
                  <a:gd name="T22" fmla="*/ 62 w 311"/>
                  <a:gd name="T23" fmla="*/ 290 h 324"/>
                  <a:gd name="T24" fmla="*/ 83 w 311"/>
                  <a:gd name="T25" fmla="*/ 303 h 324"/>
                  <a:gd name="T26" fmla="*/ 106 w 311"/>
                  <a:gd name="T27" fmla="*/ 313 h 324"/>
                  <a:gd name="T28" fmla="*/ 129 w 311"/>
                  <a:gd name="T29" fmla="*/ 320 h 324"/>
                  <a:gd name="T30" fmla="*/ 153 w 311"/>
                  <a:gd name="T31" fmla="*/ 323 h 324"/>
                  <a:gd name="T32" fmla="*/ 178 w 311"/>
                  <a:gd name="T33" fmla="*/ 324 h 324"/>
                  <a:gd name="T34" fmla="*/ 202 w 311"/>
                  <a:gd name="T35" fmla="*/ 324 h 324"/>
                  <a:gd name="T36" fmla="*/ 224 w 311"/>
                  <a:gd name="T37" fmla="*/ 321 h 324"/>
                  <a:gd name="T38" fmla="*/ 246 w 311"/>
                  <a:gd name="T39" fmla="*/ 317 h 324"/>
                  <a:gd name="T40" fmla="*/ 264 w 311"/>
                  <a:gd name="T41" fmla="*/ 313 h 324"/>
                  <a:gd name="T42" fmla="*/ 281 w 311"/>
                  <a:gd name="T43" fmla="*/ 307 h 324"/>
                  <a:gd name="T44" fmla="*/ 295 w 311"/>
                  <a:gd name="T45" fmla="*/ 301 h 324"/>
                  <a:gd name="T46" fmla="*/ 305 w 311"/>
                  <a:gd name="T47" fmla="*/ 295 h 324"/>
                  <a:gd name="T48" fmla="*/ 311 w 311"/>
                  <a:gd name="T49" fmla="*/ 291 h 324"/>
                  <a:gd name="T50" fmla="*/ 309 w 311"/>
                  <a:gd name="T51" fmla="*/ 291 h 324"/>
                  <a:gd name="T52" fmla="*/ 302 w 311"/>
                  <a:gd name="T53" fmla="*/ 293 h 324"/>
                  <a:gd name="T54" fmla="*/ 292 w 311"/>
                  <a:gd name="T55" fmla="*/ 295 h 324"/>
                  <a:gd name="T56" fmla="*/ 279 w 311"/>
                  <a:gd name="T57" fmla="*/ 296 h 324"/>
                  <a:gd name="T58" fmla="*/ 263 w 311"/>
                  <a:gd name="T59" fmla="*/ 299 h 324"/>
                  <a:gd name="T60" fmla="*/ 244 w 311"/>
                  <a:gd name="T61" fmla="*/ 301 h 324"/>
                  <a:gd name="T62" fmla="*/ 225 w 311"/>
                  <a:gd name="T63" fmla="*/ 301 h 324"/>
                  <a:gd name="T64" fmla="*/ 204 w 311"/>
                  <a:gd name="T65" fmla="*/ 301 h 324"/>
                  <a:gd name="T66" fmla="*/ 182 w 311"/>
                  <a:gd name="T67" fmla="*/ 299 h 324"/>
                  <a:gd name="T68" fmla="*/ 161 w 311"/>
                  <a:gd name="T69" fmla="*/ 295 h 324"/>
                  <a:gd name="T70" fmla="*/ 141 w 311"/>
                  <a:gd name="T71" fmla="*/ 290 h 324"/>
                  <a:gd name="T72" fmla="*/ 121 w 311"/>
                  <a:gd name="T73" fmla="*/ 281 h 324"/>
                  <a:gd name="T74" fmla="*/ 103 w 311"/>
                  <a:gd name="T75" fmla="*/ 270 h 324"/>
                  <a:gd name="T76" fmla="*/ 87 w 311"/>
                  <a:gd name="T77" fmla="*/ 255 h 324"/>
                  <a:gd name="T78" fmla="*/ 74 w 311"/>
                  <a:gd name="T79" fmla="*/ 237 h 324"/>
                  <a:gd name="T80" fmla="*/ 64 w 311"/>
                  <a:gd name="T81" fmla="*/ 215 h 324"/>
                  <a:gd name="T82" fmla="*/ 54 w 311"/>
                  <a:gd name="T83" fmla="*/ 172 h 324"/>
                  <a:gd name="T84" fmla="*/ 58 w 311"/>
                  <a:gd name="T85" fmla="*/ 137 h 324"/>
                  <a:gd name="T86" fmla="*/ 69 w 311"/>
                  <a:gd name="T87" fmla="*/ 110 h 324"/>
                  <a:gd name="T88" fmla="*/ 87 w 311"/>
                  <a:gd name="T89" fmla="*/ 88 h 324"/>
                  <a:gd name="T90" fmla="*/ 106 w 311"/>
                  <a:gd name="T91" fmla="*/ 73 h 324"/>
                  <a:gd name="T92" fmla="*/ 127 w 311"/>
                  <a:gd name="T93" fmla="*/ 63 h 324"/>
                  <a:gd name="T94" fmla="*/ 144 w 311"/>
                  <a:gd name="T95" fmla="*/ 56 h 324"/>
                  <a:gd name="T96" fmla="*/ 156 w 311"/>
                  <a:gd name="T97" fmla="*/ 53 h 324"/>
                  <a:gd name="T98" fmla="*/ 130 w 311"/>
                  <a:gd name="T9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1" h="324">
                    <a:moveTo>
                      <a:pt x="130" y="0"/>
                    </a:moveTo>
                    <a:lnTo>
                      <a:pt x="122" y="4"/>
                    </a:lnTo>
                    <a:lnTo>
                      <a:pt x="104" y="13"/>
                    </a:lnTo>
                    <a:lnTo>
                      <a:pt x="77" y="30"/>
                    </a:lnTo>
                    <a:lnTo>
                      <a:pt x="49" y="53"/>
                    </a:lnTo>
                    <a:lnTo>
                      <a:pt x="23" y="84"/>
                    </a:lnTo>
                    <a:lnTo>
                      <a:pt x="6" y="122"/>
                    </a:lnTo>
                    <a:lnTo>
                      <a:pt x="0" y="169"/>
                    </a:lnTo>
                    <a:lnTo>
                      <a:pt x="13" y="223"/>
                    </a:lnTo>
                    <a:lnTo>
                      <a:pt x="27" y="249"/>
                    </a:lnTo>
                    <a:lnTo>
                      <a:pt x="43" y="271"/>
                    </a:lnTo>
                    <a:lnTo>
                      <a:pt x="62" y="290"/>
                    </a:lnTo>
                    <a:lnTo>
                      <a:pt x="83" y="303"/>
                    </a:lnTo>
                    <a:lnTo>
                      <a:pt x="106" y="313"/>
                    </a:lnTo>
                    <a:lnTo>
                      <a:pt x="129" y="320"/>
                    </a:lnTo>
                    <a:lnTo>
                      <a:pt x="153" y="323"/>
                    </a:lnTo>
                    <a:lnTo>
                      <a:pt x="178" y="324"/>
                    </a:lnTo>
                    <a:lnTo>
                      <a:pt x="202" y="324"/>
                    </a:lnTo>
                    <a:lnTo>
                      <a:pt x="224" y="321"/>
                    </a:lnTo>
                    <a:lnTo>
                      <a:pt x="246" y="317"/>
                    </a:lnTo>
                    <a:lnTo>
                      <a:pt x="264" y="313"/>
                    </a:lnTo>
                    <a:lnTo>
                      <a:pt x="281" y="307"/>
                    </a:lnTo>
                    <a:lnTo>
                      <a:pt x="295" y="301"/>
                    </a:lnTo>
                    <a:lnTo>
                      <a:pt x="305" y="295"/>
                    </a:lnTo>
                    <a:lnTo>
                      <a:pt x="311" y="291"/>
                    </a:lnTo>
                    <a:lnTo>
                      <a:pt x="309" y="291"/>
                    </a:lnTo>
                    <a:lnTo>
                      <a:pt x="302" y="293"/>
                    </a:lnTo>
                    <a:lnTo>
                      <a:pt x="292" y="295"/>
                    </a:lnTo>
                    <a:lnTo>
                      <a:pt x="279" y="296"/>
                    </a:lnTo>
                    <a:lnTo>
                      <a:pt x="263" y="299"/>
                    </a:lnTo>
                    <a:lnTo>
                      <a:pt x="244" y="301"/>
                    </a:lnTo>
                    <a:lnTo>
                      <a:pt x="225" y="301"/>
                    </a:lnTo>
                    <a:lnTo>
                      <a:pt x="204" y="301"/>
                    </a:lnTo>
                    <a:lnTo>
                      <a:pt x="182" y="299"/>
                    </a:lnTo>
                    <a:lnTo>
                      <a:pt x="161" y="295"/>
                    </a:lnTo>
                    <a:lnTo>
                      <a:pt x="141" y="290"/>
                    </a:lnTo>
                    <a:lnTo>
                      <a:pt x="121" y="281"/>
                    </a:lnTo>
                    <a:lnTo>
                      <a:pt x="103" y="270"/>
                    </a:lnTo>
                    <a:lnTo>
                      <a:pt x="87" y="255"/>
                    </a:lnTo>
                    <a:lnTo>
                      <a:pt x="74" y="237"/>
                    </a:lnTo>
                    <a:lnTo>
                      <a:pt x="64" y="215"/>
                    </a:lnTo>
                    <a:lnTo>
                      <a:pt x="54" y="172"/>
                    </a:lnTo>
                    <a:lnTo>
                      <a:pt x="58" y="137"/>
                    </a:lnTo>
                    <a:lnTo>
                      <a:pt x="69" y="110"/>
                    </a:lnTo>
                    <a:lnTo>
                      <a:pt x="87" y="88"/>
                    </a:lnTo>
                    <a:lnTo>
                      <a:pt x="106" y="73"/>
                    </a:lnTo>
                    <a:lnTo>
                      <a:pt x="127" y="63"/>
                    </a:lnTo>
                    <a:lnTo>
                      <a:pt x="144" y="56"/>
                    </a:lnTo>
                    <a:lnTo>
                      <a:pt x="156" y="5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91">
                <a:extLst>
                  <a:ext uri="{FF2B5EF4-FFF2-40B4-BE49-F238E27FC236}">
                    <a16:creationId xmlns:a16="http://schemas.microsoft.com/office/drawing/2014/main" id="{9FB948A0-9E81-4436-A6CB-6A010F600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3" y="1259"/>
                <a:ext cx="864" cy="439"/>
              </a:xfrm>
              <a:custGeom>
                <a:avLst/>
                <a:gdLst>
                  <a:gd name="T0" fmla="*/ 1532 w 1729"/>
                  <a:gd name="T1" fmla="*/ 1 h 877"/>
                  <a:gd name="T2" fmla="*/ 1538 w 1729"/>
                  <a:gd name="T3" fmla="*/ 13 h 877"/>
                  <a:gd name="T4" fmla="*/ 1547 w 1729"/>
                  <a:gd name="T5" fmla="*/ 35 h 877"/>
                  <a:gd name="T6" fmla="*/ 1563 w 1729"/>
                  <a:gd name="T7" fmla="*/ 67 h 877"/>
                  <a:gd name="T8" fmla="*/ 1586 w 1729"/>
                  <a:gd name="T9" fmla="*/ 107 h 877"/>
                  <a:gd name="T10" fmla="*/ 1616 w 1729"/>
                  <a:gd name="T11" fmla="*/ 154 h 877"/>
                  <a:gd name="T12" fmla="*/ 1655 w 1729"/>
                  <a:gd name="T13" fmla="*/ 209 h 877"/>
                  <a:gd name="T14" fmla="*/ 1701 w 1729"/>
                  <a:gd name="T15" fmla="*/ 267 h 877"/>
                  <a:gd name="T16" fmla="*/ 1726 w 1729"/>
                  <a:gd name="T17" fmla="*/ 300 h 877"/>
                  <a:gd name="T18" fmla="*/ 1697 w 1729"/>
                  <a:gd name="T19" fmla="*/ 308 h 877"/>
                  <a:gd name="T20" fmla="*/ 1644 w 1729"/>
                  <a:gd name="T21" fmla="*/ 324 h 877"/>
                  <a:gd name="T22" fmla="*/ 1569 w 1729"/>
                  <a:gd name="T23" fmla="*/ 346 h 877"/>
                  <a:gd name="T24" fmla="*/ 1474 w 1729"/>
                  <a:gd name="T25" fmla="*/ 374 h 877"/>
                  <a:gd name="T26" fmla="*/ 1364 w 1729"/>
                  <a:gd name="T27" fmla="*/ 409 h 877"/>
                  <a:gd name="T28" fmla="*/ 1241 w 1729"/>
                  <a:gd name="T29" fmla="*/ 447 h 877"/>
                  <a:gd name="T30" fmla="*/ 1107 w 1729"/>
                  <a:gd name="T31" fmla="*/ 488 h 877"/>
                  <a:gd name="T32" fmla="*/ 966 w 1729"/>
                  <a:gd name="T33" fmla="*/ 532 h 877"/>
                  <a:gd name="T34" fmla="*/ 822 w 1729"/>
                  <a:gd name="T35" fmla="*/ 579 h 877"/>
                  <a:gd name="T36" fmla="*/ 677 w 1729"/>
                  <a:gd name="T37" fmla="*/ 627 h 877"/>
                  <a:gd name="T38" fmla="*/ 535 w 1729"/>
                  <a:gd name="T39" fmla="*/ 675 h 877"/>
                  <a:gd name="T40" fmla="*/ 396 w 1729"/>
                  <a:gd name="T41" fmla="*/ 724 h 877"/>
                  <a:gd name="T42" fmla="*/ 267 w 1729"/>
                  <a:gd name="T43" fmla="*/ 770 h 877"/>
                  <a:gd name="T44" fmla="*/ 149 w 1729"/>
                  <a:gd name="T45" fmla="*/ 815 h 877"/>
                  <a:gd name="T46" fmla="*/ 45 w 1729"/>
                  <a:gd name="T47" fmla="*/ 857 h 877"/>
                  <a:gd name="T48" fmla="*/ 1 w 1729"/>
                  <a:gd name="T49" fmla="*/ 877 h 877"/>
                  <a:gd name="T50" fmla="*/ 6 w 1729"/>
                  <a:gd name="T51" fmla="*/ 872 h 877"/>
                  <a:gd name="T52" fmla="*/ 16 w 1729"/>
                  <a:gd name="T53" fmla="*/ 865 h 877"/>
                  <a:gd name="T54" fmla="*/ 35 w 1729"/>
                  <a:gd name="T55" fmla="*/ 854 h 877"/>
                  <a:gd name="T56" fmla="*/ 60 w 1729"/>
                  <a:gd name="T57" fmla="*/ 839 h 877"/>
                  <a:gd name="T58" fmla="*/ 96 w 1729"/>
                  <a:gd name="T59" fmla="*/ 820 h 877"/>
                  <a:gd name="T60" fmla="*/ 139 w 1729"/>
                  <a:gd name="T61" fmla="*/ 797 h 877"/>
                  <a:gd name="T62" fmla="*/ 195 w 1729"/>
                  <a:gd name="T63" fmla="*/ 771 h 877"/>
                  <a:gd name="T64" fmla="*/ 263 w 1729"/>
                  <a:gd name="T65" fmla="*/ 741 h 877"/>
                  <a:gd name="T66" fmla="*/ 342 w 1729"/>
                  <a:gd name="T67" fmla="*/ 707 h 877"/>
                  <a:gd name="T68" fmla="*/ 435 w 1729"/>
                  <a:gd name="T69" fmla="*/ 671 h 877"/>
                  <a:gd name="T70" fmla="*/ 544 w 1729"/>
                  <a:gd name="T71" fmla="*/ 630 h 877"/>
                  <a:gd name="T72" fmla="*/ 668 w 1729"/>
                  <a:gd name="T73" fmla="*/ 586 h 877"/>
                  <a:gd name="T74" fmla="*/ 809 w 1729"/>
                  <a:gd name="T75" fmla="*/ 538 h 877"/>
                  <a:gd name="T76" fmla="*/ 966 w 1729"/>
                  <a:gd name="T77" fmla="*/ 487 h 877"/>
                  <a:gd name="T78" fmla="*/ 1144 w 1729"/>
                  <a:gd name="T79" fmla="*/ 432 h 877"/>
                  <a:gd name="T80" fmla="*/ 1275 w 1729"/>
                  <a:gd name="T81" fmla="*/ 393 h 877"/>
                  <a:gd name="T82" fmla="*/ 1343 w 1729"/>
                  <a:gd name="T83" fmla="*/ 372 h 877"/>
                  <a:gd name="T84" fmla="*/ 1408 w 1729"/>
                  <a:gd name="T85" fmla="*/ 351 h 877"/>
                  <a:gd name="T86" fmla="*/ 1465 w 1729"/>
                  <a:gd name="T87" fmla="*/ 333 h 877"/>
                  <a:gd name="T88" fmla="*/ 1516 w 1729"/>
                  <a:gd name="T89" fmla="*/ 316 h 877"/>
                  <a:gd name="T90" fmla="*/ 1557 w 1729"/>
                  <a:gd name="T91" fmla="*/ 300 h 877"/>
                  <a:gd name="T92" fmla="*/ 1591 w 1729"/>
                  <a:gd name="T93" fmla="*/ 286 h 877"/>
                  <a:gd name="T94" fmla="*/ 1614 w 1729"/>
                  <a:gd name="T95" fmla="*/ 275 h 877"/>
                  <a:gd name="T96" fmla="*/ 1626 w 1729"/>
                  <a:gd name="T97" fmla="*/ 265 h 877"/>
                  <a:gd name="T98" fmla="*/ 1628 w 1729"/>
                  <a:gd name="T99" fmla="*/ 250 h 877"/>
                  <a:gd name="T100" fmla="*/ 1618 w 1729"/>
                  <a:gd name="T101" fmla="*/ 230 h 877"/>
                  <a:gd name="T102" fmla="*/ 1601 w 1729"/>
                  <a:gd name="T103" fmla="*/ 206 h 877"/>
                  <a:gd name="T104" fmla="*/ 1578 w 1729"/>
                  <a:gd name="T105" fmla="*/ 177 h 877"/>
                  <a:gd name="T106" fmla="*/ 1549 w 1729"/>
                  <a:gd name="T107" fmla="*/ 143 h 877"/>
                  <a:gd name="T108" fmla="*/ 1518 w 1729"/>
                  <a:gd name="T109" fmla="*/ 103 h 877"/>
                  <a:gd name="T110" fmla="*/ 1486 w 1729"/>
                  <a:gd name="T111" fmla="*/ 58 h 877"/>
                  <a:gd name="T112" fmla="*/ 1472 w 1729"/>
                  <a:gd name="T113" fmla="*/ 31 h 877"/>
                  <a:gd name="T114" fmla="*/ 1486 w 1729"/>
                  <a:gd name="T115" fmla="*/ 26 h 877"/>
                  <a:gd name="T116" fmla="*/ 1507 w 1729"/>
                  <a:gd name="T117" fmla="*/ 17 h 877"/>
                  <a:gd name="T118" fmla="*/ 1526 w 1729"/>
                  <a:gd name="T119" fmla="*/ 6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29" h="877">
                    <a:moveTo>
                      <a:pt x="1532" y="0"/>
                    </a:moveTo>
                    <a:lnTo>
                      <a:pt x="1532" y="1"/>
                    </a:lnTo>
                    <a:lnTo>
                      <a:pt x="1534" y="6"/>
                    </a:lnTo>
                    <a:lnTo>
                      <a:pt x="1538" y="13"/>
                    </a:lnTo>
                    <a:lnTo>
                      <a:pt x="1541" y="23"/>
                    </a:lnTo>
                    <a:lnTo>
                      <a:pt x="1547" y="35"/>
                    </a:lnTo>
                    <a:lnTo>
                      <a:pt x="1555" y="50"/>
                    </a:lnTo>
                    <a:lnTo>
                      <a:pt x="1563" y="67"/>
                    </a:lnTo>
                    <a:lnTo>
                      <a:pt x="1573" y="85"/>
                    </a:lnTo>
                    <a:lnTo>
                      <a:pt x="1586" y="107"/>
                    </a:lnTo>
                    <a:lnTo>
                      <a:pt x="1600" y="129"/>
                    </a:lnTo>
                    <a:lnTo>
                      <a:pt x="1616" y="154"/>
                    </a:lnTo>
                    <a:lnTo>
                      <a:pt x="1635" y="181"/>
                    </a:lnTo>
                    <a:lnTo>
                      <a:pt x="1655" y="209"/>
                    </a:lnTo>
                    <a:lnTo>
                      <a:pt x="1677" y="237"/>
                    </a:lnTo>
                    <a:lnTo>
                      <a:pt x="1701" y="267"/>
                    </a:lnTo>
                    <a:lnTo>
                      <a:pt x="1729" y="298"/>
                    </a:lnTo>
                    <a:lnTo>
                      <a:pt x="1726" y="300"/>
                    </a:lnTo>
                    <a:lnTo>
                      <a:pt x="1715" y="303"/>
                    </a:lnTo>
                    <a:lnTo>
                      <a:pt x="1697" y="308"/>
                    </a:lnTo>
                    <a:lnTo>
                      <a:pt x="1674" y="315"/>
                    </a:lnTo>
                    <a:lnTo>
                      <a:pt x="1644" y="324"/>
                    </a:lnTo>
                    <a:lnTo>
                      <a:pt x="1609" y="334"/>
                    </a:lnTo>
                    <a:lnTo>
                      <a:pt x="1569" y="346"/>
                    </a:lnTo>
                    <a:lnTo>
                      <a:pt x="1524" y="359"/>
                    </a:lnTo>
                    <a:lnTo>
                      <a:pt x="1474" y="374"/>
                    </a:lnTo>
                    <a:lnTo>
                      <a:pt x="1420" y="391"/>
                    </a:lnTo>
                    <a:lnTo>
                      <a:pt x="1364" y="409"/>
                    </a:lnTo>
                    <a:lnTo>
                      <a:pt x="1304" y="427"/>
                    </a:lnTo>
                    <a:lnTo>
                      <a:pt x="1241" y="447"/>
                    </a:lnTo>
                    <a:lnTo>
                      <a:pt x="1175" y="467"/>
                    </a:lnTo>
                    <a:lnTo>
                      <a:pt x="1107" y="488"/>
                    </a:lnTo>
                    <a:lnTo>
                      <a:pt x="1038" y="510"/>
                    </a:lnTo>
                    <a:lnTo>
                      <a:pt x="966" y="532"/>
                    </a:lnTo>
                    <a:lnTo>
                      <a:pt x="895" y="555"/>
                    </a:lnTo>
                    <a:lnTo>
                      <a:pt x="822" y="579"/>
                    </a:lnTo>
                    <a:lnTo>
                      <a:pt x="750" y="604"/>
                    </a:lnTo>
                    <a:lnTo>
                      <a:pt x="677" y="627"/>
                    </a:lnTo>
                    <a:lnTo>
                      <a:pt x="605" y="651"/>
                    </a:lnTo>
                    <a:lnTo>
                      <a:pt x="535" y="675"/>
                    </a:lnTo>
                    <a:lnTo>
                      <a:pt x="464" y="699"/>
                    </a:lnTo>
                    <a:lnTo>
                      <a:pt x="396" y="724"/>
                    </a:lnTo>
                    <a:lnTo>
                      <a:pt x="331" y="747"/>
                    </a:lnTo>
                    <a:lnTo>
                      <a:pt x="267" y="770"/>
                    </a:lnTo>
                    <a:lnTo>
                      <a:pt x="206" y="793"/>
                    </a:lnTo>
                    <a:lnTo>
                      <a:pt x="149" y="815"/>
                    </a:lnTo>
                    <a:lnTo>
                      <a:pt x="96" y="836"/>
                    </a:lnTo>
                    <a:lnTo>
                      <a:pt x="45" y="857"/>
                    </a:lnTo>
                    <a:lnTo>
                      <a:pt x="0" y="877"/>
                    </a:lnTo>
                    <a:lnTo>
                      <a:pt x="1" y="877"/>
                    </a:lnTo>
                    <a:lnTo>
                      <a:pt x="2" y="874"/>
                    </a:lnTo>
                    <a:lnTo>
                      <a:pt x="6" y="872"/>
                    </a:lnTo>
                    <a:lnTo>
                      <a:pt x="10" y="869"/>
                    </a:lnTo>
                    <a:lnTo>
                      <a:pt x="16" y="865"/>
                    </a:lnTo>
                    <a:lnTo>
                      <a:pt x="24" y="859"/>
                    </a:lnTo>
                    <a:lnTo>
                      <a:pt x="35" y="854"/>
                    </a:lnTo>
                    <a:lnTo>
                      <a:pt x="46" y="847"/>
                    </a:lnTo>
                    <a:lnTo>
                      <a:pt x="60" y="839"/>
                    </a:lnTo>
                    <a:lnTo>
                      <a:pt x="76" y="830"/>
                    </a:lnTo>
                    <a:lnTo>
                      <a:pt x="96" y="820"/>
                    </a:lnTo>
                    <a:lnTo>
                      <a:pt x="116" y="809"/>
                    </a:lnTo>
                    <a:lnTo>
                      <a:pt x="139" y="797"/>
                    </a:lnTo>
                    <a:lnTo>
                      <a:pt x="166" y="785"/>
                    </a:lnTo>
                    <a:lnTo>
                      <a:pt x="195" y="771"/>
                    </a:lnTo>
                    <a:lnTo>
                      <a:pt x="227" y="757"/>
                    </a:lnTo>
                    <a:lnTo>
                      <a:pt x="263" y="741"/>
                    </a:lnTo>
                    <a:lnTo>
                      <a:pt x="301" y="725"/>
                    </a:lnTo>
                    <a:lnTo>
                      <a:pt x="342" y="707"/>
                    </a:lnTo>
                    <a:lnTo>
                      <a:pt x="387" y="690"/>
                    </a:lnTo>
                    <a:lnTo>
                      <a:pt x="435" y="671"/>
                    </a:lnTo>
                    <a:lnTo>
                      <a:pt x="488" y="651"/>
                    </a:lnTo>
                    <a:lnTo>
                      <a:pt x="544" y="630"/>
                    </a:lnTo>
                    <a:lnTo>
                      <a:pt x="604" y="608"/>
                    </a:lnTo>
                    <a:lnTo>
                      <a:pt x="668" y="586"/>
                    </a:lnTo>
                    <a:lnTo>
                      <a:pt x="736" y="562"/>
                    </a:lnTo>
                    <a:lnTo>
                      <a:pt x="809" y="538"/>
                    </a:lnTo>
                    <a:lnTo>
                      <a:pt x="886" y="513"/>
                    </a:lnTo>
                    <a:lnTo>
                      <a:pt x="966" y="487"/>
                    </a:lnTo>
                    <a:lnTo>
                      <a:pt x="1053" y="460"/>
                    </a:lnTo>
                    <a:lnTo>
                      <a:pt x="1144" y="432"/>
                    </a:lnTo>
                    <a:lnTo>
                      <a:pt x="1239" y="403"/>
                    </a:lnTo>
                    <a:lnTo>
                      <a:pt x="1275" y="393"/>
                    </a:lnTo>
                    <a:lnTo>
                      <a:pt x="1310" y="382"/>
                    </a:lnTo>
                    <a:lnTo>
                      <a:pt x="1343" y="372"/>
                    </a:lnTo>
                    <a:lnTo>
                      <a:pt x="1377" y="362"/>
                    </a:lnTo>
                    <a:lnTo>
                      <a:pt x="1408" y="351"/>
                    </a:lnTo>
                    <a:lnTo>
                      <a:pt x="1436" y="342"/>
                    </a:lnTo>
                    <a:lnTo>
                      <a:pt x="1465" y="333"/>
                    </a:lnTo>
                    <a:lnTo>
                      <a:pt x="1491" y="324"/>
                    </a:lnTo>
                    <a:lnTo>
                      <a:pt x="1516" y="316"/>
                    </a:lnTo>
                    <a:lnTo>
                      <a:pt x="1538" y="308"/>
                    </a:lnTo>
                    <a:lnTo>
                      <a:pt x="1557" y="300"/>
                    </a:lnTo>
                    <a:lnTo>
                      <a:pt x="1576" y="293"/>
                    </a:lnTo>
                    <a:lnTo>
                      <a:pt x="1591" y="286"/>
                    </a:lnTo>
                    <a:lnTo>
                      <a:pt x="1603" y="280"/>
                    </a:lnTo>
                    <a:lnTo>
                      <a:pt x="1614" y="275"/>
                    </a:lnTo>
                    <a:lnTo>
                      <a:pt x="1621" y="271"/>
                    </a:lnTo>
                    <a:lnTo>
                      <a:pt x="1626" y="265"/>
                    </a:lnTo>
                    <a:lnTo>
                      <a:pt x="1629" y="258"/>
                    </a:lnTo>
                    <a:lnTo>
                      <a:pt x="1628" y="250"/>
                    </a:lnTo>
                    <a:lnTo>
                      <a:pt x="1624" y="241"/>
                    </a:lnTo>
                    <a:lnTo>
                      <a:pt x="1618" y="230"/>
                    </a:lnTo>
                    <a:lnTo>
                      <a:pt x="1612" y="219"/>
                    </a:lnTo>
                    <a:lnTo>
                      <a:pt x="1601" y="206"/>
                    </a:lnTo>
                    <a:lnTo>
                      <a:pt x="1591" y="192"/>
                    </a:lnTo>
                    <a:lnTo>
                      <a:pt x="1578" y="177"/>
                    </a:lnTo>
                    <a:lnTo>
                      <a:pt x="1564" y="160"/>
                    </a:lnTo>
                    <a:lnTo>
                      <a:pt x="1549" y="143"/>
                    </a:lnTo>
                    <a:lnTo>
                      <a:pt x="1533" y="123"/>
                    </a:lnTo>
                    <a:lnTo>
                      <a:pt x="1518" y="103"/>
                    </a:lnTo>
                    <a:lnTo>
                      <a:pt x="1502" y="81"/>
                    </a:lnTo>
                    <a:lnTo>
                      <a:pt x="1486" y="58"/>
                    </a:lnTo>
                    <a:lnTo>
                      <a:pt x="1470" y="32"/>
                    </a:lnTo>
                    <a:lnTo>
                      <a:pt x="1472" y="31"/>
                    </a:lnTo>
                    <a:lnTo>
                      <a:pt x="1478" y="30"/>
                    </a:lnTo>
                    <a:lnTo>
                      <a:pt x="1486" y="26"/>
                    </a:lnTo>
                    <a:lnTo>
                      <a:pt x="1496" y="22"/>
                    </a:lnTo>
                    <a:lnTo>
                      <a:pt x="1507" y="17"/>
                    </a:lnTo>
                    <a:lnTo>
                      <a:pt x="1517" y="11"/>
                    </a:lnTo>
                    <a:lnTo>
                      <a:pt x="1526" y="6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92">
                <a:extLst>
                  <a:ext uri="{FF2B5EF4-FFF2-40B4-BE49-F238E27FC236}">
                    <a16:creationId xmlns:a16="http://schemas.microsoft.com/office/drawing/2014/main" id="{34BD5A30-561B-4F97-9166-1B2D57AE9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171"/>
                <a:ext cx="224" cy="339"/>
              </a:xfrm>
              <a:custGeom>
                <a:avLst/>
                <a:gdLst>
                  <a:gd name="T0" fmla="*/ 5 w 448"/>
                  <a:gd name="T1" fmla="*/ 44 h 678"/>
                  <a:gd name="T2" fmla="*/ 31 w 448"/>
                  <a:gd name="T3" fmla="*/ 104 h 678"/>
                  <a:gd name="T4" fmla="*/ 74 w 448"/>
                  <a:gd name="T5" fmla="*/ 206 h 678"/>
                  <a:gd name="T6" fmla="*/ 119 w 448"/>
                  <a:gd name="T7" fmla="*/ 333 h 678"/>
                  <a:gd name="T8" fmla="*/ 141 w 448"/>
                  <a:gd name="T9" fmla="*/ 398 h 678"/>
                  <a:gd name="T10" fmla="*/ 157 w 448"/>
                  <a:gd name="T11" fmla="*/ 391 h 678"/>
                  <a:gd name="T12" fmla="*/ 187 w 448"/>
                  <a:gd name="T13" fmla="*/ 382 h 678"/>
                  <a:gd name="T14" fmla="*/ 225 w 448"/>
                  <a:gd name="T15" fmla="*/ 374 h 678"/>
                  <a:gd name="T16" fmla="*/ 268 w 448"/>
                  <a:gd name="T17" fmla="*/ 372 h 678"/>
                  <a:gd name="T18" fmla="*/ 312 w 448"/>
                  <a:gd name="T19" fmla="*/ 379 h 678"/>
                  <a:gd name="T20" fmla="*/ 354 w 448"/>
                  <a:gd name="T21" fmla="*/ 400 h 678"/>
                  <a:gd name="T22" fmla="*/ 389 w 448"/>
                  <a:gd name="T23" fmla="*/ 440 h 678"/>
                  <a:gd name="T24" fmla="*/ 415 w 448"/>
                  <a:gd name="T25" fmla="*/ 518 h 678"/>
                  <a:gd name="T26" fmla="*/ 399 w 448"/>
                  <a:gd name="T27" fmla="*/ 597 h 678"/>
                  <a:gd name="T28" fmla="*/ 355 w 448"/>
                  <a:gd name="T29" fmla="*/ 649 h 678"/>
                  <a:gd name="T30" fmla="*/ 317 w 448"/>
                  <a:gd name="T31" fmla="*/ 675 h 678"/>
                  <a:gd name="T32" fmla="*/ 312 w 448"/>
                  <a:gd name="T33" fmla="*/ 678 h 678"/>
                  <a:gd name="T34" fmla="*/ 327 w 448"/>
                  <a:gd name="T35" fmla="*/ 672 h 678"/>
                  <a:gd name="T36" fmla="*/ 352 w 448"/>
                  <a:gd name="T37" fmla="*/ 662 h 678"/>
                  <a:gd name="T38" fmla="*/ 382 w 448"/>
                  <a:gd name="T39" fmla="*/ 645 h 678"/>
                  <a:gd name="T40" fmla="*/ 412 w 448"/>
                  <a:gd name="T41" fmla="*/ 619 h 678"/>
                  <a:gd name="T42" fmla="*/ 435 w 448"/>
                  <a:gd name="T43" fmla="*/ 585 h 678"/>
                  <a:gd name="T44" fmla="*/ 447 w 448"/>
                  <a:gd name="T45" fmla="*/ 540 h 678"/>
                  <a:gd name="T46" fmla="*/ 445 w 448"/>
                  <a:gd name="T47" fmla="*/ 483 h 678"/>
                  <a:gd name="T48" fmla="*/ 423 w 448"/>
                  <a:gd name="T49" fmla="*/ 421 h 678"/>
                  <a:gd name="T50" fmla="*/ 393 w 448"/>
                  <a:gd name="T51" fmla="*/ 377 h 678"/>
                  <a:gd name="T52" fmla="*/ 357 w 448"/>
                  <a:gd name="T53" fmla="*/ 351 h 678"/>
                  <a:gd name="T54" fmla="*/ 318 w 448"/>
                  <a:gd name="T55" fmla="*/ 339 h 678"/>
                  <a:gd name="T56" fmla="*/ 279 w 448"/>
                  <a:gd name="T57" fmla="*/ 336 h 678"/>
                  <a:gd name="T58" fmla="*/ 242 w 448"/>
                  <a:gd name="T59" fmla="*/ 337 h 678"/>
                  <a:gd name="T60" fmla="*/ 211 w 448"/>
                  <a:gd name="T61" fmla="*/ 338 h 678"/>
                  <a:gd name="T62" fmla="*/ 186 w 448"/>
                  <a:gd name="T63" fmla="*/ 335 h 678"/>
                  <a:gd name="T64" fmla="*/ 159 w 448"/>
                  <a:gd name="T65" fmla="*/ 308 h 678"/>
                  <a:gd name="T66" fmla="*/ 122 w 448"/>
                  <a:gd name="T67" fmla="*/ 223 h 678"/>
                  <a:gd name="T68" fmla="*/ 91 w 448"/>
                  <a:gd name="T69" fmla="*/ 116 h 678"/>
                  <a:gd name="T70" fmla="*/ 74 w 448"/>
                  <a:gd name="T71" fmla="*/ 25 h 678"/>
                  <a:gd name="T72" fmla="*/ 74 w 448"/>
                  <a:gd name="T73" fmla="*/ 1 h 678"/>
                  <a:gd name="T74" fmla="*/ 66 w 448"/>
                  <a:gd name="T75" fmla="*/ 12 h 678"/>
                  <a:gd name="T76" fmla="*/ 48 w 448"/>
                  <a:gd name="T77" fmla="*/ 26 h 678"/>
                  <a:gd name="T78" fmla="*/ 19 w 448"/>
                  <a:gd name="T79" fmla="*/ 3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8" h="678">
                    <a:moveTo>
                      <a:pt x="0" y="36"/>
                    </a:moveTo>
                    <a:lnTo>
                      <a:pt x="5" y="44"/>
                    </a:lnTo>
                    <a:lnTo>
                      <a:pt x="15" y="68"/>
                    </a:lnTo>
                    <a:lnTo>
                      <a:pt x="31" y="104"/>
                    </a:lnTo>
                    <a:lnTo>
                      <a:pt x="52" y="150"/>
                    </a:lnTo>
                    <a:lnTo>
                      <a:pt x="74" y="206"/>
                    </a:lnTo>
                    <a:lnTo>
                      <a:pt x="97" y="267"/>
                    </a:lnTo>
                    <a:lnTo>
                      <a:pt x="119" y="333"/>
                    </a:lnTo>
                    <a:lnTo>
                      <a:pt x="139" y="399"/>
                    </a:lnTo>
                    <a:lnTo>
                      <a:pt x="141" y="398"/>
                    </a:lnTo>
                    <a:lnTo>
                      <a:pt x="148" y="396"/>
                    </a:lnTo>
                    <a:lnTo>
                      <a:pt x="157" y="391"/>
                    </a:lnTo>
                    <a:lnTo>
                      <a:pt x="171" y="387"/>
                    </a:lnTo>
                    <a:lnTo>
                      <a:pt x="187" y="382"/>
                    </a:lnTo>
                    <a:lnTo>
                      <a:pt x="204" y="377"/>
                    </a:lnTo>
                    <a:lnTo>
                      <a:pt x="225" y="374"/>
                    </a:lnTo>
                    <a:lnTo>
                      <a:pt x="246" y="372"/>
                    </a:lnTo>
                    <a:lnTo>
                      <a:pt x="268" y="372"/>
                    </a:lnTo>
                    <a:lnTo>
                      <a:pt x="289" y="374"/>
                    </a:lnTo>
                    <a:lnTo>
                      <a:pt x="312" y="379"/>
                    </a:lnTo>
                    <a:lnTo>
                      <a:pt x="333" y="388"/>
                    </a:lnTo>
                    <a:lnTo>
                      <a:pt x="354" y="400"/>
                    </a:lnTo>
                    <a:lnTo>
                      <a:pt x="372" y="418"/>
                    </a:lnTo>
                    <a:lnTo>
                      <a:pt x="389" y="440"/>
                    </a:lnTo>
                    <a:lnTo>
                      <a:pt x="402" y="467"/>
                    </a:lnTo>
                    <a:lnTo>
                      <a:pt x="415" y="518"/>
                    </a:lnTo>
                    <a:lnTo>
                      <a:pt x="413" y="562"/>
                    </a:lnTo>
                    <a:lnTo>
                      <a:pt x="399" y="597"/>
                    </a:lnTo>
                    <a:lnTo>
                      <a:pt x="378" y="627"/>
                    </a:lnTo>
                    <a:lnTo>
                      <a:pt x="355" y="649"/>
                    </a:lnTo>
                    <a:lnTo>
                      <a:pt x="333" y="665"/>
                    </a:lnTo>
                    <a:lnTo>
                      <a:pt x="317" y="675"/>
                    </a:lnTo>
                    <a:lnTo>
                      <a:pt x="310" y="678"/>
                    </a:lnTo>
                    <a:lnTo>
                      <a:pt x="312" y="678"/>
                    </a:lnTo>
                    <a:lnTo>
                      <a:pt x="318" y="676"/>
                    </a:lnTo>
                    <a:lnTo>
                      <a:pt x="327" y="672"/>
                    </a:lnTo>
                    <a:lnTo>
                      <a:pt x="339" y="668"/>
                    </a:lnTo>
                    <a:lnTo>
                      <a:pt x="352" y="662"/>
                    </a:lnTo>
                    <a:lnTo>
                      <a:pt x="367" y="654"/>
                    </a:lnTo>
                    <a:lnTo>
                      <a:pt x="382" y="645"/>
                    </a:lnTo>
                    <a:lnTo>
                      <a:pt x="397" y="633"/>
                    </a:lnTo>
                    <a:lnTo>
                      <a:pt x="412" y="619"/>
                    </a:lnTo>
                    <a:lnTo>
                      <a:pt x="424" y="603"/>
                    </a:lnTo>
                    <a:lnTo>
                      <a:pt x="435" y="585"/>
                    </a:lnTo>
                    <a:lnTo>
                      <a:pt x="443" y="563"/>
                    </a:lnTo>
                    <a:lnTo>
                      <a:pt x="447" y="540"/>
                    </a:lnTo>
                    <a:lnTo>
                      <a:pt x="448" y="513"/>
                    </a:lnTo>
                    <a:lnTo>
                      <a:pt x="445" y="483"/>
                    </a:lnTo>
                    <a:lnTo>
                      <a:pt x="436" y="451"/>
                    </a:lnTo>
                    <a:lnTo>
                      <a:pt x="423" y="421"/>
                    </a:lnTo>
                    <a:lnTo>
                      <a:pt x="409" y="397"/>
                    </a:lnTo>
                    <a:lnTo>
                      <a:pt x="393" y="377"/>
                    </a:lnTo>
                    <a:lnTo>
                      <a:pt x="376" y="362"/>
                    </a:lnTo>
                    <a:lnTo>
                      <a:pt x="357" y="351"/>
                    </a:lnTo>
                    <a:lnTo>
                      <a:pt x="338" y="344"/>
                    </a:lnTo>
                    <a:lnTo>
                      <a:pt x="318" y="339"/>
                    </a:lnTo>
                    <a:lnTo>
                      <a:pt x="299" y="337"/>
                    </a:lnTo>
                    <a:lnTo>
                      <a:pt x="279" y="336"/>
                    </a:lnTo>
                    <a:lnTo>
                      <a:pt x="261" y="336"/>
                    </a:lnTo>
                    <a:lnTo>
                      <a:pt x="242" y="337"/>
                    </a:lnTo>
                    <a:lnTo>
                      <a:pt x="226" y="338"/>
                    </a:lnTo>
                    <a:lnTo>
                      <a:pt x="211" y="338"/>
                    </a:lnTo>
                    <a:lnTo>
                      <a:pt x="197" y="337"/>
                    </a:lnTo>
                    <a:lnTo>
                      <a:pt x="186" y="335"/>
                    </a:lnTo>
                    <a:lnTo>
                      <a:pt x="177" y="330"/>
                    </a:lnTo>
                    <a:lnTo>
                      <a:pt x="159" y="308"/>
                    </a:lnTo>
                    <a:lnTo>
                      <a:pt x="141" y="271"/>
                    </a:lnTo>
                    <a:lnTo>
                      <a:pt x="122" y="223"/>
                    </a:lnTo>
                    <a:lnTo>
                      <a:pt x="105" y="170"/>
                    </a:lnTo>
                    <a:lnTo>
                      <a:pt x="91" y="116"/>
                    </a:lnTo>
                    <a:lnTo>
                      <a:pt x="80" y="65"/>
                    </a:lnTo>
                    <a:lnTo>
                      <a:pt x="74" y="25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66" y="12"/>
                    </a:lnTo>
                    <a:lnTo>
                      <a:pt x="58" y="19"/>
                    </a:lnTo>
                    <a:lnTo>
                      <a:pt x="48" y="26"/>
                    </a:lnTo>
                    <a:lnTo>
                      <a:pt x="35" y="32"/>
                    </a:lnTo>
                    <a:lnTo>
                      <a:pt x="19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93">
                <a:extLst>
                  <a:ext uri="{FF2B5EF4-FFF2-40B4-BE49-F238E27FC236}">
                    <a16:creationId xmlns:a16="http://schemas.microsoft.com/office/drawing/2014/main" id="{2653B26A-C107-48DC-94D9-DF2F5DF5B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520"/>
                <a:ext cx="60" cy="172"/>
              </a:xfrm>
              <a:custGeom>
                <a:avLst/>
                <a:gdLst>
                  <a:gd name="T0" fmla="*/ 0 w 121"/>
                  <a:gd name="T1" fmla="*/ 4 h 343"/>
                  <a:gd name="T2" fmla="*/ 5 w 121"/>
                  <a:gd name="T3" fmla="*/ 14 h 343"/>
                  <a:gd name="T4" fmla="*/ 17 w 121"/>
                  <a:gd name="T5" fmla="*/ 38 h 343"/>
                  <a:gd name="T6" fmla="*/ 33 w 121"/>
                  <a:gd name="T7" fmla="*/ 76 h 343"/>
                  <a:gd name="T8" fmla="*/ 53 w 121"/>
                  <a:gd name="T9" fmla="*/ 122 h 343"/>
                  <a:gd name="T10" fmla="*/ 74 w 121"/>
                  <a:gd name="T11" fmla="*/ 176 h 343"/>
                  <a:gd name="T12" fmla="*/ 94 w 121"/>
                  <a:gd name="T13" fmla="*/ 232 h 343"/>
                  <a:gd name="T14" fmla="*/ 110 w 121"/>
                  <a:gd name="T15" fmla="*/ 289 h 343"/>
                  <a:gd name="T16" fmla="*/ 121 w 121"/>
                  <a:gd name="T17" fmla="*/ 343 h 343"/>
                  <a:gd name="T18" fmla="*/ 121 w 121"/>
                  <a:gd name="T19" fmla="*/ 336 h 343"/>
                  <a:gd name="T20" fmla="*/ 121 w 121"/>
                  <a:gd name="T21" fmla="*/ 318 h 343"/>
                  <a:gd name="T22" fmla="*/ 120 w 121"/>
                  <a:gd name="T23" fmla="*/ 288 h 343"/>
                  <a:gd name="T24" fmla="*/ 116 w 121"/>
                  <a:gd name="T25" fmla="*/ 247 h 343"/>
                  <a:gd name="T26" fmla="*/ 108 w 121"/>
                  <a:gd name="T27" fmla="*/ 197 h 343"/>
                  <a:gd name="T28" fmla="*/ 94 w 121"/>
                  <a:gd name="T29" fmla="*/ 138 h 343"/>
                  <a:gd name="T30" fmla="*/ 74 w 121"/>
                  <a:gd name="T31" fmla="*/ 72 h 343"/>
                  <a:gd name="T32" fmla="*/ 47 w 121"/>
                  <a:gd name="T33" fmla="*/ 0 h 343"/>
                  <a:gd name="T34" fmla="*/ 0 w 121"/>
                  <a:gd name="T35" fmla="*/ 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343">
                    <a:moveTo>
                      <a:pt x="0" y="4"/>
                    </a:moveTo>
                    <a:lnTo>
                      <a:pt x="5" y="14"/>
                    </a:lnTo>
                    <a:lnTo>
                      <a:pt x="17" y="38"/>
                    </a:lnTo>
                    <a:lnTo>
                      <a:pt x="33" y="76"/>
                    </a:lnTo>
                    <a:lnTo>
                      <a:pt x="53" y="122"/>
                    </a:lnTo>
                    <a:lnTo>
                      <a:pt x="74" y="176"/>
                    </a:lnTo>
                    <a:lnTo>
                      <a:pt x="94" y="232"/>
                    </a:lnTo>
                    <a:lnTo>
                      <a:pt x="110" y="289"/>
                    </a:lnTo>
                    <a:lnTo>
                      <a:pt x="121" y="343"/>
                    </a:lnTo>
                    <a:lnTo>
                      <a:pt x="121" y="336"/>
                    </a:lnTo>
                    <a:lnTo>
                      <a:pt x="121" y="318"/>
                    </a:lnTo>
                    <a:lnTo>
                      <a:pt x="120" y="288"/>
                    </a:lnTo>
                    <a:lnTo>
                      <a:pt x="116" y="247"/>
                    </a:lnTo>
                    <a:lnTo>
                      <a:pt x="108" y="197"/>
                    </a:lnTo>
                    <a:lnTo>
                      <a:pt x="94" y="138"/>
                    </a:lnTo>
                    <a:lnTo>
                      <a:pt x="74" y="72"/>
                    </a:lnTo>
                    <a:lnTo>
                      <a:pt x="4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94">
                <a:extLst>
                  <a:ext uri="{FF2B5EF4-FFF2-40B4-BE49-F238E27FC236}">
                    <a16:creationId xmlns:a16="http://schemas.microsoft.com/office/drawing/2014/main" id="{069ABCEF-12F3-4EA6-BED6-B2AECAEAA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181"/>
                <a:ext cx="150" cy="440"/>
              </a:xfrm>
              <a:custGeom>
                <a:avLst/>
                <a:gdLst>
                  <a:gd name="T0" fmla="*/ 0 w 302"/>
                  <a:gd name="T1" fmla="*/ 7 h 881"/>
                  <a:gd name="T2" fmla="*/ 1 w 302"/>
                  <a:gd name="T3" fmla="*/ 13 h 881"/>
                  <a:gd name="T4" fmla="*/ 5 w 302"/>
                  <a:gd name="T5" fmla="*/ 31 h 881"/>
                  <a:gd name="T6" fmla="*/ 12 w 302"/>
                  <a:gd name="T7" fmla="*/ 59 h 881"/>
                  <a:gd name="T8" fmla="*/ 20 w 302"/>
                  <a:gd name="T9" fmla="*/ 97 h 881"/>
                  <a:gd name="T10" fmla="*/ 31 w 302"/>
                  <a:gd name="T11" fmla="*/ 143 h 881"/>
                  <a:gd name="T12" fmla="*/ 45 w 302"/>
                  <a:gd name="T13" fmla="*/ 196 h 881"/>
                  <a:gd name="T14" fmla="*/ 61 w 302"/>
                  <a:gd name="T15" fmla="*/ 255 h 881"/>
                  <a:gd name="T16" fmla="*/ 78 w 302"/>
                  <a:gd name="T17" fmla="*/ 319 h 881"/>
                  <a:gd name="T18" fmla="*/ 99 w 302"/>
                  <a:gd name="T19" fmla="*/ 387 h 881"/>
                  <a:gd name="T20" fmla="*/ 122 w 302"/>
                  <a:gd name="T21" fmla="*/ 459 h 881"/>
                  <a:gd name="T22" fmla="*/ 146 w 302"/>
                  <a:gd name="T23" fmla="*/ 531 h 881"/>
                  <a:gd name="T24" fmla="*/ 174 w 302"/>
                  <a:gd name="T25" fmla="*/ 604 h 881"/>
                  <a:gd name="T26" fmla="*/ 203 w 302"/>
                  <a:gd name="T27" fmla="*/ 677 h 881"/>
                  <a:gd name="T28" fmla="*/ 234 w 302"/>
                  <a:gd name="T29" fmla="*/ 748 h 881"/>
                  <a:gd name="T30" fmla="*/ 267 w 302"/>
                  <a:gd name="T31" fmla="*/ 816 h 881"/>
                  <a:gd name="T32" fmla="*/ 302 w 302"/>
                  <a:gd name="T33" fmla="*/ 881 h 881"/>
                  <a:gd name="T34" fmla="*/ 299 w 302"/>
                  <a:gd name="T35" fmla="*/ 876 h 881"/>
                  <a:gd name="T36" fmla="*/ 294 w 302"/>
                  <a:gd name="T37" fmla="*/ 861 h 881"/>
                  <a:gd name="T38" fmla="*/ 283 w 302"/>
                  <a:gd name="T39" fmla="*/ 838 h 881"/>
                  <a:gd name="T40" fmla="*/ 271 w 302"/>
                  <a:gd name="T41" fmla="*/ 806 h 881"/>
                  <a:gd name="T42" fmla="*/ 256 w 302"/>
                  <a:gd name="T43" fmla="*/ 766 h 881"/>
                  <a:gd name="T44" fmla="*/ 238 w 302"/>
                  <a:gd name="T45" fmla="*/ 719 h 881"/>
                  <a:gd name="T46" fmla="*/ 220 w 302"/>
                  <a:gd name="T47" fmla="*/ 666 h 881"/>
                  <a:gd name="T48" fmla="*/ 200 w 302"/>
                  <a:gd name="T49" fmla="*/ 607 h 881"/>
                  <a:gd name="T50" fmla="*/ 180 w 302"/>
                  <a:gd name="T51" fmla="*/ 543 h 881"/>
                  <a:gd name="T52" fmla="*/ 159 w 302"/>
                  <a:gd name="T53" fmla="*/ 475 h 881"/>
                  <a:gd name="T54" fmla="*/ 139 w 302"/>
                  <a:gd name="T55" fmla="*/ 402 h 881"/>
                  <a:gd name="T56" fmla="*/ 120 w 302"/>
                  <a:gd name="T57" fmla="*/ 326 h 881"/>
                  <a:gd name="T58" fmla="*/ 103 w 302"/>
                  <a:gd name="T59" fmla="*/ 247 h 881"/>
                  <a:gd name="T60" fmla="*/ 86 w 302"/>
                  <a:gd name="T61" fmla="*/ 166 h 881"/>
                  <a:gd name="T62" fmla="*/ 74 w 302"/>
                  <a:gd name="T63" fmla="*/ 83 h 881"/>
                  <a:gd name="T64" fmla="*/ 63 w 302"/>
                  <a:gd name="T65" fmla="*/ 0 h 881"/>
                  <a:gd name="T66" fmla="*/ 62 w 302"/>
                  <a:gd name="T67" fmla="*/ 0 h 881"/>
                  <a:gd name="T68" fmla="*/ 58 w 302"/>
                  <a:gd name="T69" fmla="*/ 1 h 881"/>
                  <a:gd name="T70" fmla="*/ 51 w 302"/>
                  <a:gd name="T71" fmla="*/ 3 h 881"/>
                  <a:gd name="T72" fmla="*/ 43 w 302"/>
                  <a:gd name="T73" fmla="*/ 5 h 881"/>
                  <a:gd name="T74" fmla="*/ 33 w 302"/>
                  <a:gd name="T75" fmla="*/ 6 h 881"/>
                  <a:gd name="T76" fmla="*/ 23 w 302"/>
                  <a:gd name="T77" fmla="*/ 7 h 881"/>
                  <a:gd name="T78" fmla="*/ 12 w 302"/>
                  <a:gd name="T79" fmla="*/ 7 h 881"/>
                  <a:gd name="T80" fmla="*/ 0 w 302"/>
                  <a:gd name="T81" fmla="*/ 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2" h="881">
                    <a:moveTo>
                      <a:pt x="0" y="7"/>
                    </a:moveTo>
                    <a:lnTo>
                      <a:pt x="1" y="13"/>
                    </a:lnTo>
                    <a:lnTo>
                      <a:pt x="5" y="31"/>
                    </a:lnTo>
                    <a:lnTo>
                      <a:pt x="12" y="59"/>
                    </a:lnTo>
                    <a:lnTo>
                      <a:pt x="20" y="97"/>
                    </a:lnTo>
                    <a:lnTo>
                      <a:pt x="31" y="143"/>
                    </a:lnTo>
                    <a:lnTo>
                      <a:pt x="45" y="196"/>
                    </a:lnTo>
                    <a:lnTo>
                      <a:pt x="61" y="255"/>
                    </a:lnTo>
                    <a:lnTo>
                      <a:pt x="78" y="319"/>
                    </a:lnTo>
                    <a:lnTo>
                      <a:pt x="99" y="387"/>
                    </a:lnTo>
                    <a:lnTo>
                      <a:pt x="122" y="459"/>
                    </a:lnTo>
                    <a:lnTo>
                      <a:pt x="146" y="531"/>
                    </a:lnTo>
                    <a:lnTo>
                      <a:pt x="174" y="604"/>
                    </a:lnTo>
                    <a:lnTo>
                      <a:pt x="203" y="677"/>
                    </a:lnTo>
                    <a:lnTo>
                      <a:pt x="234" y="748"/>
                    </a:lnTo>
                    <a:lnTo>
                      <a:pt x="267" y="816"/>
                    </a:lnTo>
                    <a:lnTo>
                      <a:pt x="302" y="881"/>
                    </a:lnTo>
                    <a:lnTo>
                      <a:pt x="299" y="876"/>
                    </a:lnTo>
                    <a:lnTo>
                      <a:pt x="294" y="861"/>
                    </a:lnTo>
                    <a:lnTo>
                      <a:pt x="283" y="838"/>
                    </a:lnTo>
                    <a:lnTo>
                      <a:pt x="271" y="806"/>
                    </a:lnTo>
                    <a:lnTo>
                      <a:pt x="256" y="766"/>
                    </a:lnTo>
                    <a:lnTo>
                      <a:pt x="238" y="719"/>
                    </a:lnTo>
                    <a:lnTo>
                      <a:pt x="220" y="666"/>
                    </a:lnTo>
                    <a:lnTo>
                      <a:pt x="200" y="607"/>
                    </a:lnTo>
                    <a:lnTo>
                      <a:pt x="180" y="543"/>
                    </a:lnTo>
                    <a:lnTo>
                      <a:pt x="159" y="475"/>
                    </a:lnTo>
                    <a:lnTo>
                      <a:pt x="139" y="402"/>
                    </a:lnTo>
                    <a:lnTo>
                      <a:pt x="120" y="326"/>
                    </a:lnTo>
                    <a:lnTo>
                      <a:pt x="103" y="247"/>
                    </a:lnTo>
                    <a:lnTo>
                      <a:pt x="86" y="166"/>
                    </a:lnTo>
                    <a:lnTo>
                      <a:pt x="74" y="83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3" y="5"/>
                    </a:lnTo>
                    <a:lnTo>
                      <a:pt x="33" y="6"/>
                    </a:lnTo>
                    <a:lnTo>
                      <a:pt x="23" y="7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95">
                <a:extLst>
                  <a:ext uri="{FF2B5EF4-FFF2-40B4-BE49-F238E27FC236}">
                    <a16:creationId xmlns:a16="http://schemas.microsoft.com/office/drawing/2014/main" id="{65EE2196-9D4B-45C6-8D09-254BFBBC6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1041"/>
                <a:ext cx="210" cy="394"/>
              </a:xfrm>
              <a:custGeom>
                <a:avLst/>
                <a:gdLst>
                  <a:gd name="T0" fmla="*/ 420 w 420"/>
                  <a:gd name="T1" fmla="*/ 772 h 788"/>
                  <a:gd name="T2" fmla="*/ 418 w 420"/>
                  <a:gd name="T3" fmla="*/ 768 h 788"/>
                  <a:gd name="T4" fmla="*/ 412 w 420"/>
                  <a:gd name="T5" fmla="*/ 753 h 788"/>
                  <a:gd name="T6" fmla="*/ 403 w 420"/>
                  <a:gd name="T7" fmla="*/ 728 h 788"/>
                  <a:gd name="T8" fmla="*/ 390 w 420"/>
                  <a:gd name="T9" fmla="*/ 696 h 788"/>
                  <a:gd name="T10" fmla="*/ 374 w 420"/>
                  <a:gd name="T11" fmla="*/ 657 h 788"/>
                  <a:gd name="T12" fmla="*/ 354 w 420"/>
                  <a:gd name="T13" fmla="*/ 612 h 788"/>
                  <a:gd name="T14" fmla="*/ 332 w 420"/>
                  <a:gd name="T15" fmla="*/ 561 h 788"/>
                  <a:gd name="T16" fmla="*/ 306 w 420"/>
                  <a:gd name="T17" fmla="*/ 505 h 788"/>
                  <a:gd name="T18" fmla="*/ 277 w 420"/>
                  <a:gd name="T19" fmla="*/ 446 h 788"/>
                  <a:gd name="T20" fmla="*/ 245 w 420"/>
                  <a:gd name="T21" fmla="*/ 384 h 788"/>
                  <a:gd name="T22" fmla="*/ 210 w 420"/>
                  <a:gd name="T23" fmla="*/ 321 h 788"/>
                  <a:gd name="T24" fmla="*/ 173 w 420"/>
                  <a:gd name="T25" fmla="*/ 255 h 788"/>
                  <a:gd name="T26" fmla="*/ 133 w 420"/>
                  <a:gd name="T27" fmla="*/ 189 h 788"/>
                  <a:gd name="T28" fmla="*/ 92 w 420"/>
                  <a:gd name="T29" fmla="*/ 125 h 788"/>
                  <a:gd name="T30" fmla="*/ 47 w 420"/>
                  <a:gd name="T31" fmla="*/ 61 h 788"/>
                  <a:gd name="T32" fmla="*/ 0 w 420"/>
                  <a:gd name="T33" fmla="*/ 0 h 788"/>
                  <a:gd name="T34" fmla="*/ 2 w 420"/>
                  <a:gd name="T35" fmla="*/ 5 h 788"/>
                  <a:gd name="T36" fmla="*/ 10 w 420"/>
                  <a:gd name="T37" fmla="*/ 16 h 788"/>
                  <a:gd name="T38" fmla="*/ 24 w 420"/>
                  <a:gd name="T39" fmla="*/ 36 h 788"/>
                  <a:gd name="T40" fmla="*/ 40 w 420"/>
                  <a:gd name="T41" fmla="*/ 63 h 788"/>
                  <a:gd name="T42" fmla="*/ 61 w 420"/>
                  <a:gd name="T43" fmla="*/ 96 h 788"/>
                  <a:gd name="T44" fmla="*/ 84 w 420"/>
                  <a:gd name="T45" fmla="*/ 135 h 788"/>
                  <a:gd name="T46" fmla="*/ 110 w 420"/>
                  <a:gd name="T47" fmla="*/ 180 h 788"/>
                  <a:gd name="T48" fmla="*/ 138 w 420"/>
                  <a:gd name="T49" fmla="*/ 231 h 788"/>
                  <a:gd name="T50" fmla="*/ 167 w 420"/>
                  <a:gd name="T51" fmla="*/ 287 h 788"/>
                  <a:gd name="T52" fmla="*/ 197 w 420"/>
                  <a:gd name="T53" fmla="*/ 347 h 788"/>
                  <a:gd name="T54" fmla="*/ 226 w 420"/>
                  <a:gd name="T55" fmla="*/ 413 h 788"/>
                  <a:gd name="T56" fmla="*/ 256 w 420"/>
                  <a:gd name="T57" fmla="*/ 482 h 788"/>
                  <a:gd name="T58" fmla="*/ 285 w 420"/>
                  <a:gd name="T59" fmla="*/ 554 h 788"/>
                  <a:gd name="T60" fmla="*/ 312 w 420"/>
                  <a:gd name="T61" fmla="*/ 629 h 788"/>
                  <a:gd name="T62" fmla="*/ 337 w 420"/>
                  <a:gd name="T63" fmla="*/ 708 h 788"/>
                  <a:gd name="T64" fmla="*/ 359 w 420"/>
                  <a:gd name="T65" fmla="*/ 788 h 788"/>
                  <a:gd name="T66" fmla="*/ 360 w 420"/>
                  <a:gd name="T67" fmla="*/ 787 h 788"/>
                  <a:gd name="T68" fmla="*/ 365 w 420"/>
                  <a:gd name="T69" fmla="*/ 786 h 788"/>
                  <a:gd name="T70" fmla="*/ 370 w 420"/>
                  <a:gd name="T71" fmla="*/ 784 h 788"/>
                  <a:gd name="T72" fmla="*/ 379 w 420"/>
                  <a:gd name="T73" fmla="*/ 780 h 788"/>
                  <a:gd name="T74" fmla="*/ 388 w 420"/>
                  <a:gd name="T75" fmla="*/ 778 h 788"/>
                  <a:gd name="T76" fmla="*/ 398 w 420"/>
                  <a:gd name="T77" fmla="*/ 776 h 788"/>
                  <a:gd name="T78" fmla="*/ 408 w 420"/>
                  <a:gd name="T79" fmla="*/ 773 h 788"/>
                  <a:gd name="T80" fmla="*/ 420 w 420"/>
                  <a:gd name="T81" fmla="*/ 77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788">
                    <a:moveTo>
                      <a:pt x="420" y="772"/>
                    </a:moveTo>
                    <a:lnTo>
                      <a:pt x="418" y="768"/>
                    </a:lnTo>
                    <a:lnTo>
                      <a:pt x="412" y="753"/>
                    </a:lnTo>
                    <a:lnTo>
                      <a:pt x="403" y="728"/>
                    </a:lnTo>
                    <a:lnTo>
                      <a:pt x="390" y="696"/>
                    </a:lnTo>
                    <a:lnTo>
                      <a:pt x="374" y="657"/>
                    </a:lnTo>
                    <a:lnTo>
                      <a:pt x="354" y="612"/>
                    </a:lnTo>
                    <a:lnTo>
                      <a:pt x="332" y="561"/>
                    </a:lnTo>
                    <a:lnTo>
                      <a:pt x="306" y="505"/>
                    </a:lnTo>
                    <a:lnTo>
                      <a:pt x="277" y="446"/>
                    </a:lnTo>
                    <a:lnTo>
                      <a:pt x="245" y="384"/>
                    </a:lnTo>
                    <a:lnTo>
                      <a:pt x="210" y="321"/>
                    </a:lnTo>
                    <a:lnTo>
                      <a:pt x="173" y="255"/>
                    </a:lnTo>
                    <a:lnTo>
                      <a:pt x="133" y="189"/>
                    </a:lnTo>
                    <a:lnTo>
                      <a:pt x="92" y="125"/>
                    </a:lnTo>
                    <a:lnTo>
                      <a:pt x="47" y="6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10" y="16"/>
                    </a:lnTo>
                    <a:lnTo>
                      <a:pt x="24" y="36"/>
                    </a:lnTo>
                    <a:lnTo>
                      <a:pt x="40" y="63"/>
                    </a:lnTo>
                    <a:lnTo>
                      <a:pt x="61" y="96"/>
                    </a:lnTo>
                    <a:lnTo>
                      <a:pt x="84" y="135"/>
                    </a:lnTo>
                    <a:lnTo>
                      <a:pt x="110" y="180"/>
                    </a:lnTo>
                    <a:lnTo>
                      <a:pt x="138" y="231"/>
                    </a:lnTo>
                    <a:lnTo>
                      <a:pt x="167" y="287"/>
                    </a:lnTo>
                    <a:lnTo>
                      <a:pt x="197" y="347"/>
                    </a:lnTo>
                    <a:lnTo>
                      <a:pt x="226" y="413"/>
                    </a:lnTo>
                    <a:lnTo>
                      <a:pt x="256" y="482"/>
                    </a:lnTo>
                    <a:lnTo>
                      <a:pt x="285" y="554"/>
                    </a:lnTo>
                    <a:lnTo>
                      <a:pt x="312" y="629"/>
                    </a:lnTo>
                    <a:lnTo>
                      <a:pt x="337" y="708"/>
                    </a:lnTo>
                    <a:lnTo>
                      <a:pt x="359" y="788"/>
                    </a:lnTo>
                    <a:lnTo>
                      <a:pt x="360" y="787"/>
                    </a:lnTo>
                    <a:lnTo>
                      <a:pt x="365" y="786"/>
                    </a:lnTo>
                    <a:lnTo>
                      <a:pt x="370" y="784"/>
                    </a:lnTo>
                    <a:lnTo>
                      <a:pt x="379" y="780"/>
                    </a:lnTo>
                    <a:lnTo>
                      <a:pt x="388" y="778"/>
                    </a:lnTo>
                    <a:lnTo>
                      <a:pt x="398" y="776"/>
                    </a:lnTo>
                    <a:lnTo>
                      <a:pt x="408" y="773"/>
                    </a:lnTo>
                    <a:lnTo>
                      <a:pt x="420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96">
                <a:extLst>
                  <a:ext uri="{FF2B5EF4-FFF2-40B4-BE49-F238E27FC236}">
                    <a16:creationId xmlns:a16="http://schemas.microsoft.com/office/drawing/2014/main" id="{5517D9B1-2D2D-4AC1-A3FC-DE70A84A9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1132"/>
                <a:ext cx="382" cy="353"/>
              </a:xfrm>
              <a:custGeom>
                <a:avLst/>
                <a:gdLst>
                  <a:gd name="T0" fmla="*/ 496 w 764"/>
                  <a:gd name="T1" fmla="*/ 688 h 707"/>
                  <a:gd name="T2" fmla="*/ 561 w 764"/>
                  <a:gd name="T3" fmla="*/ 667 h 707"/>
                  <a:gd name="T4" fmla="*/ 648 w 764"/>
                  <a:gd name="T5" fmla="*/ 619 h 707"/>
                  <a:gd name="T6" fmla="*/ 727 w 764"/>
                  <a:gd name="T7" fmla="*/ 531 h 707"/>
                  <a:gd name="T8" fmla="*/ 764 w 764"/>
                  <a:gd name="T9" fmla="*/ 392 h 707"/>
                  <a:gd name="T10" fmla="*/ 731 w 764"/>
                  <a:gd name="T11" fmla="*/ 205 h 707"/>
                  <a:gd name="T12" fmla="*/ 641 w 764"/>
                  <a:gd name="T13" fmla="*/ 75 h 707"/>
                  <a:gd name="T14" fmla="*/ 518 w 764"/>
                  <a:gd name="T15" fmla="*/ 13 h 707"/>
                  <a:gd name="T16" fmla="*/ 382 w 764"/>
                  <a:gd name="T17" fmla="*/ 3 h 707"/>
                  <a:gd name="T18" fmla="*/ 254 w 764"/>
                  <a:gd name="T19" fmla="*/ 29 h 707"/>
                  <a:gd name="T20" fmla="*/ 155 w 764"/>
                  <a:gd name="T21" fmla="*/ 78 h 707"/>
                  <a:gd name="T22" fmla="*/ 135 w 764"/>
                  <a:gd name="T23" fmla="*/ 94 h 707"/>
                  <a:gd name="T24" fmla="*/ 89 w 764"/>
                  <a:gd name="T25" fmla="*/ 140 h 707"/>
                  <a:gd name="T26" fmla="*/ 38 w 764"/>
                  <a:gd name="T27" fmla="*/ 215 h 707"/>
                  <a:gd name="T28" fmla="*/ 3 w 764"/>
                  <a:gd name="T29" fmla="*/ 316 h 707"/>
                  <a:gd name="T30" fmla="*/ 8 w 764"/>
                  <a:gd name="T31" fmla="*/ 442 h 707"/>
                  <a:gd name="T32" fmla="*/ 61 w 764"/>
                  <a:gd name="T33" fmla="*/ 565 h 707"/>
                  <a:gd name="T34" fmla="*/ 139 w 764"/>
                  <a:gd name="T35" fmla="*/ 641 h 707"/>
                  <a:gd name="T36" fmla="*/ 227 w 764"/>
                  <a:gd name="T37" fmla="*/ 684 h 707"/>
                  <a:gd name="T38" fmla="*/ 305 w 764"/>
                  <a:gd name="T39" fmla="*/ 702 h 707"/>
                  <a:gd name="T40" fmla="*/ 357 w 764"/>
                  <a:gd name="T41" fmla="*/ 707 h 707"/>
                  <a:gd name="T42" fmla="*/ 366 w 764"/>
                  <a:gd name="T43" fmla="*/ 701 h 707"/>
                  <a:gd name="T44" fmla="*/ 368 w 764"/>
                  <a:gd name="T45" fmla="*/ 655 h 707"/>
                  <a:gd name="T46" fmla="*/ 348 w 764"/>
                  <a:gd name="T47" fmla="*/ 656 h 707"/>
                  <a:gd name="T48" fmla="*/ 296 w 764"/>
                  <a:gd name="T49" fmla="*/ 651 h 707"/>
                  <a:gd name="T50" fmla="*/ 224 w 764"/>
                  <a:gd name="T51" fmla="*/ 632 h 707"/>
                  <a:gd name="T52" fmla="*/ 151 w 764"/>
                  <a:gd name="T53" fmla="*/ 584 h 707"/>
                  <a:gd name="T54" fmla="*/ 85 w 764"/>
                  <a:gd name="T55" fmla="*/ 500 h 707"/>
                  <a:gd name="T56" fmla="*/ 53 w 764"/>
                  <a:gd name="T57" fmla="*/ 401 h 707"/>
                  <a:gd name="T58" fmla="*/ 57 w 764"/>
                  <a:gd name="T59" fmla="*/ 309 h 707"/>
                  <a:gd name="T60" fmla="*/ 91 w 764"/>
                  <a:gd name="T61" fmla="*/ 222 h 707"/>
                  <a:gd name="T62" fmla="*/ 148 w 764"/>
                  <a:gd name="T63" fmla="*/ 146 h 707"/>
                  <a:gd name="T64" fmla="*/ 224 w 764"/>
                  <a:gd name="T65" fmla="*/ 87 h 707"/>
                  <a:gd name="T66" fmla="*/ 317 w 764"/>
                  <a:gd name="T67" fmla="*/ 52 h 707"/>
                  <a:gd name="T68" fmla="*/ 417 w 764"/>
                  <a:gd name="T69" fmla="*/ 40 h 707"/>
                  <a:gd name="T70" fmla="*/ 515 w 764"/>
                  <a:gd name="T71" fmla="*/ 50 h 707"/>
                  <a:gd name="T72" fmla="*/ 602 w 764"/>
                  <a:gd name="T73" fmla="*/ 89 h 707"/>
                  <a:gd name="T74" fmla="*/ 674 w 764"/>
                  <a:gd name="T75" fmla="*/ 162 h 707"/>
                  <a:gd name="T76" fmla="*/ 720 w 764"/>
                  <a:gd name="T77" fmla="*/ 275 h 707"/>
                  <a:gd name="T78" fmla="*/ 735 w 764"/>
                  <a:gd name="T79" fmla="*/ 392 h 707"/>
                  <a:gd name="T80" fmla="*/ 719 w 764"/>
                  <a:gd name="T81" fmla="*/ 489 h 707"/>
                  <a:gd name="T82" fmla="*/ 675 w 764"/>
                  <a:gd name="T83" fmla="*/ 566 h 707"/>
                  <a:gd name="T84" fmla="*/ 606 w 764"/>
                  <a:gd name="T85" fmla="*/ 627 h 707"/>
                  <a:gd name="T86" fmla="*/ 516 w 764"/>
                  <a:gd name="T87" fmla="*/ 67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07">
                    <a:moveTo>
                      <a:pt x="481" y="690"/>
                    </a:moveTo>
                    <a:lnTo>
                      <a:pt x="485" y="689"/>
                    </a:lnTo>
                    <a:lnTo>
                      <a:pt x="496" y="688"/>
                    </a:lnTo>
                    <a:lnTo>
                      <a:pt x="514" y="684"/>
                    </a:lnTo>
                    <a:lnTo>
                      <a:pt x="535" y="677"/>
                    </a:lnTo>
                    <a:lnTo>
                      <a:pt x="561" y="667"/>
                    </a:lnTo>
                    <a:lnTo>
                      <a:pt x="590" y="656"/>
                    </a:lnTo>
                    <a:lnTo>
                      <a:pt x="618" y="640"/>
                    </a:lnTo>
                    <a:lnTo>
                      <a:pt x="648" y="619"/>
                    </a:lnTo>
                    <a:lnTo>
                      <a:pt x="677" y="595"/>
                    </a:lnTo>
                    <a:lnTo>
                      <a:pt x="704" y="566"/>
                    </a:lnTo>
                    <a:lnTo>
                      <a:pt x="727" y="531"/>
                    </a:lnTo>
                    <a:lnTo>
                      <a:pt x="745" y="491"/>
                    </a:lnTo>
                    <a:lnTo>
                      <a:pt x="758" y="445"/>
                    </a:lnTo>
                    <a:lnTo>
                      <a:pt x="764" y="392"/>
                    </a:lnTo>
                    <a:lnTo>
                      <a:pt x="761" y="333"/>
                    </a:lnTo>
                    <a:lnTo>
                      <a:pt x="750" y="266"/>
                    </a:lnTo>
                    <a:lnTo>
                      <a:pt x="731" y="205"/>
                    </a:lnTo>
                    <a:lnTo>
                      <a:pt x="706" y="154"/>
                    </a:lnTo>
                    <a:lnTo>
                      <a:pt x="676" y="110"/>
                    </a:lnTo>
                    <a:lnTo>
                      <a:pt x="641" y="75"/>
                    </a:lnTo>
                    <a:lnTo>
                      <a:pt x="602" y="48"/>
                    </a:lnTo>
                    <a:lnTo>
                      <a:pt x="561" y="27"/>
                    </a:lnTo>
                    <a:lnTo>
                      <a:pt x="518" y="13"/>
                    </a:lnTo>
                    <a:lnTo>
                      <a:pt x="473" y="4"/>
                    </a:lnTo>
                    <a:lnTo>
                      <a:pt x="427" y="0"/>
                    </a:lnTo>
                    <a:lnTo>
                      <a:pt x="382" y="3"/>
                    </a:lnTo>
                    <a:lnTo>
                      <a:pt x="337" y="7"/>
                    </a:lnTo>
                    <a:lnTo>
                      <a:pt x="295" y="16"/>
                    </a:lnTo>
                    <a:lnTo>
                      <a:pt x="254" y="29"/>
                    </a:lnTo>
                    <a:lnTo>
                      <a:pt x="216" y="43"/>
                    </a:lnTo>
                    <a:lnTo>
                      <a:pt x="184" y="60"/>
                    </a:lnTo>
                    <a:lnTo>
                      <a:pt x="155" y="78"/>
                    </a:lnTo>
                    <a:lnTo>
                      <a:pt x="153" y="80"/>
                    </a:lnTo>
                    <a:lnTo>
                      <a:pt x="146" y="84"/>
                    </a:lnTo>
                    <a:lnTo>
                      <a:pt x="135" y="94"/>
                    </a:lnTo>
                    <a:lnTo>
                      <a:pt x="121" y="105"/>
                    </a:lnTo>
                    <a:lnTo>
                      <a:pt x="106" y="121"/>
                    </a:lnTo>
                    <a:lnTo>
                      <a:pt x="89" y="140"/>
                    </a:lnTo>
                    <a:lnTo>
                      <a:pt x="71" y="162"/>
                    </a:lnTo>
                    <a:lnTo>
                      <a:pt x="54" y="187"/>
                    </a:lnTo>
                    <a:lnTo>
                      <a:pt x="38" y="215"/>
                    </a:lnTo>
                    <a:lnTo>
                      <a:pt x="23" y="246"/>
                    </a:lnTo>
                    <a:lnTo>
                      <a:pt x="11" y="279"/>
                    </a:lnTo>
                    <a:lnTo>
                      <a:pt x="3" y="316"/>
                    </a:lnTo>
                    <a:lnTo>
                      <a:pt x="0" y="355"/>
                    </a:lnTo>
                    <a:lnTo>
                      <a:pt x="1" y="398"/>
                    </a:lnTo>
                    <a:lnTo>
                      <a:pt x="8" y="442"/>
                    </a:lnTo>
                    <a:lnTo>
                      <a:pt x="22" y="489"/>
                    </a:lnTo>
                    <a:lnTo>
                      <a:pt x="39" y="529"/>
                    </a:lnTo>
                    <a:lnTo>
                      <a:pt x="61" y="565"/>
                    </a:lnTo>
                    <a:lnTo>
                      <a:pt x="85" y="595"/>
                    </a:lnTo>
                    <a:lnTo>
                      <a:pt x="110" y="620"/>
                    </a:lnTo>
                    <a:lnTo>
                      <a:pt x="139" y="641"/>
                    </a:lnTo>
                    <a:lnTo>
                      <a:pt x="168" y="659"/>
                    </a:lnTo>
                    <a:lnTo>
                      <a:pt x="197" y="673"/>
                    </a:lnTo>
                    <a:lnTo>
                      <a:pt x="227" y="684"/>
                    </a:lnTo>
                    <a:lnTo>
                      <a:pt x="254" y="693"/>
                    </a:lnTo>
                    <a:lnTo>
                      <a:pt x="281" y="699"/>
                    </a:lnTo>
                    <a:lnTo>
                      <a:pt x="305" y="702"/>
                    </a:lnTo>
                    <a:lnTo>
                      <a:pt x="326" y="705"/>
                    </a:lnTo>
                    <a:lnTo>
                      <a:pt x="343" y="707"/>
                    </a:lnTo>
                    <a:lnTo>
                      <a:pt x="357" y="707"/>
                    </a:lnTo>
                    <a:lnTo>
                      <a:pt x="365" y="707"/>
                    </a:lnTo>
                    <a:lnTo>
                      <a:pt x="368" y="707"/>
                    </a:lnTo>
                    <a:lnTo>
                      <a:pt x="366" y="701"/>
                    </a:lnTo>
                    <a:lnTo>
                      <a:pt x="362" y="687"/>
                    </a:lnTo>
                    <a:lnTo>
                      <a:pt x="362" y="670"/>
                    </a:lnTo>
                    <a:lnTo>
                      <a:pt x="368" y="655"/>
                    </a:lnTo>
                    <a:lnTo>
                      <a:pt x="366" y="655"/>
                    </a:lnTo>
                    <a:lnTo>
                      <a:pt x="359" y="656"/>
                    </a:lnTo>
                    <a:lnTo>
                      <a:pt x="348" y="656"/>
                    </a:lnTo>
                    <a:lnTo>
                      <a:pt x="333" y="656"/>
                    </a:lnTo>
                    <a:lnTo>
                      <a:pt x="315" y="655"/>
                    </a:lnTo>
                    <a:lnTo>
                      <a:pt x="296" y="651"/>
                    </a:lnTo>
                    <a:lnTo>
                      <a:pt x="273" y="648"/>
                    </a:lnTo>
                    <a:lnTo>
                      <a:pt x="250" y="641"/>
                    </a:lnTo>
                    <a:lnTo>
                      <a:pt x="224" y="632"/>
                    </a:lnTo>
                    <a:lnTo>
                      <a:pt x="200" y="620"/>
                    </a:lnTo>
                    <a:lnTo>
                      <a:pt x="175" y="604"/>
                    </a:lnTo>
                    <a:lnTo>
                      <a:pt x="151" y="584"/>
                    </a:lnTo>
                    <a:lnTo>
                      <a:pt x="127" y="561"/>
                    </a:lnTo>
                    <a:lnTo>
                      <a:pt x="105" y="533"/>
                    </a:lnTo>
                    <a:lnTo>
                      <a:pt x="85" y="500"/>
                    </a:lnTo>
                    <a:lnTo>
                      <a:pt x="68" y="461"/>
                    </a:lnTo>
                    <a:lnTo>
                      <a:pt x="59" y="431"/>
                    </a:lnTo>
                    <a:lnTo>
                      <a:pt x="53" y="401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7" y="309"/>
                    </a:lnTo>
                    <a:lnTo>
                      <a:pt x="66" y="279"/>
                    </a:lnTo>
                    <a:lnTo>
                      <a:pt x="77" y="250"/>
                    </a:lnTo>
                    <a:lnTo>
                      <a:pt x="91" y="222"/>
                    </a:lnTo>
                    <a:lnTo>
                      <a:pt x="108" y="195"/>
                    </a:lnTo>
                    <a:lnTo>
                      <a:pt x="127" y="169"/>
                    </a:lnTo>
                    <a:lnTo>
                      <a:pt x="148" y="146"/>
                    </a:lnTo>
                    <a:lnTo>
                      <a:pt x="171" y="124"/>
                    </a:lnTo>
                    <a:lnTo>
                      <a:pt x="197" y="104"/>
                    </a:lnTo>
                    <a:lnTo>
                      <a:pt x="224" y="87"/>
                    </a:lnTo>
                    <a:lnTo>
                      <a:pt x="253" y="73"/>
                    </a:lnTo>
                    <a:lnTo>
                      <a:pt x="284" y="61"/>
                    </a:lnTo>
                    <a:lnTo>
                      <a:pt x="317" y="52"/>
                    </a:lnTo>
                    <a:lnTo>
                      <a:pt x="350" y="46"/>
                    </a:lnTo>
                    <a:lnTo>
                      <a:pt x="383" y="42"/>
                    </a:lnTo>
                    <a:lnTo>
                      <a:pt x="417" y="40"/>
                    </a:lnTo>
                    <a:lnTo>
                      <a:pt x="450" y="40"/>
                    </a:lnTo>
                    <a:lnTo>
                      <a:pt x="482" y="43"/>
                    </a:lnTo>
                    <a:lnTo>
                      <a:pt x="515" y="50"/>
                    </a:lnTo>
                    <a:lnTo>
                      <a:pt x="546" y="59"/>
                    </a:lnTo>
                    <a:lnTo>
                      <a:pt x="575" y="72"/>
                    </a:lnTo>
                    <a:lnTo>
                      <a:pt x="602" y="89"/>
                    </a:lnTo>
                    <a:lnTo>
                      <a:pt x="629" y="109"/>
                    </a:lnTo>
                    <a:lnTo>
                      <a:pt x="652" y="133"/>
                    </a:lnTo>
                    <a:lnTo>
                      <a:pt x="674" y="162"/>
                    </a:lnTo>
                    <a:lnTo>
                      <a:pt x="692" y="195"/>
                    </a:lnTo>
                    <a:lnTo>
                      <a:pt x="707" y="232"/>
                    </a:lnTo>
                    <a:lnTo>
                      <a:pt x="720" y="275"/>
                    </a:lnTo>
                    <a:lnTo>
                      <a:pt x="728" y="316"/>
                    </a:lnTo>
                    <a:lnTo>
                      <a:pt x="734" y="355"/>
                    </a:lnTo>
                    <a:lnTo>
                      <a:pt x="735" y="392"/>
                    </a:lnTo>
                    <a:lnTo>
                      <a:pt x="732" y="427"/>
                    </a:lnTo>
                    <a:lnTo>
                      <a:pt x="727" y="459"/>
                    </a:lnTo>
                    <a:lnTo>
                      <a:pt x="719" y="489"/>
                    </a:lnTo>
                    <a:lnTo>
                      <a:pt x="707" y="517"/>
                    </a:lnTo>
                    <a:lnTo>
                      <a:pt x="692" y="542"/>
                    </a:lnTo>
                    <a:lnTo>
                      <a:pt x="675" y="566"/>
                    </a:lnTo>
                    <a:lnTo>
                      <a:pt x="654" y="588"/>
                    </a:lnTo>
                    <a:lnTo>
                      <a:pt x="631" y="609"/>
                    </a:lnTo>
                    <a:lnTo>
                      <a:pt x="606" y="627"/>
                    </a:lnTo>
                    <a:lnTo>
                      <a:pt x="578" y="644"/>
                    </a:lnTo>
                    <a:lnTo>
                      <a:pt x="548" y="662"/>
                    </a:lnTo>
                    <a:lnTo>
                      <a:pt x="516" y="677"/>
                    </a:lnTo>
                    <a:lnTo>
                      <a:pt x="481" y="6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97">
                <a:extLst>
                  <a:ext uri="{FF2B5EF4-FFF2-40B4-BE49-F238E27FC236}">
                    <a16:creationId xmlns:a16="http://schemas.microsoft.com/office/drawing/2014/main" id="{D57D8E22-351C-4EBF-913C-11A960908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1203"/>
                <a:ext cx="111" cy="22"/>
              </a:xfrm>
              <a:custGeom>
                <a:avLst/>
                <a:gdLst>
                  <a:gd name="T0" fmla="*/ 0 w 222"/>
                  <a:gd name="T1" fmla="*/ 21 h 44"/>
                  <a:gd name="T2" fmla="*/ 1 w 222"/>
                  <a:gd name="T3" fmla="*/ 21 h 44"/>
                  <a:gd name="T4" fmla="*/ 6 w 222"/>
                  <a:gd name="T5" fmla="*/ 21 h 44"/>
                  <a:gd name="T6" fmla="*/ 13 w 222"/>
                  <a:gd name="T7" fmla="*/ 21 h 44"/>
                  <a:gd name="T8" fmla="*/ 22 w 222"/>
                  <a:gd name="T9" fmla="*/ 20 h 44"/>
                  <a:gd name="T10" fmla="*/ 33 w 222"/>
                  <a:gd name="T11" fmla="*/ 20 h 44"/>
                  <a:gd name="T12" fmla="*/ 46 w 222"/>
                  <a:gd name="T13" fmla="*/ 18 h 44"/>
                  <a:gd name="T14" fmla="*/ 61 w 222"/>
                  <a:gd name="T15" fmla="*/ 18 h 44"/>
                  <a:gd name="T16" fmla="*/ 77 w 222"/>
                  <a:gd name="T17" fmla="*/ 17 h 44"/>
                  <a:gd name="T18" fmla="*/ 93 w 222"/>
                  <a:gd name="T19" fmla="*/ 16 h 44"/>
                  <a:gd name="T20" fmla="*/ 112 w 222"/>
                  <a:gd name="T21" fmla="*/ 14 h 44"/>
                  <a:gd name="T22" fmla="*/ 130 w 222"/>
                  <a:gd name="T23" fmla="*/ 13 h 44"/>
                  <a:gd name="T24" fmla="*/ 148 w 222"/>
                  <a:gd name="T25" fmla="*/ 10 h 44"/>
                  <a:gd name="T26" fmla="*/ 167 w 222"/>
                  <a:gd name="T27" fmla="*/ 8 h 44"/>
                  <a:gd name="T28" fmla="*/ 186 w 222"/>
                  <a:gd name="T29" fmla="*/ 6 h 44"/>
                  <a:gd name="T30" fmla="*/ 205 w 222"/>
                  <a:gd name="T31" fmla="*/ 4 h 44"/>
                  <a:gd name="T32" fmla="*/ 222 w 222"/>
                  <a:gd name="T33" fmla="*/ 0 h 44"/>
                  <a:gd name="T34" fmla="*/ 221 w 222"/>
                  <a:gd name="T35" fmla="*/ 0 h 44"/>
                  <a:gd name="T36" fmla="*/ 220 w 222"/>
                  <a:gd name="T37" fmla="*/ 1 h 44"/>
                  <a:gd name="T38" fmla="*/ 216 w 222"/>
                  <a:gd name="T39" fmla="*/ 2 h 44"/>
                  <a:gd name="T40" fmla="*/ 212 w 222"/>
                  <a:gd name="T41" fmla="*/ 5 h 44"/>
                  <a:gd name="T42" fmla="*/ 206 w 222"/>
                  <a:gd name="T43" fmla="*/ 7 h 44"/>
                  <a:gd name="T44" fmla="*/ 198 w 222"/>
                  <a:gd name="T45" fmla="*/ 10 h 44"/>
                  <a:gd name="T46" fmla="*/ 189 w 222"/>
                  <a:gd name="T47" fmla="*/ 13 h 44"/>
                  <a:gd name="T48" fmla="*/ 177 w 222"/>
                  <a:gd name="T49" fmla="*/ 16 h 44"/>
                  <a:gd name="T50" fmla="*/ 165 w 222"/>
                  <a:gd name="T51" fmla="*/ 20 h 44"/>
                  <a:gd name="T52" fmla="*/ 150 w 222"/>
                  <a:gd name="T53" fmla="*/ 23 h 44"/>
                  <a:gd name="T54" fmla="*/ 132 w 222"/>
                  <a:gd name="T55" fmla="*/ 27 h 44"/>
                  <a:gd name="T56" fmla="*/ 114 w 222"/>
                  <a:gd name="T57" fmla="*/ 31 h 44"/>
                  <a:gd name="T58" fmla="*/ 93 w 222"/>
                  <a:gd name="T59" fmla="*/ 35 h 44"/>
                  <a:gd name="T60" fmla="*/ 69 w 222"/>
                  <a:gd name="T61" fmla="*/ 38 h 44"/>
                  <a:gd name="T62" fmla="*/ 44 w 222"/>
                  <a:gd name="T63" fmla="*/ 40 h 44"/>
                  <a:gd name="T64" fmla="*/ 16 w 222"/>
                  <a:gd name="T65" fmla="*/ 44 h 44"/>
                  <a:gd name="T66" fmla="*/ 0 w 222"/>
                  <a:gd name="T67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8"/>
                    </a:lnTo>
                    <a:lnTo>
                      <a:pt x="77" y="17"/>
                    </a:lnTo>
                    <a:lnTo>
                      <a:pt x="93" y="16"/>
                    </a:lnTo>
                    <a:lnTo>
                      <a:pt x="112" y="14"/>
                    </a:lnTo>
                    <a:lnTo>
                      <a:pt x="130" y="13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9" y="13"/>
                    </a:lnTo>
                    <a:lnTo>
                      <a:pt x="177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2" y="27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69" y="38"/>
                    </a:lnTo>
                    <a:lnTo>
                      <a:pt x="44" y="40"/>
                    </a:lnTo>
                    <a:lnTo>
                      <a:pt x="16" y="4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98">
                <a:extLst>
                  <a:ext uri="{FF2B5EF4-FFF2-40B4-BE49-F238E27FC236}">
                    <a16:creationId xmlns:a16="http://schemas.microsoft.com/office/drawing/2014/main" id="{9BFC6007-3034-4AD0-B623-00678CE3C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1237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5 w 222"/>
                  <a:gd name="T5" fmla="*/ 21 h 45"/>
                  <a:gd name="T6" fmla="*/ 12 w 222"/>
                  <a:gd name="T7" fmla="*/ 21 h 45"/>
                  <a:gd name="T8" fmla="*/ 21 w 222"/>
                  <a:gd name="T9" fmla="*/ 20 h 45"/>
                  <a:gd name="T10" fmla="*/ 33 w 222"/>
                  <a:gd name="T11" fmla="*/ 20 h 45"/>
                  <a:gd name="T12" fmla="*/ 46 w 222"/>
                  <a:gd name="T13" fmla="*/ 18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1 w 222"/>
                  <a:gd name="T21" fmla="*/ 14 h 45"/>
                  <a:gd name="T22" fmla="*/ 130 w 222"/>
                  <a:gd name="T23" fmla="*/ 12 h 45"/>
                  <a:gd name="T24" fmla="*/ 148 w 222"/>
                  <a:gd name="T25" fmla="*/ 10 h 45"/>
                  <a:gd name="T26" fmla="*/ 167 w 222"/>
                  <a:gd name="T27" fmla="*/ 8 h 45"/>
                  <a:gd name="T28" fmla="*/ 186 w 222"/>
                  <a:gd name="T29" fmla="*/ 6 h 45"/>
                  <a:gd name="T30" fmla="*/ 205 w 222"/>
                  <a:gd name="T31" fmla="*/ 3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6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0 h 45"/>
                  <a:gd name="T46" fmla="*/ 188 w 222"/>
                  <a:gd name="T47" fmla="*/ 13 h 45"/>
                  <a:gd name="T48" fmla="*/ 177 w 222"/>
                  <a:gd name="T49" fmla="*/ 16 h 45"/>
                  <a:gd name="T50" fmla="*/ 164 w 222"/>
                  <a:gd name="T51" fmla="*/ 20 h 45"/>
                  <a:gd name="T52" fmla="*/ 149 w 222"/>
                  <a:gd name="T53" fmla="*/ 24 h 45"/>
                  <a:gd name="T54" fmla="*/ 133 w 222"/>
                  <a:gd name="T55" fmla="*/ 28 h 45"/>
                  <a:gd name="T56" fmla="*/ 114 w 222"/>
                  <a:gd name="T57" fmla="*/ 31 h 45"/>
                  <a:gd name="T58" fmla="*/ 93 w 222"/>
                  <a:gd name="T59" fmla="*/ 35 h 45"/>
                  <a:gd name="T60" fmla="*/ 70 w 222"/>
                  <a:gd name="T61" fmla="*/ 38 h 45"/>
                  <a:gd name="T62" fmla="*/ 44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21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1" y="14"/>
                    </a:lnTo>
                    <a:lnTo>
                      <a:pt x="130" y="12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3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8" y="13"/>
                    </a:lnTo>
                    <a:lnTo>
                      <a:pt x="177" y="16"/>
                    </a:lnTo>
                    <a:lnTo>
                      <a:pt x="164" y="20"/>
                    </a:lnTo>
                    <a:lnTo>
                      <a:pt x="149" y="24"/>
                    </a:lnTo>
                    <a:lnTo>
                      <a:pt x="133" y="28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70" y="38"/>
                    </a:lnTo>
                    <a:lnTo>
                      <a:pt x="44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99">
                <a:extLst>
                  <a:ext uri="{FF2B5EF4-FFF2-40B4-BE49-F238E27FC236}">
                    <a16:creationId xmlns:a16="http://schemas.microsoft.com/office/drawing/2014/main" id="{0099C247-CFE5-4E05-9D8C-98E3A75CF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1272"/>
                <a:ext cx="111" cy="21"/>
              </a:xfrm>
              <a:custGeom>
                <a:avLst/>
                <a:gdLst>
                  <a:gd name="T0" fmla="*/ 0 w 223"/>
                  <a:gd name="T1" fmla="*/ 20 h 44"/>
                  <a:gd name="T2" fmla="*/ 1 w 223"/>
                  <a:gd name="T3" fmla="*/ 20 h 44"/>
                  <a:gd name="T4" fmla="*/ 6 w 223"/>
                  <a:gd name="T5" fmla="*/ 20 h 44"/>
                  <a:gd name="T6" fmla="*/ 13 w 223"/>
                  <a:gd name="T7" fmla="*/ 20 h 44"/>
                  <a:gd name="T8" fmla="*/ 22 w 223"/>
                  <a:gd name="T9" fmla="*/ 19 h 44"/>
                  <a:gd name="T10" fmla="*/ 34 w 223"/>
                  <a:gd name="T11" fmla="*/ 19 h 44"/>
                  <a:gd name="T12" fmla="*/ 46 w 223"/>
                  <a:gd name="T13" fmla="*/ 17 h 44"/>
                  <a:gd name="T14" fmla="*/ 61 w 223"/>
                  <a:gd name="T15" fmla="*/ 17 h 44"/>
                  <a:gd name="T16" fmla="*/ 77 w 223"/>
                  <a:gd name="T17" fmla="*/ 16 h 44"/>
                  <a:gd name="T18" fmla="*/ 94 w 223"/>
                  <a:gd name="T19" fmla="*/ 15 h 44"/>
                  <a:gd name="T20" fmla="*/ 112 w 223"/>
                  <a:gd name="T21" fmla="*/ 14 h 44"/>
                  <a:gd name="T22" fmla="*/ 130 w 223"/>
                  <a:gd name="T23" fmla="*/ 12 h 44"/>
                  <a:gd name="T24" fmla="*/ 149 w 223"/>
                  <a:gd name="T25" fmla="*/ 11 h 44"/>
                  <a:gd name="T26" fmla="*/ 167 w 223"/>
                  <a:gd name="T27" fmla="*/ 8 h 44"/>
                  <a:gd name="T28" fmla="*/ 187 w 223"/>
                  <a:gd name="T29" fmla="*/ 6 h 44"/>
                  <a:gd name="T30" fmla="*/ 205 w 223"/>
                  <a:gd name="T31" fmla="*/ 2 h 44"/>
                  <a:gd name="T32" fmla="*/ 223 w 223"/>
                  <a:gd name="T33" fmla="*/ 0 h 44"/>
                  <a:gd name="T34" fmla="*/ 221 w 223"/>
                  <a:gd name="T35" fmla="*/ 0 h 44"/>
                  <a:gd name="T36" fmla="*/ 220 w 223"/>
                  <a:gd name="T37" fmla="*/ 1 h 44"/>
                  <a:gd name="T38" fmla="*/ 217 w 223"/>
                  <a:gd name="T39" fmla="*/ 2 h 44"/>
                  <a:gd name="T40" fmla="*/ 212 w 223"/>
                  <a:gd name="T41" fmla="*/ 5 h 44"/>
                  <a:gd name="T42" fmla="*/ 206 w 223"/>
                  <a:gd name="T43" fmla="*/ 7 h 44"/>
                  <a:gd name="T44" fmla="*/ 198 w 223"/>
                  <a:gd name="T45" fmla="*/ 9 h 44"/>
                  <a:gd name="T46" fmla="*/ 189 w 223"/>
                  <a:gd name="T47" fmla="*/ 13 h 44"/>
                  <a:gd name="T48" fmla="*/ 178 w 223"/>
                  <a:gd name="T49" fmla="*/ 16 h 44"/>
                  <a:gd name="T50" fmla="*/ 165 w 223"/>
                  <a:gd name="T51" fmla="*/ 20 h 44"/>
                  <a:gd name="T52" fmla="*/ 150 w 223"/>
                  <a:gd name="T53" fmla="*/ 23 h 44"/>
                  <a:gd name="T54" fmla="*/ 134 w 223"/>
                  <a:gd name="T55" fmla="*/ 27 h 44"/>
                  <a:gd name="T56" fmla="*/ 114 w 223"/>
                  <a:gd name="T57" fmla="*/ 30 h 44"/>
                  <a:gd name="T58" fmla="*/ 94 w 223"/>
                  <a:gd name="T59" fmla="*/ 34 h 44"/>
                  <a:gd name="T60" fmla="*/ 71 w 223"/>
                  <a:gd name="T61" fmla="*/ 37 h 44"/>
                  <a:gd name="T62" fmla="*/ 45 w 223"/>
                  <a:gd name="T63" fmla="*/ 40 h 44"/>
                  <a:gd name="T64" fmla="*/ 18 w 223"/>
                  <a:gd name="T65" fmla="*/ 44 h 44"/>
                  <a:gd name="T66" fmla="*/ 0 w 223"/>
                  <a:gd name="T6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" h="44">
                    <a:moveTo>
                      <a:pt x="0" y="20"/>
                    </a:moveTo>
                    <a:lnTo>
                      <a:pt x="1" y="20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22" y="19"/>
                    </a:lnTo>
                    <a:lnTo>
                      <a:pt x="34" y="19"/>
                    </a:lnTo>
                    <a:lnTo>
                      <a:pt x="46" y="17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4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2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9"/>
                    </a:lnTo>
                    <a:lnTo>
                      <a:pt x="189" y="13"/>
                    </a:lnTo>
                    <a:lnTo>
                      <a:pt x="178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4" y="27"/>
                    </a:lnTo>
                    <a:lnTo>
                      <a:pt x="114" y="30"/>
                    </a:lnTo>
                    <a:lnTo>
                      <a:pt x="94" y="34"/>
                    </a:lnTo>
                    <a:lnTo>
                      <a:pt x="71" y="37"/>
                    </a:lnTo>
                    <a:lnTo>
                      <a:pt x="45" y="40"/>
                    </a:lnTo>
                    <a:lnTo>
                      <a:pt x="18" y="4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00">
                <a:extLst>
                  <a:ext uri="{FF2B5EF4-FFF2-40B4-BE49-F238E27FC236}">
                    <a16:creationId xmlns:a16="http://schemas.microsoft.com/office/drawing/2014/main" id="{4ECBA24C-176E-4132-B654-B97795228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1306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6 w 222"/>
                  <a:gd name="T5" fmla="*/ 21 h 45"/>
                  <a:gd name="T6" fmla="*/ 13 w 222"/>
                  <a:gd name="T7" fmla="*/ 21 h 45"/>
                  <a:gd name="T8" fmla="*/ 22 w 222"/>
                  <a:gd name="T9" fmla="*/ 20 h 45"/>
                  <a:gd name="T10" fmla="*/ 33 w 222"/>
                  <a:gd name="T11" fmla="*/ 20 h 45"/>
                  <a:gd name="T12" fmla="*/ 46 w 222"/>
                  <a:gd name="T13" fmla="*/ 19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2 w 222"/>
                  <a:gd name="T21" fmla="*/ 14 h 45"/>
                  <a:gd name="T22" fmla="*/ 130 w 222"/>
                  <a:gd name="T23" fmla="*/ 12 h 45"/>
                  <a:gd name="T24" fmla="*/ 149 w 222"/>
                  <a:gd name="T25" fmla="*/ 11 h 45"/>
                  <a:gd name="T26" fmla="*/ 167 w 222"/>
                  <a:gd name="T27" fmla="*/ 8 h 45"/>
                  <a:gd name="T28" fmla="*/ 187 w 222"/>
                  <a:gd name="T29" fmla="*/ 6 h 45"/>
                  <a:gd name="T30" fmla="*/ 205 w 222"/>
                  <a:gd name="T31" fmla="*/ 4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7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1 h 45"/>
                  <a:gd name="T46" fmla="*/ 189 w 222"/>
                  <a:gd name="T47" fmla="*/ 13 h 45"/>
                  <a:gd name="T48" fmla="*/ 179 w 222"/>
                  <a:gd name="T49" fmla="*/ 16 h 45"/>
                  <a:gd name="T50" fmla="*/ 165 w 222"/>
                  <a:gd name="T51" fmla="*/ 20 h 45"/>
                  <a:gd name="T52" fmla="*/ 151 w 222"/>
                  <a:gd name="T53" fmla="*/ 24 h 45"/>
                  <a:gd name="T54" fmla="*/ 134 w 222"/>
                  <a:gd name="T55" fmla="*/ 28 h 45"/>
                  <a:gd name="T56" fmla="*/ 115 w 222"/>
                  <a:gd name="T57" fmla="*/ 31 h 45"/>
                  <a:gd name="T58" fmla="*/ 94 w 222"/>
                  <a:gd name="T59" fmla="*/ 35 h 45"/>
                  <a:gd name="T60" fmla="*/ 70 w 222"/>
                  <a:gd name="T61" fmla="*/ 38 h 45"/>
                  <a:gd name="T62" fmla="*/ 45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9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1"/>
                    </a:lnTo>
                    <a:lnTo>
                      <a:pt x="189" y="13"/>
                    </a:lnTo>
                    <a:lnTo>
                      <a:pt x="179" y="16"/>
                    </a:lnTo>
                    <a:lnTo>
                      <a:pt x="165" y="20"/>
                    </a:lnTo>
                    <a:lnTo>
                      <a:pt x="151" y="24"/>
                    </a:lnTo>
                    <a:lnTo>
                      <a:pt x="134" y="28"/>
                    </a:lnTo>
                    <a:lnTo>
                      <a:pt x="115" y="31"/>
                    </a:lnTo>
                    <a:lnTo>
                      <a:pt x="94" y="35"/>
                    </a:lnTo>
                    <a:lnTo>
                      <a:pt x="70" y="38"/>
                    </a:lnTo>
                    <a:lnTo>
                      <a:pt x="45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01">
                <a:extLst>
                  <a:ext uri="{FF2B5EF4-FFF2-40B4-BE49-F238E27FC236}">
                    <a16:creationId xmlns:a16="http://schemas.microsoft.com/office/drawing/2014/main" id="{F876276C-02CD-4178-9F8D-86DF6DC84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1504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5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09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8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2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09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8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2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2">
                <a:extLst>
                  <a:ext uri="{FF2B5EF4-FFF2-40B4-BE49-F238E27FC236}">
                    <a16:creationId xmlns:a16="http://schemas.microsoft.com/office/drawing/2014/main" id="{CB381024-8573-4ACA-BD40-F86944F35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535"/>
                <a:ext cx="107" cy="41"/>
              </a:xfrm>
              <a:custGeom>
                <a:avLst/>
                <a:gdLst>
                  <a:gd name="T0" fmla="*/ 0 w 215"/>
                  <a:gd name="T1" fmla="*/ 61 h 82"/>
                  <a:gd name="T2" fmla="*/ 2 w 215"/>
                  <a:gd name="T3" fmla="*/ 61 h 82"/>
                  <a:gd name="T4" fmla="*/ 6 w 215"/>
                  <a:gd name="T5" fmla="*/ 60 h 82"/>
                  <a:gd name="T6" fmla="*/ 13 w 215"/>
                  <a:gd name="T7" fmla="*/ 59 h 82"/>
                  <a:gd name="T8" fmla="*/ 21 w 215"/>
                  <a:gd name="T9" fmla="*/ 56 h 82"/>
                  <a:gd name="T10" fmla="*/ 33 w 215"/>
                  <a:gd name="T11" fmla="*/ 53 h 82"/>
                  <a:gd name="T12" fmla="*/ 45 w 215"/>
                  <a:gd name="T13" fmla="*/ 51 h 82"/>
                  <a:gd name="T14" fmla="*/ 59 w 215"/>
                  <a:gd name="T15" fmla="*/ 46 h 82"/>
                  <a:gd name="T16" fmla="*/ 75 w 215"/>
                  <a:gd name="T17" fmla="*/ 42 h 82"/>
                  <a:gd name="T18" fmla="*/ 91 w 215"/>
                  <a:gd name="T19" fmla="*/ 38 h 82"/>
                  <a:gd name="T20" fmla="*/ 109 w 215"/>
                  <a:gd name="T21" fmla="*/ 33 h 82"/>
                  <a:gd name="T22" fmla="*/ 126 w 215"/>
                  <a:gd name="T23" fmla="*/ 29 h 82"/>
                  <a:gd name="T24" fmla="*/ 144 w 215"/>
                  <a:gd name="T25" fmla="*/ 23 h 82"/>
                  <a:gd name="T26" fmla="*/ 163 w 215"/>
                  <a:gd name="T27" fmla="*/ 17 h 82"/>
                  <a:gd name="T28" fmla="*/ 180 w 215"/>
                  <a:gd name="T29" fmla="*/ 11 h 82"/>
                  <a:gd name="T30" fmla="*/ 197 w 215"/>
                  <a:gd name="T31" fmla="*/ 6 h 82"/>
                  <a:gd name="T32" fmla="*/ 215 w 215"/>
                  <a:gd name="T33" fmla="*/ 0 h 82"/>
                  <a:gd name="T34" fmla="*/ 215 w 215"/>
                  <a:gd name="T35" fmla="*/ 0 h 82"/>
                  <a:gd name="T36" fmla="*/ 212 w 215"/>
                  <a:gd name="T37" fmla="*/ 1 h 82"/>
                  <a:gd name="T38" fmla="*/ 210 w 215"/>
                  <a:gd name="T39" fmla="*/ 3 h 82"/>
                  <a:gd name="T40" fmla="*/ 205 w 215"/>
                  <a:gd name="T41" fmla="*/ 7 h 82"/>
                  <a:gd name="T42" fmla="*/ 200 w 215"/>
                  <a:gd name="T43" fmla="*/ 10 h 82"/>
                  <a:gd name="T44" fmla="*/ 193 w 215"/>
                  <a:gd name="T45" fmla="*/ 14 h 82"/>
                  <a:gd name="T46" fmla="*/ 185 w 215"/>
                  <a:gd name="T47" fmla="*/ 18 h 82"/>
                  <a:gd name="T48" fmla="*/ 174 w 215"/>
                  <a:gd name="T49" fmla="*/ 24 h 82"/>
                  <a:gd name="T50" fmla="*/ 162 w 215"/>
                  <a:gd name="T51" fmla="*/ 30 h 82"/>
                  <a:gd name="T52" fmla="*/ 149 w 215"/>
                  <a:gd name="T53" fmla="*/ 36 h 82"/>
                  <a:gd name="T54" fmla="*/ 133 w 215"/>
                  <a:gd name="T55" fmla="*/ 42 h 82"/>
                  <a:gd name="T56" fmla="*/ 116 w 215"/>
                  <a:gd name="T57" fmla="*/ 49 h 82"/>
                  <a:gd name="T58" fmla="*/ 95 w 215"/>
                  <a:gd name="T59" fmla="*/ 57 h 82"/>
                  <a:gd name="T60" fmla="*/ 73 w 215"/>
                  <a:gd name="T61" fmla="*/ 66 h 82"/>
                  <a:gd name="T62" fmla="*/ 49 w 215"/>
                  <a:gd name="T63" fmla="*/ 74 h 82"/>
                  <a:gd name="T64" fmla="*/ 22 w 215"/>
                  <a:gd name="T65" fmla="*/ 82 h 82"/>
                  <a:gd name="T66" fmla="*/ 0 w 215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2">
                    <a:moveTo>
                      <a:pt x="0" y="61"/>
                    </a:moveTo>
                    <a:lnTo>
                      <a:pt x="2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6"/>
                    </a:lnTo>
                    <a:lnTo>
                      <a:pt x="33" y="53"/>
                    </a:lnTo>
                    <a:lnTo>
                      <a:pt x="45" y="51"/>
                    </a:lnTo>
                    <a:lnTo>
                      <a:pt x="59" y="46"/>
                    </a:lnTo>
                    <a:lnTo>
                      <a:pt x="75" y="42"/>
                    </a:lnTo>
                    <a:lnTo>
                      <a:pt x="91" y="38"/>
                    </a:lnTo>
                    <a:lnTo>
                      <a:pt x="109" y="33"/>
                    </a:lnTo>
                    <a:lnTo>
                      <a:pt x="126" y="29"/>
                    </a:lnTo>
                    <a:lnTo>
                      <a:pt x="144" y="23"/>
                    </a:lnTo>
                    <a:lnTo>
                      <a:pt x="163" y="17"/>
                    </a:lnTo>
                    <a:lnTo>
                      <a:pt x="180" y="11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3"/>
                    </a:lnTo>
                    <a:lnTo>
                      <a:pt x="205" y="7"/>
                    </a:lnTo>
                    <a:lnTo>
                      <a:pt x="200" y="10"/>
                    </a:lnTo>
                    <a:lnTo>
                      <a:pt x="193" y="14"/>
                    </a:lnTo>
                    <a:lnTo>
                      <a:pt x="185" y="18"/>
                    </a:lnTo>
                    <a:lnTo>
                      <a:pt x="174" y="24"/>
                    </a:lnTo>
                    <a:lnTo>
                      <a:pt x="162" y="30"/>
                    </a:lnTo>
                    <a:lnTo>
                      <a:pt x="149" y="36"/>
                    </a:lnTo>
                    <a:lnTo>
                      <a:pt x="133" y="42"/>
                    </a:lnTo>
                    <a:lnTo>
                      <a:pt x="116" y="49"/>
                    </a:lnTo>
                    <a:lnTo>
                      <a:pt x="95" y="57"/>
                    </a:lnTo>
                    <a:lnTo>
                      <a:pt x="73" y="66"/>
                    </a:lnTo>
                    <a:lnTo>
                      <a:pt x="49" y="74"/>
                    </a:lnTo>
                    <a:lnTo>
                      <a:pt x="22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03">
                <a:extLst>
                  <a:ext uri="{FF2B5EF4-FFF2-40B4-BE49-F238E27FC236}">
                    <a16:creationId xmlns:a16="http://schemas.microsoft.com/office/drawing/2014/main" id="{CB5D0EC2-6C84-4076-9594-4880B00F2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156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9 h 82"/>
                  <a:gd name="T8" fmla="*/ 21 w 213"/>
                  <a:gd name="T9" fmla="*/ 57 h 82"/>
                  <a:gd name="T10" fmla="*/ 32 w 213"/>
                  <a:gd name="T11" fmla="*/ 54 h 82"/>
                  <a:gd name="T12" fmla="*/ 45 w 213"/>
                  <a:gd name="T13" fmla="*/ 51 h 82"/>
                  <a:gd name="T14" fmla="*/ 59 w 213"/>
                  <a:gd name="T15" fmla="*/ 47 h 82"/>
                  <a:gd name="T16" fmla="*/ 74 w 213"/>
                  <a:gd name="T17" fmla="*/ 43 h 82"/>
                  <a:gd name="T18" fmla="*/ 91 w 213"/>
                  <a:gd name="T19" fmla="*/ 39 h 82"/>
                  <a:gd name="T20" fmla="*/ 108 w 213"/>
                  <a:gd name="T21" fmla="*/ 35 h 82"/>
                  <a:gd name="T22" fmla="*/ 126 w 213"/>
                  <a:gd name="T23" fmla="*/ 29 h 82"/>
                  <a:gd name="T24" fmla="*/ 143 w 213"/>
                  <a:gd name="T25" fmla="*/ 24 h 82"/>
                  <a:gd name="T26" fmla="*/ 161 w 213"/>
                  <a:gd name="T27" fmla="*/ 19 h 82"/>
                  <a:gd name="T28" fmla="*/ 180 w 213"/>
                  <a:gd name="T29" fmla="*/ 13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8 w 213"/>
                  <a:gd name="T39" fmla="*/ 4 h 82"/>
                  <a:gd name="T40" fmla="*/ 204 w 213"/>
                  <a:gd name="T41" fmla="*/ 7 h 82"/>
                  <a:gd name="T42" fmla="*/ 198 w 213"/>
                  <a:gd name="T43" fmla="*/ 11 h 82"/>
                  <a:gd name="T44" fmla="*/ 191 w 213"/>
                  <a:gd name="T45" fmla="*/ 14 h 82"/>
                  <a:gd name="T46" fmla="*/ 183 w 213"/>
                  <a:gd name="T47" fmla="*/ 19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4 w 213"/>
                  <a:gd name="T59" fmla="*/ 58 h 82"/>
                  <a:gd name="T60" fmla="*/ 73 w 213"/>
                  <a:gd name="T61" fmla="*/ 66 h 82"/>
                  <a:gd name="T62" fmla="*/ 47 w 213"/>
                  <a:gd name="T63" fmla="*/ 74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4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4" y="43"/>
                    </a:lnTo>
                    <a:lnTo>
                      <a:pt x="91" y="39"/>
                    </a:lnTo>
                    <a:lnTo>
                      <a:pt x="108" y="35"/>
                    </a:lnTo>
                    <a:lnTo>
                      <a:pt x="126" y="29"/>
                    </a:lnTo>
                    <a:lnTo>
                      <a:pt x="143" y="24"/>
                    </a:lnTo>
                    <a:lnTo>
                      <a:pt x="161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8" y="4"/>
                    </a:lnTo>
                    <a:lnTo>
                      <a:pt x="204" y="7"/>
                    </a:lnTo>
                    <a:lnTo>
                      <a:pt x="198" y="11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7" y="74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04">
                <a:extLst>
                  <a:ext uri="{FF2B5EF4-FFF2-40B4-BE49-F238E27FC236}">
                    <a16:creationId xmlns:a16="http://schemas.microsoft.com/office/drawing/2014/main" id="{515D89E0-2AE3-43F1-99C0-0944725A5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" y="1599"/>
                <a:ext cx="106" cy="41"/>
              </a:xfrm>
              <a:custGeom>
                <a:avLst/>
                <a:gdLst>
                  <a:gd name="T0" fmla="*/ 0 w 213"/>
                  <a:gd name="T1" fmla="*/ 61 h 81"/>
                  <a:gd name="T2" fmla="*/ 1 w 213"/>
                  <a:gd name="T3" fmla="*/ 61 h 81"/>
                  <a:gd name="T4" fmla="*/ 5 w 213"/>
                  <a:gd name="T5" fmla="*/ 59 h 81"/>
                  <a:gd name="T6" fmla="*/ 12 w 213"/>
                  <a:gd name="T7" fmla="*/ 58 h 81"/>
                  <a:gd name="T8" fmla="*/ 20 w 213"/>
                  <a:gd name="T9" fmla="*/ 56 h 81"/>
                  <a:gd name="T10" fmla="*/ 32 w 213"/>
                  <a:gd name="T11" fmla="*/ 54 h 81"/>
                  <a:gd name="T12" fmla="*/ 44 w 213"/>
                  <a:gd name="T13" fmla="*/ 50 h 81"/>
                  <a:gd name="T14" fmla="*/ 58 w 213"/>
                  <a:gd name="T15" fmla="*/ 47 h 81"/>
                  <a:gd name="T16" fmla="*/ 73 w 213"/>
                  <a:gd name="T17" fmla="*/ 42 h 81"/>
                  <a:gd name="T18" fmla="*/ 91 w 213"/>
                  <a:gd name="T19" fmla="*/ 39 h 81"/>
                  <a:gd name="T20" fmla="*/ 108 w 213"/>
                  <a:gd name="T21" fmla="*/ 34 h 81"/>
                  <a:gd name="T22" fmla="*/ 125 w 213"/>
                  <a:gd name="T23" fmla="*/ 28 h 81"/>
                  <a:gd name="T24" fmla="*/ 142 w 213"/>
                  <a:gd name="T25" fmla="*/ 24 h 81"/>
                  <a:gd name="T26" fmla="*/ 161 w 213"/>
                  <a:gd name="T27" fmla="*/ 18 h 81"/>
                  <a:gd name="T28" fmla="*/ 179 w 213"/>
                  <a:gd name="T29" fmla="*/ 12 h 81"/>
                  <a:gd name="T30" fmla="*/ 196 w 213"/>
                  <a:gd name="T31" fmla="*/ 5 h 81"/>
                  <a:gd name="T32" fmla="*/ 213 w 213"/>
                  <a:gd name="T33" fmla="*/ 0 h 81"/>
                  <a:gd name="T34" fmla="*/ 213 w 213"/>
                  <a:gd name="T35" fmla="*/ 0 h 81"/>
                  <a:gd name="T36" fmla="*/ 210 w 213"/>
                  <a:gd name="T37" fmla="*/ 1 h 81"/>
                  <a:gd name="T38" fmla="*/ 208 w 213"/>
                  <a:gd name="T39" fmla="*/ 3 h 81"/>
                  <a:gd name="T40" fmla="*/ 203 w 213"/>
                  <a:gd name="T41" fmla="*/ 6 h 81"/>
                  <a:gd name="T42" fmla="*/ 198 w 213"/>
                  <a:gd name="T43" fmla="*/ 10 h 81"/>
                  <a:gd name="T44" fmla="*/ 191 w 213"/>
                  <a:gd name="T45" fmla="*/ 13 h 81"/>
                  <a:gd name="T46" fmla="*/ 183 w 213"/>
                  <a:gd name="T47" fmla="*/ 18 h 81"/>
                  <a:gd name="T48" fmla="*/ 172 w 213"/>
                  <a:gd name="T49" fmla="*/ 24 h 81"/>
                  <a:gd name="T50" fmla="*/ 160 w 213"/>
                  <a:gd name="T51" fmla="*/ 30 h 81"/>
                  <a:gd name="T52" fmla="*/ 147 w 213"/>
                  <a:gd name="T53" fmla="*/ 35 h 81"/>
                  <a:gd name="T54" fmla="*/ 131 w 213"/>
                  <a:gd name="T55" fmla="*/ 42 h 81"/>
                  <a:gd name="T56" fmla="*/ 114 w 213"/>
                  <a:gd name="T57" fmla="*/ 49 h 81"/>
                  <a:gd name="T58" fmla="*/ 93 w 213"/>
                  <a:gd name="T59" fmla="*/ 57 h 81"/>
                  <a:gd name="T60" fmla="*/ 71 w 213"/>
                  <a:gd name="T61" fmla="*/ 65 h 81"/>
                  <a:gd name="T62" fmla="*/ 47 w 213"/>
                  <a:gd name="T63" fmla="*/ 73 h 81"/>
                  <a:gd name="T64" fmla="*/ 20 w 213"/>
                  <a:gd name="T65" fmla="*/ 81 h 81"/>
                  <a:gd name="T66" fmla="*/ 0 w 213"/>
                  <a:gd name="T67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1">
                    <a:moveTo>
                      <a:pt x="0" y="61"/>
                    </a:moveTo>
                    <a:lnTo>
                      <a:pt x="1" y="61"/>
                    </a:lnTo>
                    <a:lnTo>
                      <a:pt x="5" y="59"/>
                    </a:lnTo>
                    <a:lnTo>
                      <a:pt x="12" y="58"/>
                    </a:lnTo>
                    <a:lnTo>
                      <a:pt x="20" y="56"/>
                    </a:lnTo>
                    <a:lnTo>
                      <a:pt x="32" y="54"/>
                    </a:lnTo>
                    <a:lnTo>
                      <a:pt x="44" y="50"/>
                    </a:lnTo>
                    <a:lnTo>
                      <a:pt x="58" y="47"/>
                    </a:lnTo>
                    <a:lnTo>
                      <a:pt x="73" y="42"/>
                    </a:lnTo>
                    <a:lnTo>
                      <a:pt x="91" y="39"/>
                    </a:lnTo>
                    <a:lnTo>
                      <a:pt x="108" y="34"/>
                    </a:lnTo>
                    <a:lnTo>
                      <a:pt x="125" y="28"/>
                    </a:lnTo>
                    <a:lnTo>
                      <a:pt x="142" y="24"/>
                    </a:lnTo>
                    <a:lnTo>
                      <a:pt x="161" y="18"/>
                    </a:lnTo>
                    <a:lnTo>
                      <a:pt x="179" y="12"/>
                    </a:lnTo>
                    <a:lnTo>
                      <a:pt x="196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3"/>
                    </a:lnTo>
                    <a:lnTo>
                      <a:pt x="203" y="6"/>
                    </a:lnTo>
                    <a:lnTo>
                      <a:pt x="198" y="10"/>
                    </a:lnTo>
                    <a:lnTo>
                      <a:pt x="191" y="13"/>
                    </a:lnTo>
                    <a:lnTo>
                      <a:pt x="183" y="18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3" y="57"/>
                    </a:lnTo>
                    <a:lnTo>
                      <a:pt x="71" y="65"/>
                    </a:lnTo>
                    <a:lnTo>
                      <a:pt x="47" y="73"/>
                    </a:lnTo>
                    <a:lnTo>
                      <a:pt x="20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05">
                <a:extLst>
                  <a:ext uri="{FF2B5EF4-FFF2-40B4-BE49-F238E27FC236}">
                    <a16:creationId xmlns:a16="http://schemas.microsoft.com/office/drawing/2014/main" id="{635807A9-4E93-484F-9F4F-3E42BDE1E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1283"/>
                <a:ext cx="107" cy="42"/>
              </a:xfrm>
              <a:custGeom>
                <a:avLst/>
                <a:gdLst>
                  <a:gd name="T0" fmla="*/ 0 w 215"/>
                  <a:gd name="T1" fmla="*/ 62 h 83"/>
                  <a:gd name="T2" fmla="*/ 2 w 215"/>
                  <a:gd name="T3" fmla="*/ 62 h 83"/>
                  <a:gd name="T4" fmla="*/ 6 w 215"/>
                  <a:gd name="T5" fmla="*/ 61 h 83"/>
                  <a:gd name="T6" fmla="*/ 13 w 215"/>
                  <a:gd name="T7" fmla="*/ 60 h 83"/>
                  <a:gd name="T8" fmla="*/ 21 w 215"/>
                  <a:gd name="T9" fmla="*/ 58 h 83"/>
                  <a:gd name="T10" fmla="*/ 33 w 215"/>
                  <a:gd name="T11" fmla="*/ 54 h 83"/>
                  <a:gd name="T12" fmla="*/ 45 w 215"/>
                  <a:gd name="T13" fmla="*/ 52 h 83"/>
                  <a:gd name="T14" fmla="*/ 59 w 215"/>
                  <a:gd name="T15" fmla="*/ 47 h 83"/>
                  <a:gd name="T16" fmla="*/ 75 w 215"/>
                  <a:gd name="T17" fmla="*/ 44 h 83"/>
                  <a:gd name="T18" fmla="*/ 91 w 215"/>
                  <a:gd name="T19" fmla="*/ 39 h 83"/>
                  <a:gd name="T20" fmla="*/ 109 w 215"/>
                  <a:gd name="T21" fmla="*/ 35 h 83"/>
                  <a:gd name="T22" fmla="*/ 126 w 215"/>
                  <a:gd name="T23" fmla="*/ 29 h 83"/>
                  <a:gd name="T24" fmla="*/ 144 w 215"/>
                  <a:gd name="T25" fmla="*/ 24 h 83"/>
                  <a:gd name="T26" fmla="*/ 163 w 215"/>
                  <a:gd name="T27" fmla="*/ 19 h 83"/>
                  <a:gd name="T28" fmla="*/ 180 w 215"/>
                  <a:gd name="T29" fmla="*/ 13 h 83"/>
                  <a:gd name="T30" fmla="*/ 197 w 215"/>
                  <a:gd name="T31" fmla="*/ 6 h 83"/>
                  <a:gd name="T32" fmla="*/ 215 w 215"/>
                  <a:gd name="T33" fmla="*/ 0 h 83"/>
                  <a:gd name="T34" fmla="*/ 215 w 215"/>
                  <a:gd name="T35" fmla="*/ 0 h 83"/>
                  <a:gd name="T36" fmla="*/ 212 w 215"/>
                  <a:gd name="T37" fmla="*/ 1 h 83"/>
                  <a:gd name="T38" fmla="*/ 210 w 215"/>
                  <a:gd name="T39" fmla="*/ 4 h 83"/>
                  <a:gd name="T40" fmla="*/ 206 w 215"/>
                  <a:gd name="T41" fmla="*/ 7 h 83"/>
                  <a:gd name="T42" fmla="*/ 200 w 215"/>
                  <a:gd name="T43" fmla="*/ 11 h 83"/>
                  <a:gd name="T44" fmla="*/ 193 w 215"/>
                  <a:gd name="T45" fmla="*/ 14 h 83"/>
                  <a:gd name="T46" fmla="*/ 185 w 215"/>
                  <a:gd name="T47" fmla="*/ 20 h 83"/>
                  <a:gd name="T48" fmla="*/ 174 w 215"/>
                  <a:gd name="T49" fmla="*/ 24 h 83"/>
                  <a:gd name="T50" fmla="*/ 162 w 215"/>
                  <a:gd name="T51" fmla="*/ 31 h 83"/>
                  <a:gd name="T52" fmla="*/ 149 w 215"/>
                  <a:gd name="T53" fmla="*/ 37 h 83"/>
                  <a:gd name="T54" fmla="*/ 133 w 215"/>
                  <a:gd name="T55" fmla="*/ 44 h 83"/>
                  <a:gd name="T56" fmla="*/ 116 w 215"/>
                  <a:gd name="T57" fmla="*/ 51 h 83"/>
                  <a:gd name="T58" fmla="*/ 95 w 215"/>
                  <a:gd name="T59" fmla="*/ 59 h 83"/>
                  <a:gd name="T60" fmla="*/ 73 w 215"/>
                  <a:gd name="T61" fmla="*/ 67 h 83"/>
                  <a:gd name="T62" fmla="*/ 49 w 215"/>
                  <a:gd name="T63" fmla="*/ 75 h 83"/>
                  <a:gd name="T64" fmla="*/ 22 w 215"/>
                  <a:gd name="T65" fmla="*/ 83 h 83"/>
                  <a:gd name="T66" fmla="*/ 0 w 215"/>
                  <a:gd name="T67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3">
                    <a:moveTo>
                      <a:pt x="0" y="62"/>
                    </a:moveTo>
                    <a:lnTo>
                      <a:pt x="2" y="62"/>
                    </a:lnTo>
                    <a:lnTo>
                      <a:pt x="6" y="61"/>
                    </a:lnTo>
                    <a:lnTo>
                      <a:pt x="13" y="60"/>
                    </a:lnTo>
                    <a:lnTo>
                      <a:pt x="21" y="58"/>
                    </a:lnTo>
                    <a:lnTo>
                      <a:pt x="33" y="54"/>
                    </a:lnTo>
                    <a:lnTo>
                      <a:pt x="45" y="52"/>
                    </a:lnTo>
                    <a:lnTo>
                      <a:pt x="59" y="47"/>
                    </a:lnTo>
                    <a:lnTo>
                      <a:pt x="75" y="44"/>
                    </a:lnTo>
                    <a:lnTo>
                      <a:pt x="91" y="39"/>
                    </a:lnTo>
                    <a:lnTo>
                      <a:pt x="109" y="35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3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4"/>
                    </a:lnTo>
                    <a:lnTo>
                      <a:pt x="206" y="7"/>
                    </a:lnTo>
                    <a:lnTo>
                      <a:pt x="200" y="11"/>
                    </a:lnTo>
                    <a:lnTo>
                      <a:pt x="193" y="14"/>
                    </a:lnTo>
                    <a:lnTo>
                      <a:pt x="185" y="20"/>
                    </a:lnTo>
                    <a:lnTo>
                      <a:pt x="174" y="24"/>
                    </a:lnTo>
                    <a:lnTo>
                      <a:pt x="162" y="31"/>
                    </a:lnTo>
                    <a:lnTo>
                      <a:pt x="149" y="37"/>
                    </a:lnTo>
                    <a:lnTo>
                      <a:pt x="133" y="44"/>
                    </a:lnTo>
                    <a:lnTo>
                      <a:pt x="116" y="51"/>
                    </a:lnTo>
                    <a:lnTo>
                      <a:pt x="95" y="59"/>
                    </a:lnTo>
                    <a:lnTo>
                      <a:pt x="73" y="67"/>
                    </a:lnTo>
                    <a:lnTo>
                      <a:pt x="49" y="75"/>
                    </a:lnTo>
                    <a:lnTo>
                      <a:pt x="22" y="8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06">
                <a:extLst>
                  <a:ext uri="{FF2B5EF4-FFF2-40B4-BE49-F238E27FC236}">
                    <a16:creationId xmlns:a16="http://schemas.microsoft.com/office/drawing/2014/main" id="{6DB4F1CC-4A23-4459-B1A9-EC72662CB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1315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8 h 82"/>
                  <a:gd name="T8" fmla="*/ 21 w 213"/>
                  <a:gd name="T9" fmla="*/ 56 h 82"/>
                  <a:gd name="T10" fmla="*/ 32 w 213"/>
                  <a:gd name="T11" fmla="*/ 53 h 82"/>
                  <a:gd name="T12" fmla="*/ 45 w 213"/>
                  <a:gd name="T13" fmla="*/ 50 h 82"/>
                  <a:gd name="T14" fmla="*/ 59 w 213"/>
                  <a:gd name="T15" fmla="*/ 46 h 82"/>
                  <a:gd name="T16" fmla="*/ 74 w 213"/>
                  <a:gd name="T17" fmla="*/ 42 h 82"/>
                  <a:gd name="T18" fmla="*/ 91 w 213"/>
                  <a:gd name="T19" fmla="*/ 38 h 82"/>
                  <a:gd name="T20" fmla="*/ 108 w 213"/>
                  <a:gd name="T21" fmla="*/ 33 h 82"/>
                  <a:gd name="T22" fmla="*/ 126 w 213"/>
                  <a:gd name="T23" fmla="*/ 29 h 82"/>
                  <a:gd name="T24" fmla="*/ 143 w 213"/>
                  <a:gd name="T25" fmla="*/ 23 h 82"/>
                  <a:gd name="T26" fmla="*/ 161 w 213"/>
                  <a:gd name="T27" fmla="*/ 17 h 82"/>
                  <a:gd name="T28" fmla="*/ 180 w 213"/>
                  <a:gd name="T29" fmla="*/ 11 h 82"/>
                  <a:gd name="T30" fmla="*/ 197 w 213"/>
                  <a:gd name="T31" fmla="*/ 5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9 w 213"/>
                  <a:gd name="T39" fmla="*/ 3 h 82"/>
                  <a:gd name="T40" fmla="*/ 204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8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5 h 82"/>
                  <a:gd name="T54" fmla="*/ 131 w 213"/>
                  <a:gd name="T55" fmla="*/ 42 h 82"/>
                  <a:gd name="T56" fmla="*/ 114 w 213"/>
                  <a:gd name="T57" fmla="*/ 49 h 82"/>
                  <a:gd name="T58" fmla="*/ 94 w 213"/>
                  <a:gd name="T59" fmla="*/ 57 h 82"/>
                  <a:gd name="T60" fmla="*/ 73 w 213"/>
                  <a:gd name="T61" fmla="*/ 65 h 82"/>
                  <a:gd name="T62" fmla="*/ 47 w 213"/>
                  <a:gd name="T63" fmla="*/ 73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8"/>
                    </a:lnTo>
                    <a:lnTo>
                      <a:pt x="21" y="56"/>
                    </a:lnTo>
                    <a:lnTo>
                      <a:pt x="32" y="53"/>
                    </a:lnTo>
                    <a:lnTo>
                      <a:pt x="45" y="50"/>
                    </a:lnTo>
                    <a:lnTo>
                      <a:pt x="59" y="46"/>
                    </a:lnTo>
                    <a:lnTo>
                      <a:pt x="74" y="42"/>
                    </a:lnTo>
                    <a:lnTo>
                      <a:pt x="91" y="38"/>
                    </a:lnTo>
                    <a:lnTo>
                      <a:pt x="108" y="33"/>
                    </a:lnTo>
                    <a:lnTo>
                      <a:pt x="126" y="29"/>
                    </a:lnTo>
                    <a:lnTo>
                      <a:pt x="143" y="23"/>
                    </a:lnTo>
                    <a:lnTo>
                      <a:pt x="161" y="17"/>
                    </a:lnTo>
                    <a:lnTo>
                      <a:pt x="180" y="11"/>
                    </a:lnTo>
                    <a:lnTo>
                      <a:pt x="197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9" y="3"/>
                    </a:lnTo>
                    <a:lnTo>
                      <a:pt x="204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8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4" y="57"/>
                    </a:lnTo>
                    <a:lnTo>
                      <a:pt x="73" y="65"/>
                    </a:lnTo>
                    <a:lnTo>
                      <a:pt x="47" y="73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07">
                <a:extLst>
                  <a:ext uri="{FF2B5EF4-FFF2-40B4-BE49-F238E27FC236}">
                    <a16:creationId xmlns:a16="http://schemas.microsoft.com/office/drawing/2014/main" id="{DC2A8978-CD18-48C5-8294-593956E6C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34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5 w 213"/>
                  <a:gd name="T5" fmla="*/ 60 h 82"/>
                  <a:gd name="T6" fmla="*/ 12 w 213"/>
                  <a:gd name="T7" fmla="*/ 59 h 82"/>
                  <a:gd name="T8" fmla="*/ 20 w 213"/>
                  <a:gd name="T9" fmla="*/ 57 h 82"/>
                  <a:gd name="T10" fmla="*/ 32 w 213"/>
                  <a:gd name="T11" fmla="*/ 53 h 82"/>
                  <a:gd name="T12" fmla="*/ 45 w 213"/>
                  <a:gd name="T13" fmla="*/ 51 h 82"/>
                  <a:gd name="T14" fmla="*/ 58 w 213"/>
                  <a:gd name="T15" fmla="*/ 46 h 82"/>
                  <a:gd name="T16" fmla="*/ 73 w 213"/>
                  <a:gd name="T17" fmla="*/ 43 h 82"/>
                  <a:gd name="T18" fmla="*/ 91 w 213"/>
                  <a:gd name="T19" fmla="*/ 38 h 82"/>
                  <a:gd name="T20" fmla="*/ 108 w 213"/>
                  <a:gd name="T21" fmla="*/ 34 h 82"/>
                  <a:gd name="T22" fmla="*/ 125 w 213"/>
                  <a:gd name="T23" fmla="*/ 29 h 82"/>
                  <a:gd name="T24" fmla="*/ 142 w 213"/>
                  <a:gd name="T25" fmla="*/ 23 h 82"/>
                  <a:gd name="T26" fmla="*/ 161 w 213"/>
                  <a:gd name="T27" fmla="*/ 17 h 82"/>
                  <a:gd name="T28" fmla="*/ 179 w 213"/>
                  <a:gd name="T29" fmla="*/ 12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0 w 213"/>
                  <a:gd name="T37" fmla="*/ 1 h 82"/>
                  <a:gd name="T38" fmla="*/ 208 w 213"/>
                  <a:gd name="T39" fmla="*/ 4 h 82"/>
                  <a:gd name="T40" fmla="*/ 203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9 h 82"/>
                  <a:gd name="T48" fmla="*/ 172 w 213"/>
                  <a:gd name="T49" fmla="*/ 24 h 82"/>
                  <a:gd name="T50" fmla="*/ 160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3 w 213"/>
                  <a:gd name="T59" fmla="*/ 58 h 82"/>
                  <a:gd name="T60" fmla="*/ 71 w 213"/>
                  <a:gd name="T61" fmla="*/ 66 h 82"/>
                  <a:gd name="T62" fmla="*/ 47 w 213"/>
                  <a:gd name="T63" fmla="*/ 74 h 82"/>
                  <a:gd name="T64" fmla="*/ 20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5" y="60"/>
                    </a:lnTo>
                    <a:lnTo>
                      <a:pt x="12" y="59"/>
                    </a:lnTo>
                    <a:lnTo>
                      <a:pt x="20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8" y="46"/>
                    </a:lnTo>
                    <a:lnTo>
                      <a:pt x="73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2" y="23"/>
                    </a:lnTo>
                    <a:lnTo>
                      <a:pt x="161" y="17"/>
                    </a:lnTo>
                    <a:lnTo>
                      <a:pt x="179" y="12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3" y="58"/>
                    </a:lnTo>
                    <a:lnTo>
                      <a:pt x="71" y="66"/>
                    </a:lnTo>
                    <a:lnTo>
                      <a:pt x="47" y="74"/>
                    </a:lnTo>
                    <a:lnTo>
                      <a:pt x="20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08">
                <a:extLst>
                  <a:ext uri="{FF2B5EF4-FFF2-40B4-BE49-F238E27FC236}">
                    <a16:creationId xmlns:a16="http://schemas.microsoft.com/office/drawing/2014/main" id="{0CF8C39D-6C19-4182-8294-76947229B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379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6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10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9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3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10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9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09">
                <a:extLst>
                  <a:ext uri="{FF2B5EF4-FFF2-40B4-BE49-F238E27FC236}">
                    <a16:creationId xmlns:a16="http://schemas.microsoft.com/office/drawing/2014/main" id="{11CDBD9E-8FC8-4F6A-8D05-93F88F506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1003"/>
                <a:ext cx="106" cy="43"/>
              </a:xfrm>
              <a:custGeom>
                <a:avLst/>
                <a:gdLst>
                  <a:gd name="T0" fmla="*/ 0 w 211"/>
                  <a:gd name="T1" fmla="*/ 66 h 87"/>
                  <a:gd name="T2" fmla="*/ 1 w 211"/>
                  <a:gd name="T3" fmla="*/ 66 h 87"/>
                  <a:gd name="T4" fmla="*/ 5 w 211"/>
                  <a:gd name="T5" fmla="*/ 65 h 87"/>
                  <a:gd name="T6" fmla="*/ 12 w 211"/>
                  <a:gd name="T7" fmla="*/ 62 h 87"/>
                  <a:gd name="T8" fmla="*/ 20 w 211"/>
                  <a:gd name="T9" fmla="*/ 60 h 87"/>
                  <a:gd name="T10" fmla="*/ 32 w 211"/>
                  <a:gd name="T11" fmla="*/ 58 h 87"/>
                  <a:gd name="T12" fmla="*/ 43 w 211"/>
                  <a:gd name="T13" fmla="*/ 54 h 87"/>
                  <a:gd name="T14" fmla="*/ 58 w 211"/>
                  <a:gd name="T15" fmla="*/ 51 h 87"/>
                  <a:gd name="T16" fmla="*/ 73 w 211"/>
                  <a:gd name="T17" fmla="*/ 46 h 87"/>
                  <a:gd name="T18" fmla="*/ 89 w 211"/>
                  <a:gd name="T19" fmla="*/ 42 h 87"/>
                  <a:gd name="T20" fmla="*/ 107 w 211"/>
                  <a:gd name="T21" fmla="*/ 36 h 87"/>
                  <a:gd name="T22" fmla="*/ 124 w 211"/>
                  <a:gd name="T23" fmla="*/ 31 h 87"/>
                  <a:gd name="T24" fmla="*/ 142 w 211"/>
                  <a:gd name="T25" fmla="*/ 25 h 87"/>
                  <a:gd name="T26" fmla="*/ 160 w 211"/>
                  <a:gd name="T27" fmla="*/ 19 h 87"/>
                  <a:gd name="T28" fmla="*/ 178 w 211"/>
                  <a:gd name="T29" fmla="*/ 13 h 87"/>
                  <a:gd name="T30" fmla="*/ 195 w 211"/>
                  <a:gd name="T31" fmla="*/ 7 h 87"/>
                  <a:gd name="T32" fmla="*/ 211 w 211"/>
                  <a:gd name="T33" fmla="*/ 0 h 87"/>
                  <a:gd name="T34" fmla="*/ 211 w 211"/>
                  <a:gd name="T35" fmla="*/ 0 h 87"/>
                  <a:gd name="T36" fmla="*/ 209 w 211"/>
                  <a:gd name="T37" fmla="*/ 1 h 87"/>
                  <a:gd name="T38" fmla="*/ 207 w 211"/>
                  <a:gd name="T39" fmla="*/ 4 h 87"/>
                  <a:gd name="T40" fmla="*/ 202 w 211"/>
                  <a:gd name="T41" fmla="*/ 7 h 87"/>
                  <a:gd name="T42" fmla="*/ 198 w 211"/>
                  <a:gd name="T43" fmla="*/ 10 h 87"/>
                  <a:gd name="T44" fmla="*/ 191 w 211"/>
                  <a:gd name="T45" fmla="*/ 15 h 87"/>
                  <a:gd name="T46" fmla="*/ 182 w 211"/>
                  <a:gd name="T47" fmla="*/ 20 h 87"/>
                  <a:gd name="T48" fmla="*/ 172 w 211"/>
                  <a:gd name="T49" fmla="*/ 25 h 87"/>
                  <a:gd name="T50" fmla="*/ 160 w 211"/>
                  <a:gd name="T51" fmla="*/ 31 h 87"/>
                  <a:gd name="T52" fmla="*/ 146 w 211"/>
                  <a:gd name="T53" fmla="*/ 38 h 87"/>
                  <a:gd name="T54" fmla="*/ 131 w 211"/>
                  <a:gd name="T55" fmla="*/ 45 h 87"/>
                  <a:gd name="T56" fmla="*/ 114 w 211"/>
                  <a:gd name="T57" fmla="*/ 53 h 87"/>
                  <a:gd name="T58" fmla="*/ 94 w 211"/>
                  <a:gd name="T59" fmla="*/ 60 h 87"/>
                  <a:gd name="T60" fmla="*/ 72 w 211"/>
                  <a:gd name="T61" fmla="*/ 69 h 87"/>
                  <a:gd name="T62" fmla="*/ 48 w 211"/>
                  <a:gd name="T63" fmla="*/ 77 h 87"/>
                  <a:gd name="T64" fmla="*/ 21 w 211"/>
                  <a:gd name="T65" fmla="*/ 87 h 87"/>
                  <a:gd name="T66" fmla="*/ 0 w 211"/>
                  <a:gd name="T67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87">
                    <a:moveTo>
                      <a:pt x="0" y="66"/>
                    </a:moveTo>
                    <a:lnTo>
                      <a:pt x="1" y="66"/>
                    </a:lnTo>
                    <a:lnTo>
                      <a:pt x="5" y="65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89" y="42"/>
                    </a:lnTo>
                    <a:lnTo>
                      <a:pt x="107" y="36"/>
                    </a:lnTo>
                    <a:lnTo>
                      <a:pt x="124" y="31"/>
                    </a:lnTo>
                    <a:lnTo>
                      <a:pt x="142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9" y="1"/>
                    </a:lnTo>
                    <a:lnTo>
                      <a:pt x="207" y="4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1" y="8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10">
                <a:extLst>
                  <a:ext uri="{FF2B5EF4-FFF2-40B4-BE49-F238E27FC236}">
                    <a16:creationId xmlns:a16="http://schemas.microsoft.com/office/drawing/2014/main" id="{1002326D-0863-4009-82D1-B4EF38E3B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034"/>
                <a:ext cx="106" cy="43"/>
              </a:xfrm>
              <a:custGeom>
                <a:avLst/>
                <a:gdLst>
                  <a:gd name="T0" fmla="*/ 0 w 212"/>
                  <a:gd name="T1" fmla="*/ 67 h 87"/>
                  <a:gd name="T2" fmla="*/ 1 w 212"/>
                  <a:gd name="T3" fmla="*/ 67 h 87"/>
                  <a:gd name="T4" fmla="*/ 6 w 212"/>
                  <a:gd name="T5" fmla="*/ 66 h 87"/>
                  <a:gd name="T6" fmla="*/ 13 w 212"/>
                  <a:gd name="T7" fmla="*/ 64 h 87"/>
                  <a:gd name="T8" fmla="*/ 21 w 212"/>
                  <a:gd name="T9" fmla="*/ 61 h 87"/>
                  <a:gd name="T10" fmla="*/ 33 w 212"/>
                  <a:gd name="T11" fmla="*/ 59 h 87"/>
                  <a:gd name="T12" fmla="*/ 44 w 212"/>
                  <a:gd name="T13" fmla="*/ 56 h 87"/>
                  <a:gd name="T14" fmla="*/ 59 w 212"/>
                  <a:gd name="T15" fmla="*/ 51 h 87"/>
                  <a:gd name="T16" fmla="*/ 74 w 212"/>
                  <a:gd name="T17" fmla="*/ 48 h 87"/>
                  <a:gd name="T18" fmla="*/ 90 w 212"/>
                  <a:gd name="T19" fmla="*/ 42 h 87"/>
                  <a:gd name="T20" fmla="*/ 107 w 212"/>
                  <a:gd name="T21" fmla="*/ 37 h 87"/>
                  <a:gd name="T22" fmla="*/ 125 w 212"/>
                  <a:gd name="T23" fmla="*/ 31 h 87"/>
                  <a:gd name="T24" fmla="*/ 143 w 212"/>
                  <a:gd name="T25" fmla="*/ 26 h 87"/>
                  <a:gd name="T26" fmla="*/ 160 w 212"/>
                  <a:gd name="T27" fmla="*/ 20 h 87"/>
                  <a:gd name="T28" fmla="*/ 179 w 212"/>
                  <a:gd name="T29" fmla="*/ 13 h 87"/>
                  <a:gd name="T30" fmla="*/ 196 w 212"/>
                  <a:gd name="T31" fmla="*/ 7 h 87"/>
                  <a:gd name="T32" fmla="*/ 212 w 212"/>
                  <a:gd name="T33" fmla="*/ 0 h 87"/>
                  <a:gd name="T34" fmla="*/ 212 w 212"/>
                  <a:gd name="T35" fmla="*/ 0 h 87"/>
                  <a:gd name="T36" fmla="*/ 210 w 212"/>
                  <a:gd name="T37" fmla="*/ 1 h 87"/>
                  <a:gd name="T38" fmla="*/ 208 w 212"/>
                  <a:gd name="T39" fmla="*/ 4 h 87"/>
                  <a:gd name="T40" fmla="*/ 203 w 212"/>
                  <a:gd name="T41" fmla="*/ 7 h 87"/>
                  <a:gd name="T42" fmla="*/ 198 w 212"/>
                  <a:gd name="T43" fmla="*/ 11 h 87"/>
                  <a:gd name="T44" fmla="*/ 191 w 212"/>
                  <a:gd name="T45" fmla="*/ 15 h 87"/>
                  <a:gd name="T46" fmla="*/ 182 w 212"/>
                  <a:gd name="T47" fmla="*/ 20 h 87"/>
                  <a:gd name="T48" fmla="*/ 173 w 212"/>
                  <a:gd name="T49" fmla="*/ 26 h 87"/>
                  <a:gd name="T50" fmla="*/ 160 w 212"/>
                  <a:gd name="T51" fmla="*/ 31 h 87"/>
                  <a:gd name="T52" fmla="*/ 147 w 212"/>
                  <a:gd name="T53" fmla="*/ 38 h 87"/>
                  <a:gd name="T54" fmla="*/ 132 w 212"/>
                  <a:gd name="T55" fmla="*/ 45 h 87"/>
                  <a:gd name="T56" fmla="*/ 114 w 212"/>
                  <a:gd name="T57" fmla="*/ 53 h 87"/>
                  <a:gd name="T58" fmla="*/ 95 w 212"/>
                  <a:gd name="T59" fmla="*/ 60 h 87"/>
                  <a:gd name="T60" fmla="*/ 73 w 212"/>
                  <a:gd name="T61" fmla="*/ 69 h 87"/>
                  <a:gd name="T62" fmla="*/ 49 w 212"/>
                  <a:gd name="T63" fmla="*/ 78 h 87"/>
                  <a:gd name="T64" fmla="*/ 22 w 212"/>
                  <a:gd name="T65" fmla="*/ 87 h 87"/>
                  <a:gd name="T66" fmla="*/ 0 w 212"/>
                  <a:gd name="T67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7">
                    <a:moveTo>
                      <a:pt x="0" y="67"/>
                    </a:moveTo>
                    <a:lnTo>
                      <a:pt x="1" y="67"/>
                    </a:lnTo>
                    <a:lnTo>
                      <a:pt x="6" y="66"/>
                    </a:lnTo>
                    <a:lnTo>
                      <a:pt x="13" y="64"/>
                    </a:lnTo>
                    <a:lnTo>
                      <a:pt x="21" y="61"/>
                    </a:lnTo>
                    <a:lnTo>
                      <a:pt x="33" y="59"/>
                    </a:lnTo>
                    <a:lnTo>
                      <a:pt x="44" y="56"/>
                    </a:lnTo>
                    <a:lnTo>
                      <a:pt x="59" y="51"/>
                    </a:lnTo>
                    <a:lnTo>
                      <a:pt x="74" y="48"/>
                    </a:lnTo>
                    <a:lnTo>
                      <a:pt x="90" y="42"/>
                    </a:lnTo>
                    <a:lnTo>
                      <a:pt x="107" y="37"/>
                    </a:lnTo>
                    <a:lnTo>
                      <a:pt x="125" y="31"/>
                    </a:lnTo>
                    <a:lnTo>
                      <a:pt x="143" y="26"/>
                    </a:lnTo>
                    <a:lnTo>
                      <a:pt x="160" y="20"/>
                    </a:lnTo>
                    <a:lnTo>
                      <a:pt x="179" y="13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1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3" y="26"/>
                    </a:lnTo>
                    <a:lnTo>
                      <a:pt x="160" y="31"/>
                    </a:lnTo>
                    <a:lnTo>
                      <a:pt x="147" y="38"/>
                    </a:lnTo>
                    <a:lnTo>
                      <a:pt x="132" y="45"/>
                    </a:lnTo>
                    <a:lnTo>
                      <a:pt x="114" y="53"/>
                    </a:lnTo>
                    <a:lnTo>
                      <a:pt x="95" y="60"/>
                    </a:lnTo>
                    <a:lnTo>
                      <a:pt x="73" y="69"/>
                    </a:lnTo>
                    <a:lnTo>
                      <a:pt x="49" y="78"/>
                    </a:lnTo>
                    <a:lnTo>
                      <a:pt x="22" y="8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11">
                <a:extLst>
                  <a:ext uri="{FF2B5EF4-FFF2-40B4-BE49-F238E27FC236}">
                    <a16:creationId xmlns:a16="http://schemas.microsoft.com/office/drawing/2014/main" id="{2A3442F0-77E3-4A8D-92BC-96D46EFF9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1065"/>
                <a:ext cx="106" cy="44"/>
              </a:xfrm>
              <a:custGeom>
                <a:avLst/>
                <a:gdLst>
                  <a:gd name="T0" fmla="*/ 0 w 212"/>
                  <a:gd name="T1" fmla="*/ 65 h 86"/>
                  <a:gd name="T2" fmla="*/ 1 w 212"/>
                  <a:gd name="T3" fmla="*/ 65 h 86"/>
                  <a:gd name="T4" fmla="*/ 6 w 212"/>
                  <a:gd name="T5" fmla="*/ 64 h 86"/>
                  <a:gd name="T6" fmla="*/ 13 w 212"/>
                  <a:gd name="T7" fmla="*/ 62 h 86"/>
                  <a:gd name="T8" fmla="*/ 21 w 212"/>
                  <a:gd name="T9" fmla="*/ 60 h 86"/>
                  <a:gd name="T10" fmla="*/ 32 w 212"/>
                  <a:gd name="T11" fmla="*/ 57 h 86"/>
                  <a:gd name="T12" fmla="*/ 44 w 212"/>
                  <a:gd name="T13" fmla="*/ 54 h 86"/>
                  <a:gd name="T14" fmla="*/ 59 w 212"/>
                  <a:gd name="T15" fmla="*/ 50 h 86"/>
                  <a:gd name="T16" fmla="*/ 74 w 212"/>
                  <a:gd name="T17" fmla="*/ 46 h 86"/>
                  <a:gd name="T18" fmla="*/ 90 w 212"/>
                  <a:gd name="T19" fmla="*/ 41 h 86"/>
                  <a:gd name="T20" fmla="*/ 107 w 212"/>
                  <a:gd name="T21" fmla="*/ 35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8 h 86"/>
                  <a:gd name="T28" fmla="*/ 179 w 212"/>
                  <a:gd name="T29" fmla="*/ 12 h 86"/>
                  <a:gd name="T30" fmla="*/ 196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10 w 212"/>
                  <a:gd name="T37" fmla="*/ 1 h 86"/>
                  <a:gd name="T38" fmla="*/ 207 w 212"/>
                  <a:gd name="T39" fmla="*/ 3 h 86"/>
                  <a:gd name="T40" fmla="*/ 203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3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3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5"/>
                    </a:moveTo>
                    <a:lnTo>
                      <a:pt x="1" y="65"/>
                    </a:lnTo>
                    <a:lnTo>
                      <a:pt x="6" y="64"/>
                    </a:lnTo>
                    <a:lnTo>
                      <a:pt x="13" y="62"/>
                    </a:lnTo>
                    <a:lnTo>
                      <a:pt x="21" y="60"/>
                    </a:lnTo>
                    <a:lnTo>
                      <a:pt x="32" y="57"/>
                    </a:lnTo>
                    <a:lnTo>
                      <a:pt x="44" y="54"/>
                    </a:lnTo>
                    <a:lnTo>
                      <a:pt x="59" y="50"/>
                    </a:lnTo>
                    <a:lnTo>
                      <a:pt x="74" y="46"/>
                    </a:lnTo>
                    <a:lnTo>
                      <a:pt x="90" y="41"/>
                    </a:lnTo>
                    <a:lnTo>
                      <a:pt x="107" y="35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8"/>
                    </a:lnTo>
                    <a:lnTo>
                      <a:pt x="179" y="12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7" y="3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3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3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12">
                <a:extLst>
                  <a:ext uri="{FF2B5EF4-FFF2-40B4-BE49-F238E27FC236}">
                    <a16:creationId xmlns:a16="http://schemas.microsoft.com/office/drawing/2014/main" id="{919203BC-BC00-4982-B54A-EC20DC28E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1096"/>
                <a:ext cx="106" cy="44"/>
              </a:xfrm>
              <a:custGeom>
                <a:avLst/>
                <a:gdLst>
                  <a:gd name="T0" fmla="*/ 0 w 212"/>
                  <a:gd name="T1" fmla="*/ 66 h 86"/>
                  <a:gd name="T2" fmla="*/ 1 w 212"/>
                  <a:gd name="T3" fmla="*/ 66 h 86"/>
                  <a:gd name="T4" fmla="*/ 5 w 212"/>
                  <a:gd name="T5" fmla="*/ 64 h 86"/>
                  <a:gd name="T6" fmla="*/ 12 w 212"/>
                  <a:gd name="T7" fmla="*/ 62 h 86"/>
                  <a:gd name="T8" fmla="*/ 20 w 212"/>
                  <a:gd name="T9" fmla="*/ 60 h 86"/>
                  <a:gd name="T10" fmla="*/ 32 w 212"/>
                  <a:gd name="T11" fmla="*/ 58 h 86"/>
                  <a:gd name="T12" fmla="*/ 43 w 212"/>
                  <a:gd name="T13" fmla="*/ 54 h 86"/>
                  <a:gd name="T14" fmla="*/ 58 w 212"/>
                  <a:gd name="T15" fmla="*/ 51 h 86"/>
                  <a:gd name="T16" fmla="*/ 73 w 212"/>
                  <a:gd name="T17" fmla="*/ 46 h 86"/>
                  <a:gd name="T18" fmla="*/ 90 w 212"/>
                  <a:gd name="T19" fmla="*/ 41 h 86"/>
                  <a:gd name="T20" fmla="*/ 107 w 212"/>
                  <a:gd name="T21" fmla="*/ 37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9 h 86"/>
                  <a:gd name="T28" fmla="*/ 178 w 212"/>
                  <a:gd name="T29" fmla="*/ 13 h 86"/>
                  <a:gd name="T30" fmla="*/ 195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09 w 212"/>
                  <a:gd name="T37" fmla="*/ 1 h 86"/>
                  <a:gd name="T38" fmla="*/ 207 w 212"/>
                  <a:gd name="T39" fmla="*/ 3 h 86"/>
                  <a:gd name="T40" fmla="*/ 202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2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2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6"/>
                    </a:moveTo>
                    <a:lnTo>
                      <a:pt x="1" y="66"/>
                    </a:lnTo>
                    <a:lnTo>
                      <a:pt x="5" y="64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90" y="41"/>
                    </a:lnTo>
                    <a:lnTo>
                      <a:pt x="107" y="37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09" y="1"/>
                    </a:lnTo>
                    <a:lnTo>
                      <a:pt x="207" y="3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14">
                <a:extLst>
                  <a:ext uri="{FF2B5EF4-FFF2-40B4-BE49-F238E27FC236}">
                    <a16:creationId xmlns:a16="http://schemas.microsoft.com/office/drawing/2014/main" id="{E130B681-C07A-4448-98AC-EED433B04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1384"/>
                <a:ext cx="121" cy="73"/>
              </a:xfrm>
              <a:custGeom>
                <a:avLst/>
                <a:gdLst>
                  <a:gd name="T0" fmla="*/ 205 w 242"/>
                  <a:gd name="T1" fmla="*/ 143 h 146"/>
                  <a:gd name="T2" fmla="*/ 203 w 242"/>
                  <a:gd name="T3" fmla="*/ 142 h 146"/>
                  <a:gd name="T4" fmla="*/ 197 w 242"/>
                  <a:gd name="T5" fmla="*/ 137 h 146"/>
                  <a:gd name="T6" fmla="*/ 189 w 242"/>
                  <a:gd name="T7" fmla="*/ 131 h 146"/>
                  <a:gd name="T8" fmla="*/ 177 w 242"/>
                  <a:gd name="T9" fmla="*/ 123 h 146"/>
                  <a:gd name="T10" fmla="*/ 163 w 242"/>
                  <a:gd name="T11" fmla="*/ 113 h 146"/>
                  <a:gd name="T12" fmla="*/ 148 w 242"/>
                  <a:gd name="T13" fmla="*/ 101 h 146"/>
                  <a:gd name="T14" fmla="*/ 130 w 242"/>
                  <a:gd name="T15" fmla="*/ 90 h 146"/>
                  <a:gd name="T16" fmla="*/ 113 w 242"/>
                  <a:gd name="T17" fmla="*/ 77 h 146"/>
                  <a:gd name="T18" fmla="*/ 95 w 242"/>
                  <a:gd name="T19" fmla="*/ 64 h 146"/>
                  <a:gd name="T20" fmla="*/ 76 w 242"/>
                  <a:gd name="T21" fmla="*/ 52 h 146"/>
                  <a:gd name="T22" fmla="*/ 59 w 242"/>
                  <a:gd name="T23" fmla="*/ 40 h 146"/>
                  <a:gd name="T24" fmla="*/ 44 w 242"/>
                  <a:gd name="T25" fmla="*/ 29 h 146"/>
                  <a:gd name="T26" fmla="*/ 29 w 242"/>
                  <a:gd name="T27" fmla="*/ 19 h 146"/>
                  <a:gd name="T28" fmla="*/ 16 w 242"/>
                  <a:gd name="T29" fmla="*/ 10 h 146"/>
                  <a:gd name="T30" fmla="*/ 7 w 242"/>
                  <a:gd name="T31" fmla="*/ 4 h 146"/>
                  <a:gd name="T32" fmla="*/ 0 w 242"/>
                  <a:gd name="T33" fmla="*/ 0 h 146"/>
                  <a:gd name="T34" fmla="*/ 3 w 242"/>
                  <a:gd name="T35" fmla="*/ 1 h 146"/>
                  <a:gd name="T36" fmla="*/ 9 w 242"/>
                  <a:gd name="T37" fmla="*/ 6 h 146"/>
                  <a:gd name="T38" fmla="*/ 21 w 242"/>
                  <a:gd name="T39" fmla="*/ 11 h 146"/>
                  <a:gd name="T40" fmla="*/ 35 w 242"/>
                  <a:gd name="T41" fmla="*/ 21 h 146"/>
                  <a:gd name="T42" fmla="*/ 52 w 242"/>
                  <a:gd name="T43" fmla="*/ 30 h 146"/>
                  <a:gd name="T44" fmla="*/ 72 w 242"/>
                  <a:gd name="T45" fmla="*/ 41 h 146"/>
                  <a:gd name="T46" fmla="*/ 92 w 242"/>
                  <a:gd name="T47" fmla="*/ 54 h 146"/>
                  <a:gd name="T48" fmla="*/ 114 w 242"/>
                  <a:gd name="T49" fmla="*/ 67 h 146"/>
                  <a:gd name="T50" fmla="*/ 136 w 242"/>
                  <a:gd name="T51" fmla="*/ 79 h 146"/>
                  <a:gd name="T52" fmla="*/ 157 w 242"/>
                  <a:gd name="T53" fmla="*/ 92 h 146"/>
                  <a:gd name="T54" fmla="*/ 178 w 242"/>
                  <a:gd name="T55" fmla="*/ 105 h 146"/>
                  <a:gd name="T56" fmla="*/ 196 w 242"/>
                  <a:gd name="T57" fmla="*/ 116 h 146"/>
                  <a:gd name="T58" fmla="*/ 212 w 242"/>
                  <a:gd name="T59" fmla="*/ 127 h 146"/>
                  <a:gd name="T60" fmla="*/ 226 w 242"/>
                  <a:gd name="T61" fmla="*/ 135 h 146"/>
                  <a:gd name="T62" fmla="*/ 236 w 242"/>
                  <a:gd name="T63" fmla="*/ 142 h 146"/>
                  <a:gd name="T64" fmla="*/ 242 w 242"/>
                  <a:gd name="T65" fmla="*/ 146 h 146"/>
                  <a:gd name="T66" fmla="*/ 205 w 242"/>
                  <a:gd name="T6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146">
                    <a:moveTo>
                      <a:pt x="205" y="143"/>
                    </a:moveTo>
                    <a:lnTo>
                      <a:pt x="203" y="142"/>
                    </a:lnTo>
                    <a:lnTo>
                      <a:pt x="197" y="137"/>
                    </a:lnTo>
                    <a:lnTo>
                      <a:pt x="189" y="131"/>
                    </a:lnTo>
                    <a:lnTo>
                      <a:pt x="177" y="123"/>
                    </a:lnTo>
                    <a:lnTo>
                      <a:pt x="163" y="113"/>
                    </a:lnTo>
                    <a:lnTo>
                      <a:pt x="148" y="101"/>
                    </a:lnTo>
                    <a:lnTo>
                      <a:pt x="130" y="90"/>
                    </a:lnTo>
                    <a:lnTo>
                      <a:pt x="113" y="77"/>
                    </a:lnTo>
                    <a:lnTo>
                      <a:pt x="95" y="64"/>
                    </a:lnTo>
                    <a:lnTo>
                      <a:pt x="76" y="52"/>
                    </a:lnTo>
                    <a:lnTo>
                      <a:pt x="59" y="40"/>
                    </a:lnTo>
                    <a:lnTo>
                      <a:pt x="44" y="29"/>
                    </a:lnTo>
                    <a:lnTo>
                      <a:pt x="29" y="19"/>
                    </a:lnTo>
                    <a:lnTo>
                      <a:pt x="16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21" y="11"/>
                    </a:lnTo>
                    <a:lnTo>
                      <a:pt x="35" y="21"/>
                    </a:lnTo>
                    <a:lnTo>
                      <a:pt x="52" y="30"/>
                    </a:lnTo>
                    <a:lnTo>
                      <a:pt x="72" y="41"/>
                    </a:lnTo>
                    <a:lnTo>
                      <a:pt x="92" y="54"/>
                    </a:lnTo>
                    <a:lnTo>
                      <a:pt x="114" y="67"/>
                    </a:lnTo>
                    <a:lnTo>
                      <a:pt x="136" y="79"/>
                    </a:lnTo>
                    <a:lnTo>
                      <a:pt x="157" y="92"/>
                    </a:lnTo>
                    <a:lnTo>
                      <a:pt x="178" y="105"/>
                    </a:lnTo>
                    <a:lnTo>
                      <a:pt x="196" y="116"/>
                    </a:lnTo>
                    <a:lnTo>
                      <a:pt x="212" y="127"/>
                    </a:lnTo>
                    <a:lnTo>
                      <a:pt x="226" y="135"/>
                    </a:lnTo>
                    <a:lnTo>
                      <a:pt x="236" y="142"/>
                    </a:lnTo>
                    <a:lnTo>
                      <a:pt x="242" y="146"/>
                    </a:lnTo>
                    <a:lnTo>
                      <a:pt x="20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15">
                <a:extLst>
                  <a:ext uri="{FF2B5EF4-FFF2-40B4-BE49-F238E27FC236}">
                    <a16:creationId xmlns:a16="http://schemas.microsoft.com/office/drawing/2014/main" id="{61E90580-E057-4485-8CE8-DA29D0CED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1326"/>
                <a:ext cx="197" cy="128"/>
              </a:xfrm>
              <a:custGeom>
                <a:avLst/>
                <a:gdLst>
                  <a:gd name="T0" fmla="*/ 365 w 393"/>
                  <a:gd name="T1" fmla="*/ 254 h 254"/>
                  <a:gd name="T2" fmla="*/ 363 w 393"/>
                  <a:gd name="T3" fmla="*/ 252 h 254"/>
                  <a:gd name="T4" fmla="*/ 355 w 393"/>
                  <a:gd name="T5" fmla="*/ 246 h 254"/>
                  <a:gd name="T6" fmla="*/ 342 w 393"/>
                  <a:gd name="T7" fmla="*/ 236 h 254"/>
                  <a:gd name="T8" fmla="*/ 326 w 393"/>
                  <a:gd name="T9" fmla="*/ 223 h 254"/>
                  <a:gd name="T10" fmla="*/ 306 w 393"/>
                  <a:gd name="T11" fmla="*/ 208 h 254"/>
                  <a:gd name="T12" fmla="*/ 283 w 393"/>
                  <a:gd name="T13" fmla="*/ 191 h 254"/>
                  <a:gd name="T14" fmla="*/ 258 w 393"/>
                  <a:gd name="T15" fmla="*/ 172 h 254"/>
                  <a:gd name="T16" fmla="*/ 230 w 393"/>
                  <a:gd name="T17" fmla="*/ 152 h 254"/>
                  <a:gd name="T18" fmla="*/ 201 w 393"/>
                  <a:gd name="T19" fmla="*/ 131 h 254"/>
                  <a:gd name="T20" fmla="*/ 171 w 393"/>
                  <a:gd name="T21" fmla="*/ 109 h 254"/>
                  <a:gd name="T22" fmla="*/ 141 w 393"/>
                  <a:gd name="T23" fmla="*/ 88 h 254"/>
                  <a:gd name="T24" fmla="*/ 110 w 393"/>
                  <a:gd name="T25" fmla="*/ 68 h 254"/>
                  <a:gd name="T26" fmla="*/ 80 w 393"/>
                  <a:gd name="T27" fmla="*/ 48 h 254"/>
                  <a:gd name="T28" fmla="*/ 52 w 393"/>
                  <a:gd name="T29" fmla="*/ 30 h 254"/>
                  <a:gd name="T30" fmla="*/ 25 w 393"/>
                  <a:gd name="T31" fmla="*/ 13 h 254"/>
                  <a:gd name="T32" fmla="*/ 0 w 393"/>
                  <a:gd name="T33" fmla="*/ 0 h 254"/>
                  <a:gd name="T34" fmla="*/ 2 w 393"/>
                  <a:gd name="T35" fmla="*/ 1 h 254"/>
                  <a:gd name="T36" fmla="*/ 8 w 393"/>
                  <a:gd name="T37" fmla="*/ 3 h 254"/>
                  <a:gd name="T38" fmla="*/ 18 w 393"/>
                  <a:gd name="T39" fmla="*/ 8 h 254"/>
                  <a:gd name="T40" fmla="*/ 32 w 393"/>
                  <a:gd name="T41" fmla="*/ 15 h 254"/>
                  <a:gd name="T42" fmla="*/ 48 w 393"/>
                  <a:gd name="T43" fmla="*/ 23 h 254"/>
                  <a:gd name="T44" fmla="*/ 69 w 393"/>
                  <a:gd name="T45" fmla="*/ 34 h 254"/>
                  <a:gd name="T46" fmla="*/ 92 w 393"/>
                  <a:gd name="T47" fmla="*/ 46 h 254"/>
                  <a:gd name="T48" fmla="*/ 117 w 393"/>
                  <a:gd name="T49" fmla="*/ 61 h 254"/>
                  <a:gd name="T50" fmla="*/ 146 w 393"/>
                  <a:gd name="T51" fmla="*/ 77 h 254"/>
                  <a:gd name="T52" fmla="*/ 176 w 393"/>
                  <a:gd name="T53" fmla="*/ 95 h 254"/>
                  <a:gd name="T54" fmla="*/ 208 w 393"/>
                  <a:gd name="T55" fmla="*/ 115 h 254"/>
                  <a:gd name="T56" fmla="*/ 243 w 393"/>
                  <a:gd name="T57" fmla="*/ 138 h 254"/>
                  <a:gd name="T58" fmla="*/ 279 w 393"/>
                  <a:gd name="T59" fmla="*/ 162 h 254"/>
                  <a:gd name="T60" fmla="*/ 315 w 393"/>
                  <a:gd name="T61" fmla="*/ 189 h 254"/>
                  <a:gd name="T62" fmla="*/ 353 w 393"/>
                  <a:gd name="T63" fmla="*/ 217 h 254"/>
                  <a:gd name="T64" fmla="*/ 393 w 393"/>
                  <a:gd name="T65" fmla="*/ 247 h 254"/>
                  <a:gd name="T66" fmla="*/ 365 w 393"/>
                  <a:gd name="T67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4">
                    <a:moveTo>
                      <a:pt x="365" y="254"/>
                    </a:moveTo>
                    <a:lnTo>
                      <a:pt x="363" y="252"/>
                    </a:lnTo>
                    <a:lnTo>
                      <a:pt x="355" y="246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8"/>
                    </a:lnTo>
                    <a:lnTo>
                      <a:pt x="283" y="191"/>
                    </a:lnTo>
                    <a:lnTo>
                      <a:pt x="258" y="172"/>
                    </a:lnTo>
                    <a:lnTo>
                      <a:pt x="230" y="152"/>
                    </a:lnTo>
                    <a:lnTo>
                      <a:pt x="201" y="131"/>
                    </a:lnTo>
                    <a:lnTo>
                      <a:pt x="171" y="109"/>
                    </a:lnTo>
                    <a:lnTo>
                      <a:pt x="141" y="88"/>
                    </a:lnTo>
                    <a:lnTo>
                      <a:pt x="110" y="68"/>
                    </a:lnTo>
                    <a:lnTo>
                      <a:pt x="80" y="48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4"/>
                    </a:lnTo>
                    <a:lnTo>
                      <a:pt x="92" y="46"/>
                    </a:lnTo>
                    <a:lnTo>
                      <a:pt x="117" y="61"/>
                    </a:lnTo>
                    <a:lnTo>
                      <a:pt x="146" y="77"/>
                    </a:lnTo>
                    <a:lnTo>
                      <a:pt x="176" y="95"/>
                    </a:lnTo>
                    <a:lnTo>
                      <a:pt x="208" y="115"/>
                    </a:lnTo>
                    <a:lnTo>
                      <a:pt x="243" y="138"/>
                    </a:lnTo>
                    <a:lnTo>
                      <a:pt x="279" y="162"/>
                    </a:lnTo>
                    <a:lnTo>
                      <a:pt x="315" y="189"/>
                    </a:lnTo>
                    <a:lnTo>
                      <a:pt x="353" y="217"/>
                    </a:lnTo>
                    <a:lnTo>
                      <a:pt x="393" y="247"/>
                    </a:lnTo>
                    <a:lnTo>
                      <a:pt x="365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16">
                <a:extLst>
                  <a:ext uri="{FF2B5EF4-FFF2-40B4-BE49-F238E27FC236}">
                    <a16:creationId xmlns:a16="http://schemas.microsoft.com/office/drawing/2014/main" id="{3340EE6E-6A78-4FFA-9256-56495AD65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1311"/>
                <a:ext cx="197" cy="127"/>
              </a:xfrm>
              <a:custGeom>
                <a:avLst/>
                <a:gdLst>
                  <a:gd name="T0" fmla="*/ 365 w 394"/>
                  <a:gd name="T1" fmla="*/ 253 h 253"/>
                  <a:gd name="T2" fmla="*/ 363 w 394"/>
                  <a:gd name="T3" fmla="*/ 251 h 253"/>
                  <a:gd name="T4" fmla="*/ 355 w 394"/>
                  <a:gd name="T5" fmla="*/ 245 h 253"/>
                  <a:gd name="T6" fmla="*/ 342 w 394"/>
                  <a:gd name="T7" fmla="*/ 236 h 253"/>
                  <a:gd name="T8" fmla="*/ 326 w 394"/>
                  <a:gd name="T9" fmla="*/ 223 h 253"/>
                  <a:gd name="T10" fmla="*/ 306 w 394"/>
                  <a:gd name="T11" fmla="*/ 207 h 253"/>
                  <a:gd name="T12" fmla="*/ 283 w 394"/>
                  <a:gd name="T13" fmla="*/ 190 h 253"/>
                  <a:gd name="T14" fmla="*/ 258 w 394"/>
                  <a:gd name="T15" fmla="*/ 171 h 253"/>
                  <a:gd name="T16" fmla="*/ 230 w 394"/>
                  <a:gd name="T17" fmla="*/ 151 h 253"/>
                  <a:gd name="T18" fmla="*/ 202 w 394"/>
                  <a:gd name="T19" fmla="*/ 130 h 253"/>
                  <a:gd name="T20" fmla="*/ 172 w 394"/>
                  <a:gd name="T21" fmla="*/ 109 h 253"/>
                  <a:gd name="T22" fmla="*/ 142 w 394"/>
                  <a:gd name="T23" fmla="*/ 87 h 253"/>
                  <a:gd name="T24" fmla="*/ 111 w 394"/>
                  <a:gd name="T25" fmla="*/ 66 h 253"/>
                  <a:gd name="T26" fmla="*/ 81 w 394"/>
                  <a:gd name="T27" fmla="*/ 47 h 253"/>
                  <a:gd name="T28" fmla="*/ 52 w 394"/>
                  <a:gd name="T29" fmla="*/ 30 h 253"/>
                  <a:gd name="T30" fmla="*/ 25 w 394"/>
                  <a:gd name="T31" fmla="*/ 13 h 253"/>
                  <a:gd name="T32" fmla="*/ 0 w 394"/>
                  <a:gd name="T33" fmla="*/ 0 h 253"/>
                  <a:gd name="T34" fmla="*/ 2 w 394"/>
                  <a:gd name="T35" fmla="*/ 1 h 253"/>
                  <a:gd name="T36" fmla="*/ 8 w 394"/>
                  <a:gd name="T37" fmla="*/ 3 h 253"/>
                  <a:gd name="T38" fmla="*/ 19 w 394"/>
                  <a:gd name="T39" fmla="*/ 8 h 253"/>
                  <a:gd name="T40" fmla="*/ 32 w 394"/>
                  <a:gd name="T41" fmla="*/ 15 h 253"/>
                  <a:gd name="T42" fmla="*/ 48 w 394"/>
                  <a:gd name="T43" fmla="*/ 23 h 253"/>
                  <a:gd name="T44" fmla="*/ 69 w 394"/>
                  <a:gd name="T45" fmla="*/ 33 h 253"/>
                  <a:gd name="T46" fmla="*/ 92 w 394"/>
                  <a:gd name="T47" fmla="*/ 46 h 253"/>
                  <a:gd name="T48" fmla="*/ 118 w 394"/>
                  <a:gd name="T49" fmla="*/ 60 h 253"/>
                  <a:gd name="T50" fmla="*/ 146 w 394"/>
                  <a:gd name="T51" fmla="*/ 77 h 253"/>
                  <a:gd name="T52" fmla="*/ 176 w 394"/>
                  <a:gd name="T53" fmla="*/ 94 h 253"/>
                  <a:gd name="T54" fmla="*/ 210 w 394"/>
                  <a:gd name="T55" fmla="*/ 115 h 253"/>
                  <a:gd name="T56" fmla="*/ 243 w 394"/>
                  <a:gd name="T57" fmla="*/ 137 h 253"/>
                  <a:gd name="T58" fmla="*/ 279 w 394"/>
                  <a:gd name="T59" fmla="*/ 162 h 253"/>
                  <a:gd name="T60" fmla="*/ 317 w 394"/>
                  <a:gd name="T61" fmla="*/ 189 h 253"/>
                  <a:gd name="T62" fmla="*/ 355 w 394"/>
                  <a:gd name="T63" fmla="*/ 216 h 253"/>
                  <a:gd name="T64" fmla="*/ 394 w 394"/>
                  <a:gd name="T65" fmla="*/ 247 h 253"/>
                  <a:gd name="T66" fmla="*/ 365 w 394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4" h="253">
                    <a:moveTo>
                      <a:pt x="365" y="253"/>
                    </a:moveTo>
                    <a:lnTo>
                      <a:pt x="363" y="251"/>
                    </a:lnTo>
                    <a:lnTo>
                      <a:pt x="355" y="245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0" y="151"/>
                    </a:lnTo>
                    <a:lnTo>
                      <a:pt x="202" y="130"/>
                    </a:lnTo>
                    <a:lnTo>
                      <a:pt x="172" y="109"/>
                    </a:lnTo>
                    <a:lnTo>
                      <a:pt x="142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9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60"/>
                    </a:lnTo>
                    <a:lnTo>
                      <a:pt x="146" y="77"/>
                    </a:lnTo>
                    <a:lnTo>
                      <a:pt x="176" y="94"/>
                    </a:lnTo>
                    <a:lnTo>
                      <a:pt x="210" y="115"/>
                    </a:lnTo>
                    <a:lnTo>
                      <a:pt x="243" y="137"/>
                    </a:lnTo>
                    <a:lnTo>
                      <a:pt x="279" y="162"/>
                    </a:lnTo>
                    <a:lnTo>
                      <a:pt x="317" y="189"/>
                    </a:lnTo>
                    <a:lnTo>
                      <a:pt x="355" y="216"/>
                    </a:lnTo>
                    <a:lnTo>
                      <a:pt x="394" y="247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17">
                <a:extLst>
                  <a:ext uri="{FF2B5EF4-FFF2-40B4-BE49-F238E27FC236}">
                    <a16:creationId xmlns:a16="http://schemas.microsoft.com/office/drawing/2014/main" id="{E5A5971B-7A09-4B1E-9593-0FFA453C6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1244"/>
                <a:ext cx="243" cy="153"/>
              </a:xfrm>
              <a:custGeom>
                <a:avLst/>
                <a:gdLst>
                  <a:gd name="T0" fmla="*/ 458 w 486"/>
                  <a:gd name="T1" fmla="*/ 306 h 306"/>
                  <a:gd name="T2" fmla="*/ 454 w 486"/>
                  <a:gd name="T3" fmla="*/ 304 h 306"/>
                  <a:gd name="T4" fmla="*/ 443 w 486"/>
                  <a:gd name="T5" fmla="*/ 296 h 306"/>
                  <a:gd name="T6" fmla="*/ 427 w 486"/>
                  <a:gd name="T7" fmla="*/ 283 h 306"/>
                  <a:gd name="T8" fmla="*/ 405 w 486"/>
                  <a:gd name="T9" fmla="*/ 267 h 306"/>
                  <a:gd name="T10" fmla="*/ 377 w 486"/>
                  <a:gd name="T11" fmla="*/ 249 h 306"/>
                  <a:gd name="T12" fmla="*/ 347 w 486"/>
                  <a:gd name="T13" fmla="*/ 227 h 306"/>
                  <a:gd name="T14" fmla="*/ 312 w 486"/>
                  <a:gd name="T15" fmla="*/ 203 h 306"/>
                  <a:gd name="T16" fmla="*/ 277 w 486"/>
                  <a:gd name="T17" fmla="*/ 177 h 306"/>
                  <a:gd name="T18" fmla="*/ 240 w 486"/>
                  <a:gd name="T19" fmla="*/ 151 h 306"/>
                  <a:gd name="T20" fmla="*/ 201 w 486"/>
                  <a:gd name="T21" fmla="*/ 125 h 306"/>
                  <a:gd name="T22" fmla="*/ 163 w 486"/>
                  <a:gd name="T23" fmla="*/ 100 h 306"/>
                  <a:gd name="T24" fmla="*/ 126 w 486"/>
                  <a:gd name="T25" fmla="*/ 75 h 306"/>
                  <a:gd name="T26" fmla="*/ 90 w 486"/>
                  <a:gd name="T27" fmla="*/ 52 h 306"/>
                  <a:gd name="T28" fmla="*/ 57 w 486"/>
                  <a:gd name="T29" fmla="*/ 32 h 306"/>
                  <a:gd name="T30" fmla="*/ 27 w 486"/>
                  <a:gd name="T31" fmla="*/ 14 h 306"/>
                  <a:gd name="T32" fmla="*/ 0 w 486"/>
                  <a:gd name="T33" fmla="*/ 0 h 306"/>
                  <a:gd name="T34" fmla="*/ 4 w 486"/>
                  <a:gd name="T35" fmla="*/ 1 h 306"/>
                  <a:gd name="T36" fmla="*/ 13 w 486"/>
                  <a:gd name="T37" fmla="*/ 6 h 306"/>
                  <a:gd name="T38" fmla="*/ 27 w 486"/>
                  <a:gd name="T39" fmla="*/ 13 h 306"/>
                  <a:gd name="T40" fmla="*/ 46 w 486"/>
                  <a:gd name="T41" fmla="*/ 23 h 306"/>
                  <a:gd name="T42" fmla="*/ 71 w 486"/>
                  <a:gd name="T43" fmla="*/ 36 h 306"/>
                  <a:gd name="T44" fmla="*/ 98 w 486"/>
                  <a:gd name="T45" fmla="*/ 51 h 306"/>
                  <a:gd name="T46" fmla="*/ 130 w 486"/>
                  <a:gd name="T47" fmla="*/ 68 h 306"/>
                  <a:gd name="T48" fmla="*/ 164 w 486"/>
                  <a:gd name="T49" fmla="*/ 86 h 306"/>
                  <a:gd name="T50" fmla="*/ 201 w 486"/>
                  <a:gd name="T51" fmla="*/ 108 h 306"/>
                  <a:gd name="T52" fmla="*/ 240 w 486"/>
                  <a:gd name="T53" fmla="*/ 131 h 306"/>
                  <a:gd name="T54" fmla="*/ 280 w 486"/>
                  <a:gd name="T55" fmla="*/ 155 h 306"/>
                  <a:gd name="T56" fmla="*/ 322 w 486"/>
                  <a:gd name="T57" fmla="*/ 182 h 306"/>
                  <a:gd name="T58" fmla="*/ 363 w 486"/>
                  <a:gd name="T59" fmla="*/ 210 h 306"/>
                  <a:gd name="T60" fmla="*/ 405 w 486"/>
                  <a:gd name="T61" fmla="*/ 240 h 306"/>
                  <a:gd name="T62" fmla="*/ 446 w 486"/>
                  <a:gd name="T63" fmla="*/ 269 h 306"/>
                  <a:gd name="T64" fmla="*/ 486 w 486"/>
                  <a:gd name="T65" fmla="*/ 301 h 306"/>
                  <a:gd name="T66" fmla="*/ 458 w 486"/>
                  <a:gd name="T6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6" h="306">
                    <a:moveTo>
                      <a:pt x="458" y="306"/>
                    </a:moveTo>
                    <a:lnTo>
                      <a:pt x="454" y="304"/>
                    </a:lnTo>
                    <a:lnTo>
                      <a:pt x="443" y="296"/>
                    </a:lnTo>
                    <a:lnTo>
                      <a:pt x="427" y="283"/>
                    </a:lnTo>
                    <a:lnTo>
                      <a:pt x="405" y="267"/>
                    </a:lnTo>
                    <a:lnTo>
                      <a:pt x="377" y="249"/>
                    </a:lnTo>
                    <a:lnTo>
                      <a:pt x="347" y="227"/>
                    </a:lnTo>
                    <a:lnTo>
                      <a:pt x="312" y="203"/>
                    </a:lnTo>
                    <a:lnTo>
                      <a:pt x="277" y="177"/>
                    </a:lnTo>
                    <a:lnTo>
                      <a:pt x="240" y="151"/>
                    </a:lnTo>
                    <a:lnTo>
                      <a:pt x="201" y="125"/>
                    </a:lnTo>
                    <a:lnTo>
                      <a:pt x="163" y="100"/>
                    </a:lnTo>
                    <a:lnTo>
                      <a:pt x="126" y="75"/>
                    </a:lnTo>
                    <a:lnTo>
                      <a:pt x="90" y="52"/>
                    </a:lnTo>
                    <a:lnTo>
                      <a:pt x="57" y="32"/>
                    </a:lnTo>
                    <a:lnTo>
                      <a:pt x="27" y="14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3" y="6"/>
                    </a:lnTo>
                    <a:lnTo>
                      <a:pt x="27" y="13"/>
                    </a:lnTo>
                    <a:lnTo>
                      <a:pt x="46" y="23"/>
                    </a:lnTo>
                    <a:lnTo>
                      <a:pt x="71" y="36"/>
                    </a:lnTo>
                    <a:lnTo>
                      <a:pt x="98" y="51"/>
                    </a:lnTo>
                    <a:lnTo>
                      <a:pt x="130" y="68"/>
                    </a:lnTo>
                    <a:lnTo>
                      <a:pt x="164" y="86"/>
                    </a:lnTo>
                    <a:lnTo>
                      <a:pt x="201" y="108"/>
                    </a:lnTo>
                    <a:lnTo>
                      <a:pt x="240" y="131"/>
                    </a:lnTo>
                    <a:lnTo>
                      <a:pt x="280" y="155"/>
                    </a:lnTo>
                    <a:lnTo>
                      <a:pt x="322" y="182"/>
                    </a:lnTo>
                    <a:lnTo>
                      <a:pt x="363" y="210"/>
                    </a:lnTo>
                    <a:lnTo>
                      <a:pt x="405" y="240"/>
                    </a:lnTo>
                    <a:lnTo>
                      <a:pt x="446" y="269"/>
                    </a:lnTo>
                    <a:lnTo>
                      <a:pt x="486" y="301"/>
                    </a:lnTo>
                    <a:lnTo>
                      <a:pt x="458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18">
                <a:extLst>
                  <a:ext uri="{FF2B5EF4-FFF2-40B4-BE49-F238E27FC236}">
                    <a16:creationId xmlns:a16="http://schemas.microsoft.com/office/drawing/2014/main" id="{2325EA43-C392-42E6-B5C4-F28F8CE70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1262"/>
                <a:ext cx="197" cy="127"/>
              </a:xfrm>
              <a:custGeom>
                <a:avLst/>
                <a:gdLst>
                  <a:gd name="T0" fmla="*/ 365 w 393"/>
                  <a:gd name="T1" fmla="*/ 253 h 253"/>
                  <a:gd name="T2" fmla="*/ 362 w 393"/>
                  <a:gd name="T3" fmla="*/ 251 h 253"/>
                  <a:gd name="T4" fmla="*/ 354 w 393"/>
                  <a:gd name="T5" fmla="*/ 245 h 253"/>
                  <a:gd name="T6" fmla="*/ 342 w 393"/>
                  <a:gd name="T7" fmla="*/ 235 h 253"/>
                  <a:gd name="T8" fmla="*/ 325 w 393"/>
                  <a:gd name="T9" fmla="*/ 222 h 253"/>
                  <a:gd name="T10" fmla="*/ 306 w 393"/>
                  <a:gd name="T11" fmla="*/ 207 h 253"/>
                  <a:gd name="T12" fmla="*/ 283 w 393"/>
                  <a:gd name="T13" fmla="*/ 190 h 253"/>
                  <a:gd name="T14" fmla="*/ 258 w 393"/>
                  <a:gd name="T15" fmla="*/ 171 h 253"/>
                  <a:gd name="T16" fmla="*/ 231 w 393"/>
                  <a:gd name="T17" fmla="*/ 151 h 253"/>
                  <a:gd name="T18" fmla="*/ 201 w 393"/>
                  <a:gd name="T19" fmla="*/ 130 h 253"/>
                  <a:gd name="T20" fmla="*/ 172 w 393"/>
                  <a:gd name="T21" fmla="*/ 108 h 253"/>
                  <a:gd name="T22" fmla="*/ 141 w 393"/>
                  <a:gd name="T23" fmla="*/ 87 h 253"/>
                  <a:gd name="T24" fmla="*/ 111 w 393"/>
                  <a:gd name="T25" fmla="*/ 66 h 253"/>
                  <a:gd name="T26" fmla="*/ 81 w 393"/>
                  <a:gd name="T27" fmla="*/ 47 h 253"/>
                  <a:gd name="T28" fmla="*/ 52 w 393"/>
                  <a:gd name="T29" fmla="*/ 30 h 253"/>
                  <a:gd name="T30" fmla="*/ 25 w 393"/>
                  <a:gd name="T31" fmla="*/ 13 h 253"/>
                  <a:gd name="T32" fmla="*/ 0 w 393"/>
                  <a:gd name="T33" fmla="*/ 0 h 253"/>
                  <a:gd name="T34" fmla="*/ 2 w 393"/>
                  <a:gd name="T35" fmla="*/ 1 h 253"/>
                  <a:gd name="T36" fmla="*/ 8 w 393"/>
                  <a:gd name="T37" fmla="*/ 3 h 253"/>
                  <a:gd name="T38" fmla="*/ 18 w 393"/>
                  <a:gd name="T39" fmla="*/ 8 h 253"/>
                  <a:gd name="T40" fmla="*/ 32 w 393"/>
                  <a:gd name="T41" fmla="*/ 15 h 253"/>
                  <a:gd name="T42" fmla="*/ 48 w 393"/>
                  <a:gd name="T43" fmla="*/ 23 h 253"/>
                  <a:gd name="T44" fmla="*/ 69 w 393"/>
                  <a:gd name="T45" fmla="*/ 33 h 253"/>
                  <a:gd name="T46" fmla="*/ 92 w 393"/>
                  <a:gd name="T47" fmla="*/ 46 h 253"/>
                  <a:gd name="T48" fmla="*/ 117 w 393"/>
                  <a:gd name="T49" fmla="*/ 59 h 253"/>
                  <a:gd name="T50" fmla="*/ 146 w 393"/>
                  <a:gd name="T51" fmla="*/ 76 h 253"/>
                  <a:gd name="T52" fmla="*/ 176 w 393"/>
                  <a:gd name="T53" fmla="*/ 94 h 253"/>
                  <a:gd name="T54" fmla="*/ 209 w 393"/>
                  <a:gd name="T55" fmla="*/ 115 h 253"/>
                  <a:gd name="T56" fmla="*/ 243 w 393"/>
                  <a:gd name="T57" fmla="*/ 137 h 253"/>
                  <a:gd name="T58" fmla="*/ 278 w 393"/>
                  <a:gd name="T59" fmla="*/ 161 h 253"/>
                  <a:gd name="T60" fmla="*/ 316 w 393"/>
                  <a:gd name="T61" fmla="*/ 187 h 253"/>
                  <a:gd name="T62" fmla="*/ 354 w 393"/>
                  <a:gd name="T63" fmla="*/ 216 h 253"/>
                  <a:gd name="T64" fmla="*/ 393 w 393"/>
                  <a:gd name="T65" fmla="*/ 246 h 253"/>
                  <a:gd name="T66" fmla="*/ 365 w 393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3">
                    <a:moveTo>
                      <a:pt x="365" y="253"/>
                    </a:moveTo>
                    <a:lnTo>
                      <a:pt x="362" y="251"/>
                    </a:lnTo>
                    <a:lnTo>
                      <a:pt x="354" y="245"/>
                    </a:lnTo>
                    <a:lnTo>
                      <a:pt x="342" y="235"/>
                    </a:lnTo>
                    <a:lnTo>
                      <a:pt x="325" y="222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1" y="151"/>
                    </a:lnTo>
                    <a:lnTo>
                      <a:pt x="201" y="130"/>
                    </a:lnTo>
                    <a:lnTo>
                      <a:pt x="172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7" y="59"/>
                    </a:lnTo>
                    <a:lnTo>
                      <a:pt x="146" y="76"/>
                    </a:lnTo>
                    <a:lnTo>
                      <a:pt x="176" y="94"/>
                    </a:lnTo>
                    <a:lnTo>
                      <a:pt x="209" y="115"/>
                    </a:lnTo>
                    <a:lnTo>
                      <a:pt x="243" y="137"/>
                    </a:lnTo>
                    <a:lnTo>
                      <a:pt x="278" y="161"/>
                    </a:lnTo>
                    <a:lnTo>
                      <a:pt x="316" y="187"/>
                    </a:lnTo>
                    <a:lnTo>
                      <a:pt x="354" y="216"/>
                    </a:lnTo>
                    <a:lnTo>
                      <a:pt x="393" y="246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19">
                <a:extLst>
                  <a:ext uri="{FF2B5EF4-FFF2-40B4-BE49-F238E27FC236}">
                    <a16:creationId xmlns:a16="http://schemas.microsoft.com/office/drawing/2014/main" id="{2B76DA68-A4EE-4FA6-906D-770472D16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224"/>
                <a:ext cx="197" cy="127"/>
              </a:xfrm>
              <a:custGeom>
                <a:avLst/>
                <a:gdLst>
                  <a:gd name="T0" fmla="*/ 366 w 395"/>
                  <a:gd name="T1" fmla="*/ 253 h 253"/>
                  <a:gd name="T2" fmla="*/ 364 w 395"/>
                  <a:gd name="T3" fmla="*/ 251 h 253"/>
                  <a:gd name="T4" fmla="*/ 356 w 395"/>
                  <a:gd name="T5" fmla="*/ 245 h 253"/>
                  <a:gd name="T6" fmla="*/ 343 w 395"/>
                  <a:gd name="T7" fmla="*/ 235 h 253"/>
                  <a:gd name="T8" fmla="*/ 327 w 395"/>
                  <a:gd name="T9" fmla="*/ 222 h 253"/>
                  <a:gd name="T10" fmla="*/ 307 w 395"/>
                  <a:gd name="T11" fmla="*/ 207 h 253"/>
                  <a:gd name="T12" fmla="*/ 284 w 395"/>
                  <a:gd name="T13" fmla="*/ 190 h 253"/>
                  <a:gd name="T14" fmla="*/ 259 w 395"/>
                  <a:gd name="T15" fmla="*/ 171 h 253"/>
                  <a:gd name="T16" fmla="*/ 231 w 395"/>
                  <a:gd name="T17" fmla="*/ 150 h 253"/>
                  <a:gd name="T18" fmla="*/ 202 w 395"/>
                  <a:gd name="T19" fmla="*/ 130 h 253"/>
                  <a:gd name="T20" fmla="*/ 173 w 395"/>
                  <a:gd name="T21" fmla="*/ 108 h 253"/>
                  <a:gd name="T22" fmla="*/ 141 w 395"/>
                  <a:gd name="T23" fmla="*/ 87 h 253"/>
                  <a:gd name="T24" fmla="*/ 111 w 395"/>
                  <a:gd name="T25" fmla="*/ 66 h 253"/>
                  <a:gd name="T26" fmla="*/ 82 w 395"/>
                  <a:gd name="T27" fmla="*/ 47 h 253"/>
                  <a:gd name="T28" fmla="*/ 53 w 395"/>
                  <a:gd name="T29" fmla="*/ 29 h 253"/>
                  <a:gd name="T30" fmla="*/ 25 w 395"/>
                  <a:gd name="T31" fmla="*/ 13 h 253"/>
                  <a:gd name="T32" fmla="*/ 0 w 395"/>
                  <a:gd name="T33" fmla="*/ 0 h 253"/>
                  <a:gd name="T34" fmla="*/ 2 w 395"/>
                  <a:gd name="T35" fmla="*/ 1 h 253"/>
                  <a:gd name="T36" fmla="*/ 8 w 395"/>
                  <a:gd name="T37" fmla="*/ 3 h 253"/>
                  <a:gd name="T38" fmla="*/ 18 w 395"/>
                  <a:gd name="T39" fmla="*/ 8 h 253"/>
                  <a:gd name="T40" fmla="*/ 32 w 395"/>
                  <a:gd name="T41" fmla="*/ 15 h 253"/>
                  <a:gd name="T42" fmla="*/ 49 w 395"/>
                  <a:gd name="T43" fmla="*/ 23 h 253"/>
                  <a:gd name="T44" fmla="*/ 69 w 395"/>
                  <a:gd name="T45" fmla="*/ 33 h 253"/>
                  <a:gd name="T46" fmla="*/ 92 w 395"/>
                  <a:gd name="T47" fmla="*/ 46 h 253"/>
                  <a:gd name="T48" fmla="*/ 118 w 395"/>
                  <a:gd name="T49" fmla="*/ 59 h 253"/>
                  <a:gd name="T50" fmla="*/ 146 w 395"/>
                  <a:gd name="T51" fmla="*/ 77 h 253"/>
                  <a:gd name="T52" fmla="*/ 177 w 395"/>
                  <a:gd name="T53" fmla="*/ 94 h 253"/>
                  <a:gd name="T54" fmla="*/ 209 w 395"/>
                  <a:gd name="T55" fmla="*/ 115 h 253"/>
                  <a:gd name="T56" fmla="*/ 244 w 395"/>
                  <a:gd name="T57" fmla="*/ 137 h 253"/>
                  <a:gd name="T58" fmla="*/ 280 w 395"/>
                  <a:gd name="T59" fmla="*/ 162 h 253"/>
                  <a:gd name="T60" fmla="*/ 318 w 395"/>
                  <a:gd name="T61" fmla="*/ 188 h 253"/>
                  <a:gd name="T62" fmla="*/ 356 w 395"/>
                  <a:gd name="T63" fmla="*/ 216 h 253"/>
                  <a:gd name="T64" fmla="*/ 395 w 395"/>
                  <a:gd name="T65" fmla="*/ 247 h 253"/>
                  <a:gd name="T66" fmla="*/ 366 w 395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5" h="253">
                    <a:moveTo>
                      <a:pt x="366" y="253"/>
                    </a:moveTo>
                    <a:lnTo>
                      <a:pt x="364" y="251"/>
                    </a:lnTo>
                    <a:lnTo>
                      <a:pt x="356" y="245"/>
                    </a:lnTo>
                    <a:lnTo>
                      <a:pt x="343" y="235"/>
                    </a:lnTo>
                    <a:lnTo>
                      <a:pt x="327" y="222"/>
                    </a:lnTo>
                    <a:lnTo>
                      <a:pt x="307" y="207"/>
                    </a:lnTo>
                    <a:lnTo>
                      <a:pt x="284" y="190"/>
                    </a:lnTo>
                    <a:lnTo>
                      <a:pt x="259" y="171"/>
                    </a:lnTo>
                    <a:lnTo>
                      <a:pt x="231" y="150"/>
                    </a:lnTo>
                    <a:lnTo>
                      <a:pt x="202" y="130"/>
                    </a:lnTo>
                    <a:lnTo>
                      <a:pt x="173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2" y="47"/>
                    </a:lnTo>
                    <a:lnTo>
                      <a:pt x="53" y="29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9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59"/>
                    </a:lnTo>
                    <a:lnTo>
                      <a:pt x="146" y="77"/>
                    </a:lnTo>
                    <a:lnTo>
                      <a:pt x="177" y="94"/>
                    </a:lnTo>
                    <a:lnTo>
                      <a:pt x="209" y="115"/>
                    </a:lnTo>
                    <a:lnTo>
                      <a:pt x="244" y="137"/>
                    </a:lnTo>
                    <a:lnTo>
                      <a:pt x="280" y="162"/>
                    </a:lnTo>
                    <a:lnTo>
                      <a:pt x="318" y="188"/>
                    </a:lnTo>
                    <a:lnTo>
                      <a:pt x="356" y="216"/>
                    </a:lnTo>
                    <a:lnTo>
                      <a:pt x="395" y="247"/>
                    </a:lnTo>
                    <a:lnTo>
                      <a:pt x="366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20">
                <a:extLst>
                  <a:ext uri="{FF2B5EF4-FFF2-40B4-BE49-F238E27FC236}">
                    <a16:creationId xmlns:a16="http://schemas.microsoft.com/office/drawing/2014/main" id="{B61C76AC-955E-435F-8EE0-C338C6505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" y="1166"/>
                <a:ext cx="237" cy="150"/>
              </a:xfrm>
              <a:custGeom>
                <a:avLst/>
                <a:gdLst>
                  <a:gd name="T0" fmla="*/ 445 w 473"/>
                  <a:gd name="T1" fmla="*/ 301 h 301"/>
                  <a:gd name="T2" fmla="*/ 442 w 473"/>
                  <a:gd name="T3" fmla="*/ 299 h 301"/>
                  <a:gd name="T4" fmla="*/ 432 w 473"/>
                  <a:gd name="T5" fmla="*/ 291 h 301"/>
                  <a:gd name="T6" fmla="*/ 415 w 473"/>
                  <a:gd name="T7" fmla="*/ 279 h 301"/>
                  <a:gd name="T8" fmla="*/ 394 w 473"/>
                  <a:gd name="T9" fmla="*/ 263 h 301"/>
                  <a:gd name="T10" fmla="*/ 368 w 473"/>
                  <a:gd name="T11" fmla="*/ 244 h 301"/>
                  <a:gd name="T12" fmla="*/ 338 w 473"/>
                  <a:gd name="T13" fmla="*/ 223 h 301"/>
                  <a:gd name="T14" fmla="*/ 306 w 473"/>
                  <a:gd name="T15" fmla="*/ 199 h 301"/>
                  <a:gd name="T16" fmla="*/ 271 w 473"/>
                  <a:gd name="T17" fmla="*/ 175 h 301"/>
                  <a:gd name="T18" fmla="*/ 235 w 473"/>
                  <a:gd name="T19" fmla="*/ 150 h 301"/>
                  <a:gd name="T20" fmla="*/ 198 w 473"/>
                  <a:gd name="T21" fmla="*/ 125 h 301"/>
                  <a:gd name="T22" fmla="*/ 160 w 473"/>
                  <a:gd name="T23" fmla="*/ 99 h 301"/>
                  <a:gd name="T24" fmla="*/ 124 w 473"/>
                  <a:gd name="T25" fmla="*/ 75 h 301"/>
                  <a:gd name="T26" fmla="*/ 88 w 473"/>
                  <a:gd name="T27" fmla="*/ 52 h 301"/>
                  <a:gd name="T28" fmla="*/ 56 w 473"/>
                  <a:gd name="T29" fmla="*/ 32 h 301"/>
                  <a:gd name="T30" fmla="*/ 26 w 473"/>
                  <a:gd name="T31" fmla="*/ 14 h 301"/>
                  <a:gd name="T32" fmla="*/ 0 w 473"/>
                  <a:gd name="T33" fmla="*/ 0 h 301"/>
                  <a:gd name="T34" fmla="*/ 3 w 473"/>
                  <a:gd name="T35" fmla="*/ 1 h 301"/>
                  <a:gd name="T36" fmla="*/ 11 w 473"/>
                  <a:gd name="T37" fmla="*/ 6 h 301"/>
                  <a:gd name="T38" fmla="*/ 25 w 473"/>
                  <a:gd name="T39" fmla="*/ 13 h 301"/>
                  <a:gd name="T40" fmla="*/ 45 w 473"/>
                  <a:gd name="T41" fmla="*/ 22 h 301"/>
                  <a:gd name="T42" fmla="*/ 68 w 473"/>
                  <a:gd name="T43" fmla="*/ 35 h 301"/>
                  <a:gd name="T44" fmla="*/ 94 w 473"/>
                  <a:gd name="T45" fmla="*/ 49 h 301"/>
                  <a:gd name="T46" fmla="*/ 124 w 473"/>
                  <a:gd name="T47" fmla="*/ 66 h 301"/>
                  <a:gd name="T48" fmla="*/ 157 w 473"/>
                  <a:gd name="T49" fmla="*/ 84 h 301"/>
                  <a:gd name="T50" fmla="*/ 193 w 473"/>
                  <a:gd name="T51" fmla="*/ 105 h 301"/>
                  <a:gd name="T52" fmla="*/ 231 w 473"/>
                  <a:gd name="T53" fmla="*/ 127 h 301"/>
                  <a:gd name="T54" fmla="*/ 270 w 473"/>
                  <a:gd name="T55" fmla="*/ 151 h 301"/>
                  <a:gd name="T56" fmla="*/ 311 w 473"/>
                  <a:gd name="T57" fmla="*/ 178 h 301"/>
                  <a:gd name="T58" fmla="*/ 351 w 473"/>
                  <a:gd name="T59" fmla="*/ 204 h 301"/>
                  <a:gd name="T60" fmla="*/ 392 w 473"/>
                  <a:gd name="T61" fmla="*/ 233 h 301"/>
                  <a:gd name="T62" fmla="*/ 433 w 473"/>
                  <a:gd name="T63" fmla="*/ 263 h 301"/>
                  <a:gd name="T64" fmla="*/ 473 w 473"/>
                  <a:gd name="T65" fmla="*/ 294 h 301"/>
                  <a:gd name="T66" fmla="*/ 445 w 473"/>
                  <a:gd name="T6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3" h="301">
                    <a:moveTo>
                      <a:pt x="445" y="301"/>
                    </a:moveTo>
                    <a:lnTo>
                      <a:pt x="442" y="299"/>
                    </a:lnTo>
                    <a:lnTo>
                      <a:pt x="432" y="291"/>
                    </a:lnTo>
                    <a:lnTo>
                      <a:pt x="415" y="279"/>
                    </a:lnTo>
                    <a:lnTo>
                      <a:pt x="394" y="263"/>
                    </a:lnTo>
                    <a:lnTo>
                      <a:pt x="368" y="244"/>
                    </a:lnTo>
                    <a:lnTo>
                      <a:pt x="338" y="223"/>
                    </a:lnTo>
                    <a:lnTo>
                      <a:pt x="306" y="199"/>
                    </a:lnTo>
                    <a:lnTo>
                      <a:pt x="271" y="175"/>
                    </a:lnTo>
                    <a:lnTo>
                      <a:pt x="235" y="150"/>
                    </a:lnTo>
                    <a:lnTo>
                      <a:pt x="198" y="125"/>
                    </a:lnTo>
                    <a:lnTo>
                      <a:pt x="160" y="99"/>
                    </a:lnTo>
                    <a:lnTo>
                      <a:pt x="124" y="75"/>
                    </a:lnTo>
                    <a:lnTo>
                      <a:pt x="88" y="52"/>
                    </a:lnTo>
                    <a:lnTo>
                      <a:pt x="56" y="32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1" y="6"/>
                    </a:lnTo>
                    <a:lnTo>
                      <a:pt x="25" y="13"/>
                    </a:lnTo>
                    <a:lnTo>
                      <a:pt x="45" y="22"/>
                    </a:lnTo>
                    <a:lnTo>
                      <a:pt x="68" y="35"/>
                    </a:lnTo>
                    <a:lnTo>
                      <a:pt x="94" y="49"/>
                    </a:lnTo>
                    <a:lnTo>
                      <a:pt x="124" y="66"/>
                    </a:lnTo>
                    <a:lnTo>
                      <a:pt x="157" y="84"/>
                    </a:lnTo>
                    <a:lnTo>
                      <a:pt x="193" y="105"/>
                    </a:lnTo>
                    <a:lnTo>
                      <a:pt x="231" y="127"/>
                    </a:lnTo>
                    <a:lnTo>
                      <a:pt x="270" y="151"/>
                    </a:lnTo>
                    <a:lnTo>
                      <a:pt x="311" y="178"/>
                    </a:lnTo>
                    <a:lnTo>
                      <a:pt x="351" y="204"/>
                    </a:lnTo>
                    <a:lnTo>
                      <a:pt x="392" y="233"/>
                    </a:lnTo>
                    <a:lnTo>
                      <a:pt x="433" y="263"/>
                    </a:lnTo>
                    <a:lnTo>
                      <a:pt x="473" y="294"/>
                    </a:lnTo>
                    <a:lnTo>
                      <a:pt x="445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21">
                <a:extLst>
                  <a:ext uri="{FF2B5EF4-FFF2-40B4-BE49-F238E27FC236}">
                    <a16:creationId xmlns:a16="http://schemas.microsoft.com/office/drawing/2014/main" id="{635C6013-0273-4AFF-BA5C-35DA6A875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64"/>
                <a:ext cx="160" cy="108"/>
              </a:xfrm>
              <a:custGeom>
                <a:avLst/>
                <a:gdLst>
                  <a:gd name="T0" fmla="*/ 310 w 319"/>
                  <a:gd name="T1" fmla="*/ 214 h 214"/>
                  <a:gd name="T2" fmla="*/ 308 w 319"/>
                  <a:gd name="T3" fmla="*/ 213 h 214"/>
                  <a:gd name="T4" fmla="*/ 302 w 319"/>
                  <a:gd name="T5" fmla="*/ 207 h 214"/>
                  <a:gd name="T6" fmla="*/ 293 w 319"/>
                  <a:gd name="T7" fmla="*/ 200 h 214"/>
                  <a:gd name="T8" fmla="*/ 280 w 319"/>
                  <a:gd name="T9" fmla="*/ 190 h 214"/>
                  <a:gd name="T10" fmla="*/ 264 w 319"/>
                  <a:gd name="T11" fmla="*/ 177 h 214"/>
                  <a:gd name="T12" fmla="*/ 245 w 319"/>
                  <a:gd name="T13" fmla="*/ 163 h 214"/>
                  <a:gd name="T14" fmla="*/ 226 w 319"/>
                  <a:gd name="T15" fmla="*/ 147 h 214"/>
                  <a:gd name="T16" fmla="*/ 204 w 319"/>
                  <a:gd name="T17" fmla="*/ 131 h 214"/>
                  <a:gd name="T18" fmla="*/ 180 w 319"/>
                  <a:gd name="T19" fmla="*/ 114 h 214"/>
                  <a:gd name="T20" fmla="*/ 154 w 319"/>
                  <a:gd name="T21" fmla="*/ 95 h 214"/>
                  <a:gd name="T22" fmla="*/ 129 w 319"/>
                  <a:gd name="T23" fmla="*/ 78 h 214"/>
                  <a:gd name="T24" fmla="*/ 103 w 319"/>
                  <a:gd name="T25" fmla="*/ 61 h 214"/>
                  <a:gd name="T26" fmla="*/ 76 w 319"/>
                  <a:gd name="T27" fmla="*/ 44 h 214"/>
                  <a:gd name="T28" fmla="*/ 51 w 319"/>
                  <a:gd name="T29" fmla="*/ 28 h 214"/>
                  <a:gd name="T30" fmla="*/ 24 w 319"/>
                  <a:gd name="T31" fmla="*/ 13 h 214"/>
                  <a:gd name="T32" fmla="*/ 0 w 319"/>
                  <a:gd name="T33" fmla="*/ 0 h 214"/>
                  <a:gd name="T34" fmla="*/ 1 w 319"/>
                  <a:gd name="T35" fmla="*/ 0 h 214"/>
                  <a:gd name="T36" fmla="*/ 6 w 319"/>
                  <a:gd name="T37" fmla="*/ 2 h 214"/>
                  <a:gd name="T38" fmla="*/ 14 w 319"/>
                  <a:gd name="T39" fmla="*/ 4 h 214"/>
                  <a:gd name="T40" fmla="*/ 23 w 319"/>
                  <a:gd name="T41" fmla="*/ 9 h 214"/>
                  <a:gd name="T42" fmla="*/ 36 w 319"/>
                  <a:gd name="T43" fmla="*/ 15 h 214"/>
                  <a:gd name="T44" fmla="*/ 52 w 319"/>
                  <a:gd name="T45" fmla="*/ 22 h 214"/>
                  <a:gd name="T46" fmla="*/ 69 w 319"/>
                  <a:gd name="T47" fmla="*/ 30 h 214"/>
                  <a:gd name="T48" fmla="*/ 89 w 319"/>
                  <a:gd name="T49" fmla="*/ 40 h 214"/>
                  <a:gd name="T50" fmla="*/ 112 w 319"/>
                  <a:gd name="T51" fmla="*/ 52 h 214"/>
                  <a:gd name="T52" fmla="*/ 136 w 319"/>
                  <a:gd name="T53" fmla="*/ 66 h 214"/>
                  <a:gd name="T54" fmla="*/ 162 w 319"/>
                  <a:gd name="T55" fmla="*/ 82 h 214"/>
                  <a:gd name="T56" fmla="*/ 190 w 319"/>
                  <a:gd name="T57" fmla="*/ 99 h 214"/>
                  <a:gd name="T58" fmla="*/ 220 w 319"/>
                  <a:gd name="T59" fmla="*/ 119 h 214"/>
                  <a:gd name="T60" fmla="*/ 251 w 319"/>
                  <a:gd name="T61" fmla="*/ 140 h 214"/>
                  <a:gd name="T62" fmla="*/ 285 w 319"/>
                  <a:gd name="T63" fmla="*/ 165 h 214"/>
                  <a:gd name="T64" fmla="*/ 319 w 319"/>
                  <a:gd name="T65" fmla="*/ 191 h 214"/>
                  <a:gd name="T66" fmla="*/ 310 w 319"/>
                  <a:gd name="T6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9" h="214">
                    <a:moveTo>
                      <a:pt x="310" y="214"/>
                    </a:moveTo>
                    <a:lnTo>
                      <a:pt x="308" y="213"/>
                    </a:lnTo>
                    <a:lnTo>
                      <a:pt x="302" y="207"/>
                    </a:lnTo>
                    <a:lnTo>
                      <a:pt x="293" y="200"/>
                    </a:lnTo>
                    <a:lnTo>
                      <a:pt x="280" y="190"/>
                    </a:lnTo>
                    <a:lnTo>
                      <a:pt x="264" y="177"/>
                    </a:lnTo>
                    <a:lnTo>
                      <a:pt x="245" y="163"/>
                    </a:lnTo>
                    <a:lnTo>
                      <a:pt x="226" y="147"/>
                    </a:lnTo>
                    <a:lnTo>
                      <a:pt x="204" y="131"/>
                    </a:lnTo>
                    <a:lnTo>
                      <a:pt x="180" y="114"/>
                    </a:lnTo>
                    <a:lnTo>
                      <a:pt x="154" y="95"/>
                    </a:lnTo>
                    <a:lnTo>
                      <a:pt x="129" y="78"/>
                    </a:lnTo>
                    <a:lnTo>
                      <a:pt x="103" y="61"/>
                    </a:lnTo>
                    <a:lnTo>
                      <a:pt x="76" y="44"/>
                    </a:lnTo>
                    <a:lnTo>
                      <a:pt x="51" y="2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36" y="15"/>
                    </a:lnTo>
                    <a:lnTo>
                      <a:pt x="52" y="22"/>
                    </a:lnTo>
                    <a:lnTo>
                      <a:pt x="69" y="30"/>
                    </a:lnTo>
                    <a:lnTo>
                      <a:pt x="89" y="40"/>
                    </a:lnTo>
                    <a:lnTo>
                      <a:pt x="112" y="52"/>
                    </a:lnTo>
                    <a:lnTo>
                      <a:pt x="136" y="66"/>
                    </a:lnTo>
                    <a:lnTo>
                      <a:pt x="162" y="82"/>
                    </a:lnTo>
                    <a:lnTo>
                      <a:pt x="190" y="99"/>
                    </a:lnTo>
                    <a:lnTo>
                      <a:pt x="220" y="119"/>
                    </a:lnTo>
                    <a:lnTo>
                      <a:pt x="251" y="140"/>
                    </a:lnTo>
                    <a:lnTo>
                      <a:pt x="285" y="165"/>
                    </a:lnTo>
                    <a:lnTo>
                      <a:pt x="319" y="191"/>
                    </a:lnTo>
                    <a:lnTo>
                      <a:pt x="310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7A83CB-2C80-47B6-9E0F-034AC6666B36}"/>
                </a:ext>
              </a:extLst>
            </p:cNvPr>
            <p:cNvSpPr txBox="1"/>
            <p:nvPr/>
          </p:nvSpPr>
          <p:spPr>
            <a:xfrm rot="20410973">
              <a:off x="4175126" y="1717434"/>
              <a:ext cx="638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1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23F726C-12E4-44B7-A1DB-D5B135E525B8}"/>
              </a:ext>
            </a:extLst>
          </p:cNvPr>
          <p:cNvGrpSpPr/>
          <p:nvPr/>
        </p:nvGrpSpPr>
        <p:grpSpPr>
          <a:xfrm rot="490674">
            <a:off x="1428835" y="1886932"/>
            <a:ext cx="1731963" cy="1227138"/>
            <a:chOff x="5504497" y="1591469"/>
            <a:chExt cx="1731963" cy="1227138"/>
          </a:xfrm>
        </p:grpSpPr>
        <p:grpSp>
          <p:nvGrpSpPr>
            <p:cNvPr id="58" name="Group 28">
              <a:extLst>
                <a:ext uri="{FF2B5EF4-FFF2-40B4-BE49-F238E27FC236}">
                  <a16:creationId xmlns:a16="http://schemas.microsoft.com/office/drawing/2014/main" id="{7D27C72F-0D50-461B-9F75-6525C5708E3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504497" y="1591469"/>
              <a:ext cx="1731963" cy="1227138"/>
              <a:chOff x="2226" y="931"/>
              <a:chExt cx="1091" cy="773"/>
            </a:xfrm>
          </p:grpSpPr>
          <p:sp>
            <p:nvSpPr>
              <p:cNvPr id="60" name="Freeform 62">
                <a:extLst>
                  <a:ext uri="{FF2B5EF4-FFF2-40B4-BE49-F238E27FC236}">
                    <a16:creationId xmlns:a16="http://schemas.microsoft.com/office/drawing/2014/main" id="{1462260C-3C51-4F5C-B279-6EA15C778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1117"/>
                <a:ext cx="57" cy="25"/>
              </a:xfrm>
              <a:custGeom>
                <a:avLst/>
                <a:gdLst>
                  <a:gd name="T0" fmla="*/ 0 w 116"/>
                  <a:gd name="T1" fmla="*/ 0 h 50"/>
                  <a:gd name="T2" fmla="*/ 4 w 116"/>
                  <a:gd name="T3" fmla="*/ 2 h 50"/>
                  <a:gd name="T4" fmla="*/ 12 w 116"/>
                  <a:gd name="T5" fmla="*/ 6 h 50"/>
                  <a:gd name="T6" fmla="*/ 23 w 116"/>
                  <a:gd name="T7" fmla="*/ 12 h 50"/>
                  <a:gd name="T8" fmla="*/ 40 w 116"/>
                  <a:gd name="T9" fmla="*/ 19 h 50"/>
                  <a:gd name="T10" fmla="*/ 57 w 116"/>
                  <a:gd name="T11" fmla="*/ 27 h 50"/>
                  <a:gd name="T12" fmla="*/ 76 w 116"/>
                  <a:gd name="T13" fmla="*/ 35 h 50"/>
                  <a:gd name="T14" fmla="*/ 96 w 116"/>
                  <a:gd name="T15" fmla="*/ 43 h 50"/>
                  <a:gd name="T16" fmla="*/ 116 w 116"/>
                  <a:gd name="T17" fmla="*/ 50 h 50"/>
                  <a:gd name="T18" fmla="*/ 114 w 116"/>
                  <a:gd name="T19" fmla="*/ 50 h 50"/>
                  <a:gd name="T20" fmla="*/ 110 w 116"/>
                  <a:gd name="T21" fmla="*/ 50 h 50"/>
                  <a:gd name="T22" fmla="*/ 101 w 116"/>
                  <a:gd name="T23" fmla="*/ 49 h 50"/>
                  <a:gd name="T24" fmla="*/ 89 w 116"/>
                  <a:gd name="T25" fmla="*/ 46 h 50"/>
                  <a:gd name="T26" fmla="*/ 74 w 116"/>
                  <a:gd name="T27" fmla="*/ 42 h 50"/>
                  <a:gd name="T28" fmla="*/ 53 w 116"/>
                  <a:gd name="T29" fmla="*/ 36 h 50"/>
                  <a:gd name="T30" fmla="*/ 30 w 116"/>
                  <a:gd name="T31" fmla="*/ 28 h 50"/>
                  <a:gd name="T32" fmla="*/ 2 w 116"/>
                  <a:gd name="T33" fmla="*/ 17 h 50"/>
                  <a:gd name="T34" fmla="*/ 0 w 116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0">
                    <a:moveTo>
                      <a:pt x="0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23" y="12"/>
                    </a:lnTo>
                    <a:lnTo>
                      <a:pt x="40" y="19"/>
                    </a:lnTo>
                    <a:lnTo>
                      <a:pt x="57" y="27"/>
                    </a:lnTo>
                    <a:lnTo>
                      <a:pt x="76" y="35"/>
                    </a:lnTo>
                    <a:lnTo>
                      <a:pt x="96" y="43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0" y="50"/>
                    </a:lnTo>
                    <a:lnTo>
                      <a:pt x="101" y="49"/>
                    </a:lnTo>
                    <a:lnTo>
                      <a:pt x="89" y="46"/>
                    </a:lnTo>
                    <a:lnTo>
                      <a:pt x="74" y="42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63">
                <a:extLst>
                  <a:ext uri="{FF2B5EF4-FFF2-40B4-BE49-F238E27FC236}">
                    <a16:creationId xmlns:a16="http://schemas.microsoft.com/office/drawing/2014/main" id="{589B6C6B-20EC-4B34-A644-3BDAF7D46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1137"/>
                <a:ext cx="58" cy="25"/>
              </a:xfrm>
              <a:custGeom>
                <a:avLst/>
                <a:gdLst>
                  <a:gd name="T0" fmla="*/ 0 w 117"/>
                  <a:gd name="T1" fmla="*/ 0 h 50"/>
                  <a:gd name="T2" fmla="*/ 4 w 117"/>
                  <a:gd name="T3" fmla="*/ 1 h 50"/>
                  <a:gd name="T4" fmla="*/ 12 w 117"/>
                  <a:gd name="T5" fmla="*/ 5 h 50"/>
                  <a:gd name="T6" fmla="*/ 23 w 117"/>
                  <a:gd name="T7" fmla="*/ 11 h 50"/>
                  <a:gd name="T8" fmla="*/ 39 w 117"/>
                  <a:gd name="T9" fmla="*/ 18 h 50"/>
                  <a:gd name="T10" fmla="*/ 58 w 117"/>
                  <a:gd name="T11" fmla="*/ 26 h 50"/>
                  <a:gd name="T12" fmla="*/ 77 w 117"/>
                  <a:gd name="T13" fmla="*/ 35 h 50"/>
                  <a:gd name="T14" fmla="*/ 97 w 117"/>
                  <a:gd name="T15" fmla="*/ 43 h 50"/>
                  <a:gd name="T16" fmla="*/ 117 w 117"/>
                  <a:gd name="T17" fmla="*/ 50 h 50"/>
                  <a:gd name="T18" fmla="*/ 115 w 117"/>
                  <a:gd name="T19" fmla="*/ 50 h 50"/>
                  <a:gd name="T20" fmla="*/ 110 w 117"/>
                  <a:gd name="T21" fmla="*/ 50 h 50"/>
                  <a:gd name="T22" fmla="*/ 102 w 117"/>
                  <a:gd name="T23" fmla="*/ 48 h 50"/>
                  <a:gd name="T24" fmla="*/ 90 w 117"/>
                  <a:gd name="T25" fmla="*/ 46 h 50"/>
                  <a:gd name="T26" fmla="*/ 74 w 117"/>
                  <a:gd name="T27" fmla="*/ 42 h 50"/>
                  <a:gd name="T28" fmla="*/ 54 w 117"/>
                  <a:gd name="T29" fmla="*/ 36 h 50"/>
                  <a:gd name="T30" fmla="*/ 30 w 117"/>
                  <a:gd name="T31" fmla="*/ 28 h 50"/>
                  <a:gd name="T32" fmla="*/ 1 w 117"/>
                  <a:gd name="T33" fmla="*/ 17 h 50"/>
                  <a:gd name="T34" fmla="*/ 0 w 117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0">
                    <a:moveTo>
                      <a:pt x="0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8" y="26"/>
                    </a:lnTo>
                    <a:lnTo>
                      <a:pt x="77" y="35"/>
                    </a:lnTo>
                    <a:lnTo>
                      <a:pt x="97" y="43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0" y="50"/>
                    </a:lnTo>
                    <a:lnTo>
                      <a:pt x="102" y="48"/>
                    </a:lnTo>
                    <a:lnTo>
                      <a:pt x="90" y="46"/>
                    </a:lnTo>
                    <a:lnTo>
                      <a:pt x="74" y="42"/>
                    </a:lnTo>
                    <a:lnTo>
                      <a:pt x="54" y="36"/>
                    </a:lnTo>
                    <a:lnTo>
                      <a:pt x="30" y="28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64">
                <a:extLst>
                  <a:ext uri="{FF2B5EF4-FFF2-40B4-BE49-F238E27FC236}">
                    <a16:creationId xmlns:a16="http://schemas.microsoft.com/office/drawing/2014/main" id="{AE7563A5-2B3D-4ECF-9AC9-3A3F4F579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157"/>
                <a:ext cx="57" cy="25"/>
              </a:xfrm>
              <a:custGeom>
                <a:avLst/>
                <a:gdLst>
                  <a:gd name="T0" fmla="*/ 0 w 115"/>
                  <a:gd name="T1" fmla="*/ 0 h 49"/>
                  <a:gd name="T2" fmla="*/ 3 w 115"/>
                  <a:gd name="T3" fmla="*/ 1 h 49"/>
                  <a:gd name="T4" fmla="*/ 12 w 115"/>
                  <a:gd name="T5" fmla="*/ 6 h 49"/>
                  <a:gd name="T6" fmla="*/ 23 w 115"/>
                  <a:gd name="T7" fmla="*/ 11 h 49"/>
                  <a:gd name="T8" fmla="*/ 39 w 115"/>
                  <a:gd name="T9" fmla="*/ 18 h 49"/>
                  <a:gd name="T10" fmla="*/ 56 w 115"/>
                  <a:gd name="T11" fmla="*/ 26 h 49"/>
                  <a:gd name="T12" fmla="*/ 76 w 115"/>
                  <a:gd name="T13" fmla="*/ 34 h 49"/>
                  <a:gd name="T14" fmla="*/ 96 w 115"/>
                  <a:gd name="T15" fmla="*/ 43 h 49"/>
                  <a:gd name="T16" fmla="*/ 115 w 115"/>
                  <a:gd name="T17" fmla="*/ 49 h 49"/>
                  <a:gd name="T18" fmla="*/ 114 w 115"/>
                  <a:gd name="T19" fmla="*/ 49 h 49"/>
                  <a:gd name="T20" fmla="*/ 109 w 115"/>
                  <a:gd name="T21" fmla="*/ 49 h 49"/>
                  <a:gd name="T22" fmla="*/ 100 w 115"/>
                  <a:gd name="T23" fmla="*/ 48 h 49"/>
                  <a:gd name="T24" fmla="*/ 89 w 115"/>
                  <a:gd name="T25" fmla="*/ 46 h 49"/>
                  <a:gd name="T26" fmla="*/ 74 w 115"/>
                  <a:gd name="T27" fmla="*/ 41 h 49"/>
                  <a:gd name="T28" fmla="*/ 53 w 115"/>
                  <a:gd name="T29" fmla="*/ 36 h 49"/>
                  <a:gd name="T30" fmla="*/ 30 w 115"/>
                  <a:gd name="T31" fmla="*/ 28 h 49"/>
                  <a:gd name="T32" fmla="*/ 1 w 115"/>
                  <a:gd name="T33" fmla="*/ 16 h 49"/>
                  <a:gd name="T34" fmla="*/ 0 w 115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49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6" y="26"/>
                    </a:lnTo>
                    <a:lnTo>
                      <a:pt x="76" y="34"/>
                    </a:lnTo>
                    <a:lnTo>
                      <a:pt x="96" y="43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09" y="49"/>
                    </a:lnTo>
                    <a:lnTo>
                      <a:pt x="100" y="48"/>
                    </a:lnTo>
                    <a:lnTo>
                      <a:pt x="89" y="46"/>
                    </a:lnTo>
                    <a:lnTo>
                      <a:pt x="74" y="41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65">
                <a:extLst>
                  <a:ext uri="{FF2B5EF4-FFF2-40B4-BE49-F238E27FC236}">
                    <a16:creationId xmlns:a16="http://schemas.microsoft.com/office/drawing/2014/main" id="{00032534-329B-49E0-84F1-23683746D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1177"/>
                <a:ext cx="58" cy="25"/>
              </a:xfrm>
              <a:custGeom>
                <a:avLst/>
                <a:gdLst>
                  <a:gd name="T0" fmla="*/ 0 w 116"/>
                  <a:gd name="T1" fmla="*/ 0 h 51"/>
                  <a:gd name="T2" fmla="*/ 3 w 116"/>
                  <a:gd name="T3" fmla="*/ 1 h 51"/>
                  <a:gd name="T4" fmla="*/ 11 w 116"/>
                  <a:gd name="T5" fmla="*/ 6 h 51"/>
                  <a:gd name="T6" fmla="*/ 23 w 116"/>
                  <a:gd name="T7" fmla="*/ 12 h 51"/>
                  <a:gd name="T8" fmla="*/ 39 w 116"/>
                  <a:gd name="T9" fmla="*/ 18 h 51"/>
                  <a:gd name="T10" fmla="*/ 57 w 116"/>
                  <a:gd name="T11" fmla="*/ 27 h 51"/>
                  <a:gd name="T12" fmla="*/ 77 w 116"/>
                  <a:gd name="T13" fmla="*/ 36 h 51"/>
                  <a:gd name="T14" fmla="*/ 96 w 116"/>
                  <a:gd name="T15" fmla="*/ 44 h 51"/>
                  <a:gd name="T16" fmla="*/ 116 w 116"/>
                  <a:gd name="T17" fmla="*/ 51 h 51"/>
                  <a:gd name="T18" fmla="*/ 115 w 116"/>
                  <a:gd name="T19" fmla="*/ 51 h 51"/>
                  <a:gd name="T20" fmla="*/ 109 w 116"/>
                  <a:gd name="T21" fmla="*/ 51 h 51"/>
                  <a:gd name="T22" fmla="*/ 101 w 116"/>
                  <a:gd name="T23" fmla="*/ 48 h 51"/>
                  <a:gd name="T24" fmla="*/ 90 w 116"/>
                  <a:gd name="T25" fmla="*/ 46 h 51"/>
                  <a:gd name="T26" fmla="*/ 73 w 116"/>
                  <a:gd name="T27" fmla="*/ 43 h 51"/>
                  <a:gd name="T28" fmla="*/ 54 w 116"/>
                  <a:gd name="T29" fmla="*/ 37 h 51"/>
                  <a:gd name="T30" fmla="*/ 30 w 116"/>
                  <a:gd name="T31" fmla="*/ 29 h 51"/>
                  <a:gd name="T32" fmla="*/ 1 w 116"/>
                  <a:gd name="T33" fmla="*/ 17 h 51"/>
                  <a:gd name="T34" fmla="*/ 0 w 116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1">
                    <a:moveTo>
                      <a:pt x="0" y="0"/>
                    </a:moveTo>
                    <a:lnTo>
                      <a:pt x="3" y="1"/>
                    </a:lnTo>
                    <a:lnTo>
                      <a:pt x="11" y="6"/>
                    </a:lnTo>
                    <a:lnTo>
                      <a:pt x="23" y="12"/>
                    </a:lnTo>
                    <a:lnTo>
                      <a:pt x="39" y="18"/>
                    </a:lnTo>
                    <a:lnTo>
                      <a:pt x="57" y="27"/>
                    </a:lnTo>
                    <a:lnTo>
                      <a:pt x="77" y="36"/>
                    </a:lnTo>
                    <a:lnTo>
                      <a:pt x="96" y="44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09" y="51"/>
                    </a:lnTo>
                    <a:lnTo>
                      <a:pt x="101" y="48"/>
                    </a:lnTo>
                    <a:lnTo>
                      <a:pt x="90" y="46"/>
                    </a:lnTo>
                    <a:lnTo>
                      <a:pt x="73" y="43"/>
                    </a:lnTo>
                    <a:lnTo>
                      <a:pt x="54" y="37"/>
                    </a:lnTo>
                    <a:lnTo>
                      <a:pt x="30" y="29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9">
                <a:extLst>
                  <a:ext uri="{FF2B5EF4-FFF2-40B4-BE49-F238E27FC236}">
                    <a16:creationId xmlns:a16="http://schemas.microsoft.com/office/drawing/2014/main" id="{B2A86BE9-5A8A-4C3D-B131-03CCF7899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953"/>
                <a:ext cx="1049" cy="751"/>
              </a:xfrm>
              <a:custGeom>
                <a:avLst/>
                <a:gdLst>
                  <a:gd name="T0" fmla="*/ 129 w 2099"/>
                  <a:gd name="T1" fmla="*/ 794 h 1501"/>
                  <a:gd name="T2" fmla="*/ 164 w 2099"/>
                  <a:gd name="T3" fmla="*/ 789 h 1501"/>
                  <a:gd name="T4" fmla="*/ 225 w 2099"/>
                  <a:gd name="T5" fmla="*/ 788 h 1501"/>
                  <a:gd name="T6" fmla="*/ 295 w 2099"/>
                  <a:gd name="T7" fmla="*/ 801 h 1501"/>
                  <a:gd name="T8" fmla="*/ 361 w 2099"/>
                  <a:gd name="T9" fmla="*/ 838 h 1501"/>
                  <a:gd name="T10" fmla="*/ 403 w 2099"/>
                  <a:gd name="T11" fmla="*/ 908 h 1501"/>
                  <a:gd name="T12" fmla="*/ 385 w 2099"/>
                  <a:gd name="T13" fmla="*/ 1044 h 1501"/>
                  <a:gd name="T14" fmla="*/ 307 w 2099"/>
                  <a:gd name="T15" fmla="*/ 1105 h 1501"/>
                  <a:gd name="T16" fmla="*/ 286 w 2099"/>
                  <a:gd name="T17" fmla="*/ 1128 h 1501"/>
                  <a:gd name="T18" fmla="*/ 338 w 2099"/>
                  <a:gd name="T19" fmla="*/ 1280 h 1501"/>
                  <a:gd name="T20" fmla="*/ 389 w 2099"/>
                  <a:gd name="T21" fmla="*/ 1463 h 1501"/>
                  <a:gd name="T22" fmla="*/ 404 w 2099"/>
                  <a:gd name="T23" fmla="*/ 1497 h 1501"/>
                  <a:gd name="T24" fmla="*/ 457 w 2099"/>
                  <a:gd name="T25" fmla="*/ 1472 h 1501"/>
                  <a:gd name="T26" fmla="*/ 550 w 2099"/>
                  <a:gd name="T27" fmla="*/ 1432 h 1501"/>
                  <a:gd name="T28" fmla="*/ 675 w 2099"/>
                  <a:gd name="T29" fmla="*/ 1378 h 1501"/>
                  <a:gd name="T30" fmla="*/ 832 w 2099"/>
                  <a:gd name="T31" fmla="*/ 1313 h 1501"/>
                  <a:gd name="T32" fmla="*/ 1011 w 2099"/>
                  <a:gd name="T33" fmla="*/ 1243 h 1501"/>
                  <a:gd name="T34" fmla="*/ 1211 w 2099"/>
                  <a:gd name="T35" fmla="*/ 1168 h 1501"/>
                  <a:gd name="T36" fmla="*/ 1425 w 2099"/>
                  <a:gd name="T37" fmla="*/ 1093 h 1501"/>
                  <a:gd name="T38" fmla="*/ 1647 w 2099"/>
                  <a:gd name="T39" fmla="*/ 1021 h 1501"/>
                  <a:gd name="T40" fmla="*/ 1873 w 2099"/>
                  <a:gd name="T41" fmla="*/ 955 h 1501"/>
                  <a:gd name="T42" fmla="*/ 2099 w 2099"/>
                  <a:gd name="T43" fmla="*/ 900 h 1501"/>
                  <a:gd name="T44" fmla="*/ 1910 w 2099"/>
                  <a:gd name="T45" fmla="*/ 584 h 1501"/>
                  <a:gd name="T46" fmla="*/ 1870 w 2099"/>
                  <a:gd name="T47" fmla="*/ 595 h 1501"/>
                  <a:gd name="T48" fmla="*/ 1810 w 2099"/>
                  <a:gd name="T49" fmla="*/ 604 h 1501"/>
                  <a:gd name="T50" fmla="*/ 1743 w 2099"/>
                  <a:gd name="T51" fmla="*/ 599 h 1501"/>
                  <a:gd name="T52" fmla="*/ 1685 w 2099"/>
                  <a:gd name="T53" fmla="*/ 570 h 1501"/>
                  <a:gd name="T54" fmla="*/ 1647 w 2099"/>
                  <a:gd name="T55" fmla="*/ 489 h 1501"/>
                  <a:gd name="T56" fmla="*/ 1681 w 2099"/>
                  <a:gd name="T57" fmla="*/ 379 h 1501"/>
                  <a:gd name="T58" fmla="*/ 1737 w 2099"/>
                  <a:gd name="T59" fmla="*/ 324 h 1501"/>
                  <a:gd name="T60" fmla="*/ 1716 w 2099"/>
                  <a:gd name="T61" fmla="*/ 277 h 1501"/>
                  <a:gd name="T62" fmla="*/ 1624 w 2099"/>
                  <a:gd name="T63" fmla="*/ 122 h 1501"/>
                  <a:gd name="T64" fmla="*/ 1567 w 2099"/>
                  <a:gd name="T65" fmla="*/ 0 h 1501"/>
                  <a:gd name="T66" fmla="*/ 1553 w 2099"/>
                  <a:gd name="T67" fmla="*/ 9 h 1501"/>
                  <a:gd name="T68" fmla="*/ 1511 w 2099"/>
                  <a:gd name="T69" fmla="*/ 36 h 1501"/>
                  <a:gd name="T70" fmla="*/ 1442 w 2099"/>
                  <a:gd name="T71" fmla="*/ 76 h 1501"/>
                  <a:gd name="T72" fmla="*/ 1346 w 2099"/>
                  <a:gd name="T73" fmla="*/ 126 h 1501"/>
                  <a:gd name="T74" fmla="*/ 1221 w 2099"/>
                  <a:gd name="T75" fmla="*/ 182 h 1501"/>
                  <a:gd name="T76" fmla="*/ 1069 w 2099"/>
                  <a:gd name="T77" fmla="*/ 241 h 1501"/>
                  <a:gd name="T78" fmla="*/ 889 w 2099"/>
                  <a:gd name="T79" fmla="*/ 298 h 1501"/>
                  <a:gd name="T80" fmla="*/ 683 w 2099"/>
                  <a:gd name="T81" fmla="*/ 353 h 1501"/>
                  <a:gd name="T82" fmla="*/ 449 w 2099"/>
                  <a:gd name="T83" fmla="*/ 399 h 1501"/>
                  <a:gd name="T84" fmla="*/ 189 w 2099"/>
                  <a:gd name="T85" fmla="*/ 433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9" h="1501">
                    <a:moveTo>
                      <a:pt x="0" y="448"/>
                    </a:moveTo>
                    <a:lnTo>
                      <a:pt x="127" y="794"/>
                    </a:lnTo>
                    <a:lnTo>
                      <a:pt x="129" y="794"/>
                    </a:lnTo>
                    <a:lnTo>
                      <a:pt x="137" y="792"/>
                    </a:lnTo>
                    <a:lnTo>
                      <a:pt x="149" y="790"/>
                    </a:lnTo>
                    <a:lnTo>
                      <a:pt x="164" y="789"/>
                    </a:lnTo>
                    <a:lnTo>
                      <a:pt x="182" y="788"/>
                    </a:lnTo>
                    <a:lnTo>
                      <a:pt x="202" y="787"/>
                    </a:lnTo>
                    <a:lnTo>
                      <a:pt x="225" y="788"/>
                    </a:lnTo>
                    <a:lnTo>
                      <a:pt x="248" y="790"/>
                    </a:lnTo>
                    <a:lnTo>
                      <a:pt x="272" y="794"/>
                    </a:lnTo>
                    <a:lnTo>
                      <a:pt x="295" y="801"/>
                    </a:lnTo>
                    <a:lnTo>
                      <a:pt x="319" y="810"/>
                    </a:lnTo>
                    <a:lnTo>
                      <a:pt x="341" y="822"/>
                    </a:lnTo>
                    <a:lnTo>
                      <a:pt x="361" y="838"/>
                    </a:lnTo>
                    <a:lnTo>
                      <a:pt x="378" y="856"/>
                    </a:lnTo>
                    <a:lnTo>
                      <a:pt x="393" y="880"/>
                    </a:lnTo>
                    <a:lnTo>
                      <a:pt x="403" y="908"/>
                    </a:lnTo>
                    <a:lnTo>
                      <a:pt x="411" y="963"/>
                    </a:lnTo>
                    <a:lnTo>
                      <a:pt x="403" y="1008"/>
                    </a:lnTo>
                    <a:lnTo>
                      <a:pt x="385" y="1044"/>
                    </a:lnTo>
                    <a:lnTo>
                      <a:pt x="360" y="1072"/>
                    </a:lnTo>
                    <a:lnTo>
                      <a:pt x="332" y="1091"/>
                    </a:lnTo>
                    <a:lnTo>
                      <a:pt x="307" y="1105"/>
                    </a:lnTo>
                    <a:lnTo>
                      <a:pt x="288" y="1112"/>
                    </a:lnTo>
                    <a:lnTo>
                      <a:pt x="281" y="1114"/>
                    </a:lnTo>
                    <a:lnTo>
                      <a:pt x="286" y="1128"/>
                    </a:lnTo>
                    <a:lnTo>
                      <a:pt x="298" y="1165"/>
                    </a:lnTo>
                    <a:lnTo>
                      <a:pt x="317" y="1218"/>
                    </a:lnTo>
                    <a:lnTo>
                      <a:pt x="338" y="1280"/>
                    </a:lnTo>
                    <a:lnTo>
                      <a:pt x="358" y="1347"/>
                    </a:lnTo>
                    <a:lnTo>
                      <a:pt x="377" y="1410"/>
                    </a:lnTo>
                    <a:lnTo>
                      <a:pt x="389" y="1463"/>
                    </a:lnTo>
                    <a:lnTo>
                      <a:pt x="394" y="1501"/>
                    </a:lnTo>
                    <a:lnTo>
                      <a:pt x="396" y="1500"/>
                    </a:lnTo>
                    <a:lnTo>
                      <a:pt x="404" y="1497"/>
                    </a:lnTo>
                    <a:lnTo>
                      <a:pt x="417" y="1491"/>
                    </a:lnTo>
                    <a:lnTo>
                      <a:pt x="434" y="1483"/>
                    </a:lnTo>
                    <a:lnTo>
                      <a:pt x="457" y="1472"/>
                    </a:lnTo>
                    <a:lnTo>
                      <a:pt x="484" y="1461"/>
                    </a:lnTo>
                    <a:lnTo>
                      <a:pt x="514" y="1447"/>
                    </a:lnTo>
                    <a:lnTo>
                      <a:pt x="550" y="1432"/>
                    </a:lnTo>
                    <a:lnTo>
                      <a:pt x="588" y="1416"/>
                    </a:lnTo>
                    <a:lnTo>
                      <a:pt x="630" y="1398"/>
                    </a:lnTo>
                    <a:lnTo>
                      <a:pt x="675" y="1378"/>
                    </a:lnTo>
                    <a:lnTo>
                      <a:pt x="725" y="1357"/>
                    </a:lnTo>
                    <a:lnTo>
                      <a:pt x="777" y="1337"/>
                    </a:lnTo>
                    <a:lnTo>
                      <a:pt x="832" y="1313"/>
                    </a:lnTo>
                    <a:lnTo>
                      <a:pt x="889" y="1290"/>
                    </a:lnTo>
                    <a:lnTo>
                      <a:pt x="949" y="1267"/>
                    </a:lnTo>
                    <a:lnTo>
                      <a:pt x="1011" y="1243"/>
                    </a:lnTo>
                    <a:lnTo>
                      <a:pt x="1076" y="1218"/>
                    </a:lnTo>
                    <a:lnTo>
                      <a:pt x="1143" y="1194"/>
                    </a:lnTo>
                    <a:lnTo>
                      <a:pt x="1211" y="1168"/>
                    </a:lnTo>
                    <a:lnTo>
                      <a:pt x="1281" y="1143"/>
                    </a:lnTo>
                    <a:lnTo>
                      <a:pt x="1352" y="1118"/>
                    </a:lnTo>
                    <a:lnTo>
                      <a:pt x="1425" y="1093"/>
                    </a:lnTo>
                    <a:lnTo>
                      <a:pt x="1499" y="1069"/>
                    </a:lnTo>
                    <a:lnTo>
                      <a:pt x="1572" y="1045"/>
                    </a:lnTo>
                    <a:lnTo>
                      <a:pt x="1647" y="1021"/>
                    </a:lnTo>
                    <a:lnTo>
                      <a:pt x="1722" y="999"/>
                    </a:lnTo>
                    <a:lnTo>
                      <a:pt x="1798" y="977"/>
                    </a:lnTo>
                    <a:lnTo>
                      <a:pt x="1873" y="955"/>
                    </a:lnTo>
                    <a:lnTo>
                      <a:pt x="1949" y="936"/>
                    </a:lnTo>
                    <a:lnTo>
                      <a:pt x="2024" y="917"/>
                    </a:lnTo>
                    <a:lnTo>
                      <a:pt x="2099" y="900"/>
                    </a:lnTo>
                    <a:lnTo>
                      <a:pt x="1919" y="581"/>
                    </a:lnTo>
                    <a:lnTo>
                      <a:pt x="1917" y="582"/>
                    </a:lnTo>
                    <a:lnTo>
                      <a:pt x="1910" y="584"/>
                    </a:lnTo>
                    <a:lnTo>
                      <a:pt x="1900" y="586"/>
                    </a:lnTo>
                    <a:lnTo>
                      <a:pt x="1886" y="591"/>
                    </a:lnTo>
                    <a:lnTo>
                      <a:pt x="1870" y="595"/>
                    </a:lnTo>
                    <a:lnTo>
                      <a:pt x="1851" y="598"/>
                    </a:lnTo>
                    <a:lnTo>
                      <a:pt x="1830" y="601"/>
                    </a:lnTo>
                    <a:lnTo>
                      <a:pt x="1810" y="604"/>
                    </a:lnTo>
                    <a:lnTo>
                      <a:pt x="1787" y="604"/>
                    </a:lnTo>
                    <a:lnTo>
                      <a:pt x="1765" y="603"/>
                    </a:lnTo>
                    <a:lnTo>
                      <a:pt x="1743" y="599"/>
                    </a:lnTo>
                    <a:lnTo>
                      <a:pt x="1722" y="593"/>
                    </a:lnTo>
                    <a:lnTo>
                      <a:pt x="1703" y="584"/>
                    </a:lnTo>
                    <a:lnTo>
                      <a:pt x="1685" y="570"/>
                    </a:lnTo>
                    <a:lnTo>
                      <a:pt x="1670" y="554"/>
                    </a:lnTo>
                    <a:lnTo>
                      <a:pt x="1659" y="533"/>
                    </a:lnTo>
                    <a:lnTo>
                      <a:pt x="1647" y="489"/>
                    </a:lnTo>
                    <a:lnTo>
                      <a:pt x="1650" y="447"/>
                    </a:lnTo>
                    <a:lnTo>
                      <a:pt x="1661" y="410"/>
                    </a:lnTo>
                    <a:lnTo>
                      <a:pt x="1681" y="379"/>
                    </a:lnTo>
                    <a:lnTo>
                      <a:pt x="1703" y="354"/>
                    </a:lnTo>
                    <a:lnTo>
                      <a:pt x="1722" y="335"/>
                    </a:lnTo>
                    <a:lnTo>
                      <a:pt x="1737" y="324"/>
                    </a:lnTo>
                    <a:lnTo>
                      <a:pt x="1743" y="319"/>
                    </a:lnTo>
                    <a:lnTo>
                      <a:pt x="1736" y="308"/>
                    </a:lnTo>
                    <a:lnTo>
                      <a:pt x="1716" y="277"/>
                    </a:lnTo>
                    <a:lnTo>
                      <a:pt x="1689" y="230"/>
                    </a:lnTo>
                    <a:lnTo>
                      <a:pt x="1657" y="177"/>
                    </a:lnTo>
                    <a:lnTo>
                      <a:pt x="1624" y="122"/>
                    </a:lnTo>
                    <a:lnTo>
                      <a:pt x="1597" y="70"/>
                    </a:lnTo>
                    <a:lnTo>
                      <a:pt x="1576" y="28"/>
                    </a:lnTo>
                    <a:lnTo>
                      <a:pt x="1567" y="0"/>
                    </a:lnTo>
                    <a:lnTo>
                      <a:pt x="1566" y="1"/>
                    </a:lnTo>
                    <a:lnTo>
                      <a:pt x="1561" y="5"/>
                    </a:lnTo>
                    <a:lnTo>
                      <a:pt x="1553" y="9"/>
                    </a:lnTo>
                    <a:lnTo>
                      <a:pt x="1543" y="17"/>
                    </a:lnTo>
                    <a:lnTo>
                      <a:pt x="1529" y="25"/>
                    </a:lnTo>
                    <a:lnTo>
                      <a:pt x="1511" y="36"/>
                    </a:lnTo>
                    <a:lnTo>
                      <a:pt x="1491" y="48"/>
                    </a:lnTo>
                    <a:lnTo>
                      <a:pt x="1468" y="61"/>
                    </a:lnTo>
                    <a:lnTo>
                      <a:pt x="1442" y="76"/>
                    </a:lnTo>
                    <a:lnTo>
                      <a:pt x="1412" y="92"/>
                    </a:lnTo>
                    <a:lnTo>
                      <a:pt x="1380" y="108"/>
                    </a:lnTo>
                    <a:lnTo>
                      <a:pt x="1346" y="126"/>
                    </a:lnTo>
                    <a:lnTo>
                      <a:pt x="1306" y="144"/>
                    </a:lnTo>
                    <a:lnTo>
                      <a:pt x="1265" y="162"/>
                    </a:lnTo>
                    <a:lnTo>
                      <a:pt x="1221" y="182"/>
                    </a:lnTo>
                    <a:lnTo>
                      <a:pt x="1173" y="202"/>
                    </a:lnTo>
                    <a:lnTo>
                      <a:pt x="1122" y="221"/>
                    </a:lnTo>
                    <a:lnTo>
                      <a:pt x="1069" y="241"/>
                    </a:lnTo>
                    <a:lnTo>
                      <a:pt x="1013" y="260"/>
                    </a:lnTo>
                    <a:lnTo>
                      <a:pt x="953" y="280"/>
                    </a:lnTo>
                    <a:lnTo>
                      <a:pt x="889" y="298"/>
                    </a:lnTo>
                    <a:lnTo>
                      <a:pt x="824" y="317"/>
                    </a:lnTo>
                    <a:lnTo>
                      <a:pt x="755" y="335"/>
                    </a:lnTo>
                    <a:lnTo>
                      <a:pt x="683" y="353"/>
                    </a:lnTo>
                    <a:lnTo>
                      <a:pt x="608" y="369"/>
                    </a:lnTo>
                    <a:lnTo>
                      <a:pt x="530" y="384"/>
                    </a:lnTo>
                    <a:lnTo>
                      <a:pt x="449" y="399"/>
                    </a:lnTo>
                    <a:lnTo>
                      <a:pt x="365" y="411"/>
                    </a:lnTo>
                    <a:lnTo>
                      <a:pt x="279" y="423"/>
                    </a:lnTo>
                    <a:lnTo>
                      <a:pt x="189" y="433"/>
                    </a:lnTo>
                    <a:lnTo>
                      <a:pt x="96" y="441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0">
                <a:extLst>
                  <a:ext uri="{FF2B5EF4-FFF2-40B4-BE49-F238E27FC236}">
                    <a16:creationId xmlns:a16="http://schemas.microsoft.com/office/drawing/2014/main" id="{65CDDFE3-D791-4E44-9CF0-C259FD18E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973"/>
                <a:ext cx="999" cy="711"/>
              </a:xfrm>
              <a:custGeom>
                <a:avLst/>
                <a:gdLst>
                  <a:gd name="T0" fmla="*/ 1971 w 1997"/>
                  <a:gd name="T1" fmla="*/ 805 h 1422"/>
                  <a:gd name="T2" fmla="*/ 1881 w 1997"/>
                  <a:gd name="T3" fmla="*/ 648 h 1422"/>
                  <a:gd name="T4" fmla="*/ 1823 w 1997"/>
                  <a:gd name="T5" fmla="*/ 545 h 1422"/>
                  <a:gd name="T6" fmla="*/ 1805 w 1997"/>
                  <a:gd name="T7" fmla="*/ 548 h 1422"/>
                  <a:gd name="T8" fmla="*/ 1760 w 1997"/>
                  <a:gd name="T9" fmla="*/ 556 h 1422"/>
                  <a:gd name="T10" fmla="*/ 1702 w 1997"/>
                  <a:gd name="T11" fmla="*/ 557 h 1422"/>
                  <a:gd name="T12" fmla="*/ 1643 w 1997"/>
                  <a:gd name="T13" fmla="*/ 544 h 1422"/>
                  <a:gd name="T14" fmla="*/ 1596 w 1997"/>
                  <a:gd name="T15" fmla="*/ 506 h 1422"/>
                  <a:gd name="T16" fmla="*/ 1575 w 1997"/>
                  <a:gd name="T17" fmla="*/ 406 h 1422"/>
                  <a:gd name="T18" fmla="*/ 1620 w 1997"/>
                  <a:gd name="T19" fmla="*/ 316 h 1422"/>
                  <a:gd name="T20" fmla="*/ 1656 w 1997"/>
                  <a:gd name="T21" fmla="*/ 279 h 1422"/>
                  <a:gd name="T22" fmla="*/ 1605 w 1997"/>
                  <a:gd name="T23" fmla="*/ 202 h 1422"/>
                  <a:gd name="T24" fmla="*/ 1519 w 1997"/>
                  <a:gd name="T25" fmla="*/ 61 h 1422"/>
                  <a:gd name="T26" fmla="*/ 1483 w 1997"/>
                  <a:gd name="T27" fmla="*/ 2 h 1422"/>
                  <a:gd name="T28" fmla="*/ 1458 w 1997"/>
                  <a:gd name="T29" fmla="*/ 18 h 1422"/>
                  <a:gd name="T30" fmla="*/ 1406 w 1997"/>
                  <a:gd name="T31" fmla="*/ 49 h 1422"/>
                  <a:gd name="T32" fmla="*/ 1329 w 1997"/>
                  <a:gd name="T33" fmla="*/ 89 h 1422"/>
                  <a:gd name="T34" fmla="*/ 1226 w 1997"/>
                  <a:gd name="T35" fmla="*/ 139 h 1422"/>
                  <a:gd name="T36" fmla="*/ 1099 w 1997"/>
                  <a:gd name="T37" fmla="*/ 192 h 1422"/>
                  <a:gd name="T38" fmla="*/ 945 w 1997"/>
                  <a:gd name="T39" fmla="*/ 247 h 1422"/>
                  <a:gd name="T40" fmla="*/ 768 w 1997"/>
                  <a:gd name="T41" fmla="*/ 299 h 1422"/>
                  <a:gd name="T42" fmla="*/ 566 w 1997"/>
                  <a:gd name="T43" fmla="*/ 347 h 1422"/>
                  <a:gd name="T44" fmla="*/ 339 w 1997"/>
                  <a:gd name="T45" fmla="*/ 386 h 1422"/>
                  <a:gd name="T46" fmla="*/ 88 w 1997"/>
                  <a:gd name="T47" fmla="*/ 415 h 1422"/>
                  <a:gd name="T48" fmla="*/ 18 w 1997"/>
                  <a:gd name="T49" fmla="*/ 470 h 1422"/>
                  <a:gd name="T50" fmla="*/ 78 w 1997"/>
                  <a:gd name="T51" fmla="*/ 637 h 1422"/>
                  <a:gd name="T52" fmla="*/ 117 w 1997"/>
                  <a:gd name="T53" fmla="*/ 743 h 1422"/>
                  <a:gd name="T54" fmla="*/ 137 w 1997"/>
                  <a:gd name="T55" fmla="*/ 743 h 1422"/>
                  <a:gd name="T56" fmla="*/ 185 w 1997"/>
                  <a:gd name="T57" fmla="*/ 742 h 1422"/>
                  <a:gd name="T58" fmla="*/ 248 w 1997"/>
                  <a:gd name="T59" fmla="*/ 752 h 1422"/>
                  <a:gd name="T60" fmla="*/ 311 w 1997"/>
                  <a:gd name="T61" fmla="*/ 779 h 1422"/>
                  <a:gd name="T62" fmla="*/ 357 w 1997"/>
                  <a:gd name="T63" fmla="*/ 833 h 1422"/>
                  <a:gd name="T64" fmla="*/ 368 w 1997"/>
                  <a:gd name="T65" fmla="*/ 952 h 1422"/>
                  <a:gd name="T66" fmla="*/ 306 w 1997"/>
                  <a:gd name="T67" fmla="*/ 1030 h 1422"/>
                  <a:gd name="T68" fmla="*/ 262 w 1997"/>
                  <a:gd name="T69" fmla="*/ 1056 h 1422"/>
                  <a:gd name="T70" fmla="*/ 295 w 1997"/>
                  <a:gd name="T71" fmla="*/ 1156 h 1422"/>
                  <a:gd name="T72" fmla="*/ 348 w 1997"/>
                  <a:gd name="T73" fmla="*/ 1336 h 1422"/>
                  <a:gd name="T74" fmla="*/ 366 w 1997"/>
                  <a:gd name="T75" fmla="*/ 1421 h 1422"/>
                  <a:gd name="T76" fmla="*/ 404 w 1997"/>
                  <a:gd name="T77" fmla="*/ 1404 h 1422"/>
                  <a:gd name="T78" fmla="*/ 482 w 1997"/>
                  <a:gd name="T79" fmla="*/ 1370 h 1422"/>
                  <a:gd name="T80" fmla="*/ 595 w 1997"/>
                  <a:gd name="T81" fmla="*/ 1322 h 1422"/>
                  <a:gd name="T82" fmla="*/ 738 w 1997"/>
                  <a:gd name="T83" fmla="*/ 1263 h 1422"/>
                  <a:gd name="T84" fmla="*/ 906 w 1997"/>
                  <a:gd name="T85" fmla="*/ 1196 h 1422"/>
                  <a:gd name="T86" fmla="*/ 1093 w 1997"/>
                  <a:gd name="T87" fmla="*/ 1125 h 1422"/>
                  <a:gd name="T88" fmla="*/ 1294 w 1997"/>
                  <a:gd name="T89" fmla="*/ 1053 h 1422"/>
                  <a:gd name="T90" fmla="*/ 1504 w 1997"/>
                  <a:gd name="T91" fmla="*/ 984 h 1422"/>
                  <a:gd name="T92" fmla="*/ 1717 w 1997"/>
                  <a:gd name="T93" fmla="*/ 921 h 1422"/>
                  <a:gd name="T94" fmla="*/ 1928 w 1997"/>
                  <a:gd name="T95" fmla="*/ 867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1422">
                    <a:moveTo>
                      <a:pt x="1997" y="851"/>
                    </a:moveTo>
                    <a:lnTo>
                      <a:pt x="1990" y="838"/>
                    </a:lnTo>
                    <a:lnTo>
                      <a:pt x="1971" y="805"/>
                    </a:lnTo>
                    <a:lnTo>
                      <a:pt x="1944" y="757"/>
                    </a:lnTo>
                    <a:lnTo>
                      <a:pt x="1913" y="703"/>
                    </a:lnTo>
                    <a:lnTo>
                      <a:pt x="1881" y="648"/>
                    </a:lnTo>
                    <a:lnTo>
                      <a:pt x="1853" y="598"/>
                    </a:lnTo>
                    <a:lnTo>
                      <a:pt x="1832" y="563"/>
                    </a:lnTo>
                    <a:lnTo>
                      <a:pt x="1823" y="545"/>
                    </a:lnTo>
                    <a:lnTo>
                      <a:pt x="1821" y="545"/>
                    </a:lnTo>
                    <a:lnTo>
                      <a:pt x="1814" y="546"/>
                    </a:lnTo>
                    <a:lnTo>
                      <a:pt x="1805" y="548"/>
                    </a:lnTo>
                    <a:lnTo>
                      <a:pt x="1792" y="551"/>
                    </a:lnTo>
                    <a:lnTo>
                      <a:pt x="1777" y="553"/>
                    </a:lnTo>
                    <a:lnTo>
                      <a:pt x="1760" y="556"/>
                    </a:lnTo>
                    <a:lnTo>
                      <a:pt x="1741" y="557"/>
                    </a:lnTo>
                    <a:lnTo>
                      <a:pt x="1722" y="558"/>
                    </a:lnTo>
                    <a:lnTo>
                      <a:pt x="1702" y="557"/>
                    </a:lnTo>
                    <a:lnTo>
                      <a:pt x="1681" y="555"/>
                    </a:lnTo>
                    <a:lnTo>
                      <a:pt x="1662" y="551"/>
                    </a:lnTo>
                    <a:lnTo>
                      <a:pt x="1643" y="544"/>
                    </a:lnTo>
                    <a:lnTo>
                      <a:pt x="1625" y="535"/>
                    </a:lnTo>
                    <a:lnTo>
                      <a:pt x="1609" y="522"/>
                    </a:lnTo>
                    <a:lnTo>
                      <a:pt x="1596" y="506"/>
                    </a:lnTo>
                    <a:lnTo>
                      <a:pt x="1585" y="487"/>
                    </a:lnTo>
                    <a:lnTo>
                      <a:pt x="1573" y="444"/>
                    </a:lnTo>
                    <a:lnTo>
                      <a:pt x="1575" y="406"/>
                    </a:lnTo>
                    <a:lnTo>
                      <a:pt x="1586" y="371"/>
                    </a:lnTo>
                    <a:lnTo>
                      <a:pt x="1602" y="341"/>
                    </a:lnTo>
                    <a:lnTo>
                      <a:pt x="1620" y="316"/>
                    </a:lnTo>
                    <a:lnTo>
                      <a:pt x="1638" y="298"/>
                    </a:lnTo>
                    <a:lnTo>
                      <a:pt x="1651" y="285"/>
                    </a:lnTo>
                    <a:lnTo>
                      <a:pt x="1656" y="279"/>
                    </a:lnTo>
                    <a:lnTo>
                      <a:pt x="1649" y="269"/>
                    </a:lnTo>
                    <a:lnTo>
                      <a:pt x="1632" y="241"/>
                    </a:lnTo>
                    <a:lnTo>
                      <a:pt x="1605" y="202"/>
                    </a:lnTo>
                    <a:lnTo>
                      <a:pt x="1577" y="155"/>
                    </a:lnTo>
                    <a:lnTo>
                      <a:pt x="1545" y="106"/>
                    </a:lnTo>
                    <a:lnTo>
                      <a:pt x="1519" y="61"/>
                    </a:lnTo>
                    <a:lnTo>
                      <a:pt x="1497" y="23"/>
                    </a:lnTo>
                    <a:lnTo>
                      <a:pt x="1487" y="0"/>
                    </a:lnTo>
                    <a:lnTo>
                      <a:pt x="1483" y="2"/>
                    </a:lnTo>
                    <a:lnTo>
                      <a:pt x="1478" y="6"/>
                    </a:lnTo>
                    <a:lnTo>
                      <a:pt x="1469" y="11"/>
                    </a:lnTo>
                    <a:lnTo>
                      <a:pt x="1458" y="18"/>
                    </a:lnTo>
                    <a:lnTo>
                      <a:pt x="1443" y="27"/>
                    </a:lnTo>
                    <a:lnTo>
                      <a:pt x="1426" y="37"/>
                    </a:lnTo>
                    <a:lnTo>
                      <a:pt x="1406" y="49"/>
                    </a:lnTo>
                    <a:lnTo>
                      <a:pt x="1383" y="61"/>
                    </a:lnTo>
                    <a:lnTo>
                      <a:pt x="1357" y="74"/>
                    </a:lnTo>
                    <a:lnTo>
                      <a:pt x="1329" y="89"/>
                    </a:lnTo>
                    <a:lnTo>
                      <a:pt x="1297" y="105"/>
                    </a:lnTo>
                    <a:lnTo>
                      <a:pt x="1263" y="121"/>
                    </a:lnTo>
                    <a:lnTo>
                      <a:pt x="1226" y="139"/>
                    </a:lnTo>
                    <a:lnTo>
                      <a:pt x="1186" y="156"/>
                    </a:lnTo>
                    <a:lnTo>
                      <a:pt x="1143" y="173"/>
                    </a:lnTo>
                    <a:lnTo>
                      <a:pt x="1099" y="192"/>
                    </a:lnTo>
                    <a:lnTo>
                      <a:pt x="1050" y="210"/>
                    </a:lnTo>
                    <a:lnTo>
                      <a:pt x="999" y="228"/>
                    </a:lnTo>
                    <a:lnTo>
                      <a:pt x="945" y="247"/>
                    </a:lnTo>
                    <a:lnTo>
                      <a:pt x="889" y="264"/>
                    </a:lnTo>
                    <a:lnTo>
                      <a:pt x="830" y="281"/>
                    </a:lnTo>
                    <a:lnTo>
                      <a:pt x="768" y="299"/>
                    </a:lnTo>
                    <a:lnTo>
                      <a:pt x="703" y="316"/>
                    </a:lnTo>
                    <a:lnTo>
                      <a:pt x="637" y="332"/>
                    </a:lnTo>
                    <a:lnTo>
                      <a:pt x="566" y="347"/>
                    </a:lnTo>
                    <a:lnTo>
                      <a:pt x="494" y="361"/>
                    </a:lnTo>
                    <a:lnTo>
                      <a:pt x="418" y="375"/>
                    </a:lnTo>
                    <a:lnTo>
                      <a:pt x="339" y="386"/>
                    </a:lnTo>
                    <a:lnTo>
                      <a:pt x="259" y="398"/>
                    </a:lnTo>
                    <a:lnTo>
                      <a:pt x="175" y="407"/>
                    </a:lnTo>
                    <a:lnTo>
                      <a:pt x="88" y="415"/>
                    </a:lnTo>
                    <a:lnTo>
                      <a:pt x="0" y="421"/>
                    </a:lnTo>
                    <a:lnTo>
                      <a:pt x="4" y="435"/>
                    </a:lnTo>
                    <a:lnTo>
                      <a:pt x="18" y="470"/>
                    </a:lnTo>
                    <a:lnTo>
                      <a:pt x="35" y="520"/>
                    </a:lnTo>
                    <a:lnTo>
                      <a:pt x="57" y="579"/>
                    </a:lnTo>
                    <a:lnTo>
                      <a:pt x="78" y="637"/>
                    </a:lnTo>
                    <a:lnTo>
                      <a:pt x="98" y="689"/>
                    </a:lnTo>
                    <a:lnTo>
                      <a:pt x="111" y="727"/>
                    </a:lnTo>
                    <a:lnTo>
                      <a:pt x="117" y="743"/>
                    </a:lnTo>
                    <a:lnTo>
                      <a:pt x="119" y="743"/>
                    </a:lnTo>
                    <a:lnTo>
                      <a:pt x="126" y="743"/>
                    </a:lnTo>
                    <a:lnTo>
                      <a:pt x="137" y="743"/>
                    </a:lnTo>
                    <a:lnTo>
                      <a:pt x="151" y="742"/>
                    </a:lnTo>
                    <a:lnTo>
                      <a:pt x="167" y="742"/>
                    </a:lnTo>
                    <a:lnTo>
                      <a:pt x="185" y="742"/>
                    </a:lnTo>
                    <a:lnTo>
                      <a:pt x="206" y="745"/>
                    </a:lnTo>
                    <a:lnTo>
                      <a:pt x="227" y="747"/>
                    </a:lnTo>
                    <a:lnTo>
                      <a:pt x="248" y="752"/>
                    </a:lnTo>
                    <a:lnTo>
                      <a:pt x="269" y="758"/>
                    </a:lnTo>
                    <a:lnTo>
                      <a:pt x="290" y="768"/>
                    </a:lnTo>
                    <a:lnTo>
                      <a:pt x="311" y="779"/>
                    </a:lnTo>
                    <a:lnTo>
                      <a:pt x="328" y="794"/>
                    </a:lnTo>
                    <a:lnTo>
                      <a:pt x="344" y="811"/>
                    </a:lnTo>
                    <a:lnTo>
                      <a:pt x="357" y="833"/>
                    </a:lnTo>
                    <a:lnTo>
                      <a:pt x="367" y="860"/>
                    </a:lnTo>
                    <a:lnTo>
                      <a:pt x="374" y="911"/>
                    </a:lnTo>
                    <a:lnTo>
                      <a:pt x="368" y="952"/>
                    </a:lnTo>
                    <a:lnTo>
                      <a:pt x="352" y="985"/>
                    </a:lnTo>
                    <a:lnTo>
                      <a:pt x="330" y="1011"/>
                    </a:lnTo>
                    <a:lnTo>
                      <a:pt x="306" y="1030"/>
                    </a:lnTo>
                    <a:lnTo>
                      <a:pt x="284" y="1044"/>
                    </a:lnTo>
                    <a:lnTo>
                      <a:pt x="268" y="1052"/>
                    </a:lnTo>
                    <a:lnTo>
                      <a:pt x="262" y="1056"/>
                    </a:lnTo>
                    <a:lnTo>
                      <a:pt x="267" y="1071"/>
                    </a:lnTo>
                    <a:lnTo>
                      <a:pt x="278" y="1105"/>
                    </a:lnTo>
                    <a:lnTo>
                      <a:pt x="295" y="1156"/>
                    </a:lnTo>
                    <a:lnTo>
                      <a:pt x="313" y="1215"/>
                    </a:lnTo>
                    <a:lnTo>
                      <a:pt x="331" y="1277"/>
                    </a:lnTo>
                    <a:lnTo>
                      <a:pt x="348" y="1336"/>
                    </a:lnTo>
                    <a:lnTo>
                      <a:pt x="359" y="1386"/>
                    </a:lnTo>
                    <a:lnTo>
                      <a:pt x="364" y="1422"/>
                    </a:lnTo>
                    <a:lnTo>
                      <a:pt x="366" y="1421"/>
                    </a:lnTo>
                    <a:lnTo>
                      <a:pt x="374" y="1417"/>
                    </a:lnTo>
                    <a:lnTo>
                      <a:pt x="387" y="1412"/>
                    </a:lnTo>
                    <a:lnTo>
                      <a:pt x="404" y="1404"/>
                    </a:lnTo>
                    <a:lnTo>
                      <a:pt x="426" y="1394"/>
                    </a:lnTo>
                    <a:lnTo>
                      <a:pt x="451" y="1383"/>
                    </a:lnTo>
                    <a:lnTo>
                      <a:pt x="482" y="1370"/>
                    </a:lnTo>
                    <a:lnTo>
                      <a:pt x="516" y="1355"/>
                    </a:lnTo>
                    <a:lnTo>
                      <a:pt x="554" y="1339"/>
                    </a:lnTo>
                    <a:lnTo>
                      <a:pt x="595" y="1322"/>
                    </a:lnTo>
                    <a:lnTo>
                      <a:pt x="640" y="1303"/>
                    </a:lnTo>
                    <a:lnTo>
                      <a:pt x="687" y="1283"/>
                    </a:lnTo>
                    <a:lnTo>
                      <a:pt x="738" y="1263"/>
                    </a:lnTo>
                    <a:lnTo>
                      <a:pt x="792" y="1241"/>
                    </a:lnTo>
                    <a:lnTo>
                      <a:pt x="847" y="1219"/>
                    </a:lnTo>
                    <a:lnTo>
                      <a:pt x="906" y="1196"/>
                    </a:lnTo>
                    <a:lnTo>
                      <a:pt x="966" y="1173"/>
                    </a:lnTo>
                    <a:lnTo>
                      <a:pt x="1029" y="1149"/>
                    </a:lnTo>
                    <a:lnTo>
                      <a:pt x="1093" y="1125"/>
                    </a:lnTo>
                    <a:lnTo>
                      <a:pt x="1158" y="1102"/>
                    </a:lnTo>
                    <a:lnTo>
                      <a:pt x="1226" y="1078"/>
                    </a:lnTo>
                    <a:lnTo>
                      <a:pt x="1294" y="1053"/>
                    </a:lnTo>
                    <a:lnTo>
                      <a:pt x="1363" y="1030"/>
                    </a:lnTo>
                    <a:lnTo>
                      <a:pt x="1434" y="1007"/>
                    </a:lnTo>
                    <a:lnTo>
                      <a:pt x="1504" y="984"/>
                    </a:lnTo>
                    <a:lnTo>
                      <a:pt x="1574" y="962"/>
                    </a:lnTo>
                    <a:lnTo>
                      <a:pt x="1646" y="942"/>
                    </a:lnTo>
                    <a:lnTo>
                      <a:pt x="1717" y="921"/>
                    </a:lnTo>
                    <a:lnTo>
                      <a:pt x="1787" y="901"/>
                    </a:lnTo>
                    <a:lnTo>
                      <a:pt x="1858" y="883"/>
                    </a:lnTo>
                    <a:lnTo>
                      <a:pt x="1928" y="867"/>
                    </a:lnTo>
                    <a:lnTo>
                      <a:pt x="1997" y="851"/>
                    </a:lnTo>
                    <a:close/>
                  </a:path>
                </a:pathLst>
              </a:custGeom>
              <a:solidFill>
                <a:srgbClr val="F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1">
                <a:extLst>
                  <a:ext uri="{FF2B5EF4-FFF2-40B4-BE49-F238E27FC236}">
                    <a16:creationId xmlns:a16="http://schemas.microsoft.com/office/drawing/2014/main" id="{B9BF72FD-6E6A-401C-9A89-CDFE348D7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993"/>
                <a:ext cx="948" cy="671"/>
              </a:xfrm>
              <a:custGeom>
                <a:avLst/>
                <a:gdLst>
                  <a:gd name="T0" fmla="*/ 1873 w 1897"/>
                  <a:gd name="T1" fmla="*/ 759 h 1342"/>
                  <a:gd name="T2" fmla="*/ 1789 w 1897"/>
                  <a:gd name="T3" fmla="*/ 613 h 1342"/>
                  <a:gd name="T4" fmla="*/ 1730 w 1897"/>
                  <a:gd name="T5" fmla="*/ 510 h 1342"/>
                  <a:gd name="T6" fmla="*/ 1712 w 1897"/>
                  <a:gd name="T7" fmla="*/ 509 h 1342"/>
                  <a:gd name="T8" fmla="*/ 1671 w 1897"/>
                  <a:gd name="T9" fmla="*/ 511 h 1342"/>
                  <a:gd name="T10" fmla="*/ 1618 w 1897"/>
                  <a:gd name="T11" fmla="*/ 509 h 1342"/>
                  <a:gd name="T12" fmla="*/ 1565 w 1897"/>
                  <a:gd name="T13" fmla="*/ 494 h 1342"/>
                  <a:gd name="T14" fmla="*/ 1523 w 1897"/>
                  <a:gd name="T15" fmla="*/ 457 h 1342"/>
                  <a:gd name="T16" fmla="*/ 1502 w 1897"/>
                  <a:gd name="T17" fmla="*/ 364 h 1342"/>
                  <a:gd name="T18" fmla="*/ 1541 w 1897"/>
                  <a:gd name="T19" fmla="*/ 278 h 1342"/>
                  <a:gd name="T20" fmla="*/ 1572 w 1897"/>
                  <a:gd name="T21" fmla="*/ 238 h 1342"/>
                  <a:gd name="T22" fmla="*/ 1526 w 1897"/>
                  <a:gd name="T23" fmla="*/ 171 h 1342"/>
                  <a:gd name="T24" fmla="*/ 1443 w 1897"/>
                  <a:gd name="T25" fmla="*/ 50 h 1342"/>
                  <a:gd name="T26" fmla="*/ 1405 w 1897"/>
                  <a:gd name="T27" fmla="*/ 2 h 1342"/>
                  <a:gd name="T28" fmla="*/ 1375 w 1897"/>
                  <a:gd name="T29" fmla="*/ 18 h 1342"/>
                  <a:gd name="T30" fmla="*/ 1322 w 1897"/>
                  <a:gd name="T31" fmla="*/ 47 h 1342"/>
                  <a:gd name="T32" fmla="*/ 1246 w 1897"/>
                  <a:gd name="T33" fmla="*/ 86 h 1342"/>
                  <a:gd name="T34" fmla="*/ 1147 w 1897"/>
                  <a:gd name="T35" fmla="*/ 131 h 1342"/>
                  <a:gd name="T36" fmla="*/ 1025 w 1897"/>
                  <a:gd name="T37" fmla="*/ 181 h 1342"/>
                  <a:gd name="T38" fmla="*/ 881 w 1897"/>
                  <a:gd name="T39" fmla="*/ 231 h 1342"/>
                  <a:gd name="T40" fmla="*/ 714 w 1897"/>
                  <a:gd name="T41" fmla="*/ 280 h 1342"/>
                  <a:gd name="T42" fmla="*/ 525 w 1897"/>
                  <a:gd name="T43" fmla="*/ 323 h 1342"/>
                  <a:gd name="T44" fmla="*/ 315 w 1897"/>
                  <a:gd name="T45" fmla="*/ 360 h 1342"/>
                  <a:gd name="T46" fmla="*/ 82 w 1897"/>
                  <a:gd name="T47" fmla="*/ 387 h 1342"/>
                  <a:gd name="T48" fmla="*/ 16 w 1897"/>
                  <a:gd name="T49" fmla="*/ 436 h 1342"/>
                  <a:gd name="T50" fmla="*/ 73 w 1897"/>
                  <a:gd name="T51" fmla="*/ 588 h 1342"/>
                  <a:gd name="T52" fmla="*/ 109 w 1897"/>
                  <a:gd name="T53" fmla="*/ 691 h 1342"/>
                  <a:gd name="T54" fmla="*/ 128 w 1897"/>
                  <a:gd name="T55" fmla="*/ 693 h 1342"/>
                  <a:gd name="T56" fmla="*/ 172 w 1897"/>
                  <a:gd name="T57" fmla="*/ 697 h 1342"/>
                  <a:gd name="T58" fmla="*/ 227 w 1897"/>
                  <a:gd name="T59" fmla="*/ 707 h 1342"/>
                  <a:gd name="T60" fmla="*/ 282 w 1897"/>
                  <a:gd name="T61" fmla="*/ 735 h 1342"/>
                  <a:gd name="T62" fmla="*/ 324 w 1897"/>
                  <a:gd name="T63" fmla="*/ 785 h 1342"/>
                  <a:gd name="T64" fmla="*/ 335 w 1897"/>
                  <a:gd name="T65" fmla="*/ 895 h 1342"/>
                  <a:gd name="T66" fmla="*/ 282 w 1897"/>
                  <a:gd name="T67" fmla="*/ 970 h 1342"/>
                  <a:gd name="T68" fmla="*/ 244 w 1897"/>
                  <a:gd name="T69" fmla="*/ 997 h 1342"/>
                  <a:gd name="T70" fmla="*/ 274 w 1897"/>
                  <a:gd name="T71" fmla="*/ 1094 h 1342"/>
                  <a:gd name="T72" fmla="*/ 321 w 1897"/>
                  <a:gd name="T73" fmla="*/ 1260 h 1342"/>
                  <a:gd name="T74" fmla="*/ 338 w 1897"/>
                  <a:gd name="T75" fmla="*/ 1341 h 1342"/>
                  <a:gd name="T76" fmla="*/ 374 w 1897"/>
                  <a:gd name="T77" fmla="*/ 1325 h 1342"/>
                  <a:gd name="T78" fmla="*/ 452 w 1897"/>
                  <a:gd name="T79" fmla="*/ 1291 h 1342"/>
                  <a:gd name="T80" fmla="*/ 562 w 1897"/>
                  <a:gd name="T81" fmla="*/ 1245 h 1342"/>
                  <a:gd name="T82" fmla="*/ 702 w 1897"/>
                  <a:gd name="T83" fmla="*/ 1188 h 1342"/>
                  <a:gd name="T84" fmla="*/ 865 w 1897"/>
                  <a:gd name="T85" fmla="*/ 1124 h 1342"/>
                  <a:gd name="T86" fmla="*/ 1045 w 1897"/>
                  <a:gd name="T87" fmla="*/ 1057 h 1342"/>
                  <a:gd name="T88" fmla="*/ 1238 w 1897"/>
                  <a:gd name="T89" fmla="*/ 989 h 1342"/>
                  <a:gd name="T90" fmla="*/ 1438 w 1897"/>
                  <a:gd name="T91" fmla="*/ 924 h 1342"/>
                  <a:gd name="T92" fmla="*/ 1638 w 1897"/>
                  <a:gd name="T93" fmla="*/ 865 h 1342"/>
                  <a:gd name="T94" fmla="*/ 1834 w 1897"/>
                  <a:gd name="T95" fmla="*/ 814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7" h="1342">
                    <a:moveTo>
                      <a:pt x="1897" y="800"/>
                    </a:moveTo>
                    <a:lnTo>
                      <a:pt x="1890" y="789"/>
                    </a:lnTo>
                    <a:lnTo>
                      <a:pt x="1873" y="759"/>
                    </a:lnTo>
                    <a:lnTo>
                      <a:pt x="1848" y="715"/>
                    </a:lnTo>
                    <a:lnTo>
                      <a:pt x="1819" y="664"/>
                    </a:lnTo>
                    <a:lnTo>
                      <a:pt x="1789" y="613"/>
                    </a:lnTo>
                    <a:lnTo>
                      <a:pt x="1761" y="565"/>
                    </a:lnTo>
                    <a:lnTo>
                      <a:pt x="1741" y="530"/>
                    </a:lnTo>
                    <a:lnTo>
                      <a:pt x="1730" y="510"/>
                    </a:lnTo>
                    <a:lnTo>
                      <a:pt x="1727" y="509"/>
                    </a:lnTo>
                    <a:lnTo>
                      <a:pt x="1721" y="509"/>
                    </a:lnTo>
                    <a:lnTo>
                      <a:pt x="1712" y="509"/>
                    </a:lnTo>
                    <a:lnTo>
                      <a:pt x="1700" y="510"/>
                    </a:lnTo>
                    <a:lnTo>
                      <a:pt x="1686" y="511"/>
                    </a:lnTo>
                    <a:lnTo>
                      <a:pt x="1671" y="511"/>
                    </a:lnTo>
                    <a:lnTo>
                      <a:pt x="1654" y="511"/>
                    </a:lnTo>
                    <a:lnTo>
                      <a:pt x="1637" y="511"/>
                    </a:lnTo>
                    <a:lnTo>
                      <a:pt x="1618" y="509"/>
                    </a:lnTo>
                    <a:lnTo>
                      <a:pt x="1600" y="507"/>
                    </a:lnTo>
                    <a:lnTo>
                      <a:pt x="1583" y="501"/>
                    </a:lnTo>
                    <a:lnTo>
                      <a:pt x="1565" y="494"/>
                    </a:lnTo>
                    <a:lnTo>
                      <a:pt x="1549" y="485"/>
                    </a:lnTo>
                    <a:lnTo>
                      <a:pt x="1534" y="472"/>
                    </a:lnTo>
                    <a:lnTo>
                      <a:pt x="1523" y="457"/>
                    </a:lnTo>
                    <a:lnTo>
                      <a:pt x="1512" y="439"/>
                    </a:lnTo>
                    <a:lnTo>
                      <a:pt x="1502" y="399"/>
                    </a:lnTo>
                    <a:lnTo>
                      <a:pt x="1502" y="364"/>
                    </a:lnTo>
                    <a:lnTo>
                      <a:pt x="1511" y="330"/>
                    </a:lnTo>
                    <a:lnTo>
                      <a:pt x="1525" y="302"/>
                    </a:lnTo>
                    <a:lnTo>
                      <a:pt x="1541" y="278"/>
                    </a:lnTo>
                    <a:lnTo>
                      <a:pt x="1556" y="259"/>
                    </a:lnTo>
                    <a:lnTo>
                      <a:pt x="1568" y="245"/>
                    </a:lnTo>
                    <a:lnTo>
                      <a:pt x="1572" y="238"/>
                    </a:lnTo>
                    <a:lnTo>
                      <a:pt x="1567" y="229"/>
                    </a:lnTo>
                    <a:lnTo>
                      <a:pt x="1549" y="206"/>
                    </a:lnTo>
                    <a:lnTo>
                      <a:pt x="1526" y="171"/>
                    </a:lnTo>
                    <a:lnTo>
                      <a:pt x="1499" y="131"/>
                    </a:lnTo>
                    <a:lnTo>
                      <a:pt x="1470" y="90"/>
                    </a:lnTo>
                    <a:lnTo>
                      <a:pt x="1443" y="50"/>
                    </a:lnTo>
                    <a:lnTo>
                      <a:pt x="1423" y="19"/>
                    </a:lnTo>
                    <a:lnTo>
                      <a:pt x="1410" y="0"/>
                    </a:lnTo>
                    <a:lnTo>
                      <a:pt x="1405" y="2"/>
                    </a:lnTo>
                    <a:lnTo>
                      <a:pt x="1397" y="5"/>
                    </a:lnTo>
                    <a:lnTo>
                      <a:pt x="1388" y="11"/>
                    </a:lnTo>
                    <a:lnTo>
                      <a:pt x="1375" y="18"/>
                    </a:lnTo>
                    <a:lnTo>
                      <a:pt x="1360" y="26"/>
                    </a:lnTo>
                    <a:lnTo>
                      <a:pt x="1342" y="37"/>
                    </a:lnTo>
                    <a:lnTo>
                      <a:pt x="1322" y="47"/>
                    </a:lnTo>
                    <a:lnTo>
                      <a:pt x="1299" y="60"/>
                    </a:lnTo>
                    <a:lnTo>
                      <a:pt x="1274" y="72"/>
                    </a:lnTo>
                    <a:lnTo>
                      <a:pt x="1246" y="86"/>
                    </a:lnTo>
                    <a:lnTo>
                      <a:pt x="1215" y="100"/>
                    </a:lnTo>
                    <a:lnTo>
                      <a:pt x="1182" y="116"/>
                    </a:lnTo>
                    <a:lnTo>
                      <a:pt x="1147" y="131"/>
                    </a:lnTo>
                    <a:lnTo>
                      <a:pt x="1109" y="147"/>
                    </a:lnTo>
                    <a:lnTo>
                      <a:pt x="1068" y="163"/>
                    </a:lnTo>
                    <a:lnTo>
                      <a:pt x="1025" y="181"/>
                    </a:lnTo>
                    <a:lnTo>
                      <a:pt x="979" y="198"/>
                    </a:lnTo>
                    <a:lnTo>
                      <a:pt x="932" y="214"/>
                    </a:lnTo>
                    <a:lnTo>
                      <a:pt x="881" y="231"/>
                    </a:lnTo>
                    <a:lnTo>
                      <a:pt x="828" y="247"/>
                    </a:lnTo>
                    <a:lnTo>
                      <a:pt x="772" y="264"/>
                    </a:lnTo>
                    <a:lnTo>
                      <a:pt x="714" y="280"/>
                    </a:lnTo>
                    <a:lnTo>
                      <a:pt x="653" y="295"/>
                    </a:lnTo>
                    <a:lnTo>
                      <a:pt x="591" y="310"/>
                    </a:lnTo>
                    <a:lnTo>
                      <a:pt x="525" y="323"/>
                    </a:lnTo>
                    <a:lnTo>
                      <a:pt x="457" y="337"/>
                    </a:lnTo>
                    <a:lnTo>
                      <a:pt x="387" y="349"/>
                    </a:lnTo>
                    <a:lnTo>
                      <a:pt x="315" y="360"/>
                    </a:lnTo>
                    <a:lnTo>
                      <a:pt x="240" y="371"/>
                    </a:lnTo>
                    <a:lnTo>
                      <a:pt x="162" y="379"/>
                    </a:lnTo>
                    <a:lnTo>
                      <a:pt x="82" y="387"/>
                    </a:lnTo>
                    <a:lnTo>
                      <a:pt x="0" y="393"/>
                    </a:lnTo>
                    <a:lnTo>
                      <a:pt x="5" y="405"/>
                    </a:lnTo>
                    <a:lnTo>
                      <a:pt x="16" y="436"/>
                    </a:lnTo>
                    <a:lnTo>
                      <a:pt x="33" y="482"/>
                    </a:lnTo>
                    <a:lnTo>
                      <a:pt x="53" y="535"/>
                    </a:lnTo>
                    <a:lnTo>
                      <a:pt x="73" y="588"/>
                    </a:lnTo>
                    <a:lnTo>
                      <a:pt x="90" y="637"/>
                    </a:lnTo>
                    <a:lnTo>
                      <a:pt x="103" y="674"/>
                    </a:lnTo>
                    <a:lnTo>
                      <a:pt x="109" y="691"/>
                    </a:lnTo>
                    <a:lnTo>
                      <a:pt x="112" y="692"/>
                    </a:lnTo>
                    <a:lnTo>
                      <a:pt x="119" y="693"/>
                    </a:lnTo>
                    <a:lnTo>
                      <a:pt x="128" y="693"/>
                    </a:lnTo>
                    <a:lnTo>
                      <a:pt x="141" y="694"/>
                    </a:lnTo>
                    <a:lnTo>
                      <a:pt x="154" y="694"/>
                    </a:lnTo>
                    <a:lnTo>
                      <a:pt x="172" y="697"/>
                    </a:lnTo>
                    <a:lnTo>
                      <a:pt x="189" y="699"/>
                    </a:lnTo>
                    <a:lnTo>
                      <a:pt x="207" y="702"/>
                    </a:lnTo>
                    <a:lnTo>
                      <a:pt x="227" y="707"/>
                    </a:lnTo>
                    <a:lnTo>
                      <a:pt x="247" y="714"/>
                    </a:lnTo>
                    <a:lnTo>
                      <a:pt x="265" y="723"/>
                    </a:lnTo>
                    <a:lnTo>
                      <a:pt x="282" y="735"/>
                    </a:lnTo>
                    <a:lnTo>
                      <a:pt x="298" y="749"/>
                    </a:lnTo>
                    <a:lnTo>
                      <a:pt x="312" y="766"/>
                    </a:lnTo>
                    <a:lnTo>
                      <a:pt x="324" y="785"/>
                    </a:lnTo>
                    <a:lnTo>
                      <a:pt x="333" y="810"/>
                    </a:lnTo>
                    <a:lnTo>
                      <a:pt x="340" y="856"/>
                    </a:lnTo>
                    <a:lnTo>
                      <a:pt x="335" y="895"/>
                    </a:lnTo>
                    <a:lnTo>
                      <a:pt x="321" y="926"/>
                    </a:lnTo>
                    <a:lnTo>
                      <a:pt x="303" y="950"/>
                    </a:lnTo>
                    <a:lnTo>
                      <a:pt x="282" y="970"/>
                    </a:lnTo>
                    <a:lnTo>
                      <a:pt x="263" y="984"/>
                    </a:lnTo>
                    <a:lnTo>
                      <a:pt x="249" y="992"/>
                    </a:lnTo>
                    <a:lnTo>
                      <a:pt x="244" y="997"/>
                    </a:lnTo>
                    <a:lnTo>
                      <a:pt x="249" y="1014"/>
                    </a:lnTo>
                    <a:lnTo>
                      <a:pt x="259" y="1047"/>
                    </a:lnTo>
                    <a:lnTo>
                      <a:pt x="274" y="1094"/>
                    </a:lnTo>
                    <a:lnTo>
                      <a:pt x="291" y="1148"/>
                    </a:lnTo>
                    <a:lnTo>
                      <a:pt x="308" y="1206"/>
                    </a:lnTo>
                    <a:lnTo>
                      <a:pt x="321" y="1260"/>
                    </a:lnTo>
                    <a:lnTo>
                      <a:pt x="332" y="1307"/>
                    </a:lnTo>
                    <a:lnTo>
                      <a:pt x="335" y="1342"/>
                    </a:lnTo>
                    <a:lnTo>
                      <a:pt x="338" y="1341"/>
                    </a:lnTo>
                    <a:lnTo>
                      <a:pt x="346" y="1337"/>
                    </a:lnTo>
                    <a:lnTo>
                      <a:pt x="358" y="1332"/>
                    </a:lnTo>
                    <a:lnTo>
                      <a:pt x="374" y="1325"/>
                    </a:lnTo>
                    <a:lnTo>
                      <a:pt x="396" y="1315"/>
                    </a:lnTo>
                    <a:lnTo>
                      <a:pt x="422" y="1304"/>
                    </a:lnTo>
                    <a:lnTo>
                      <a:pt x="452" y="1291"/>
                    </a:lnTo>
                    <a:lnTo>
                      <a:pt x="485" y="1277"/>
                    </a:lnTo>
                    <a:lnTo>
                      <a:pt x="522" y="1261"/>
                    </a:lnTo>
                    <a:lnTo>
                      <a:pt x="562" y="1245"/>
                    </a:lnTo>
                    <a:lnTo>
                      <a:pt x="606" y="1227"/>
                    </a:lnTo>
                    <a:lnTo>
                      <a:pt x="653" y="1208"/>
                    </a:lnTo>
                    <a:lnTo>
                      <a:pt x="702" y="1188"/>
                    </a:lnTo>
                    <a:lnTo>
                      <a:pt x="755" y="1168"/>
                    </a:lnTo>
                    <a:lnTo>
                      <a:pt x="809" y="1146"/>
                    </a:lnTo>
                    <a:lnTo>
                      <a:pt x="865" y="1124"/>
                    </a:lnTo>
                    <a:lnTo>
                      <a:pt x="923" y="1102"/>
                    </a:lnTo>
                    <a:lnTo>
                      <a:pt x="984" y="1079"/>
                    </a:lnTo>
                    <a:lnTo>
                      <a:pt x="1045" y="1057"/>
                    </a:lnTo>
                    <a:lnTo>
                      <a:pt x="1108" y="1034"/>
                    </a:lnTo>
                    <a:lnTo>
                      <a:pt x="1173" y="1011"/>
                    </a:lnTo>
                    <a:lnTo>
                      <a:pt x="1238" y="989"/>
                    </a:lnTo>
                    <a:lnTo>
                      <a:pt x="1304" y="966"/>
                    </a:lnTo>
                    <a:lnTo>
                      <a:pt x="1371" y="944"/>
                    </a:lnTo>
                    <a:lnTo>
                      <a:pt x="1438" y="924"/>
                    </a:lnTo>
                    <a:lnTo>
                      <a:pt x="1504" y="903"/>
                    </a:lnTo>
                    <a:lnTo>
                      <a:pt x="1571" y="883"/>
                    </a:lnTo>
                    <a:lnTo>
                      <a:pt x="1638" y="865"/>
                    </a:lnTo>
                    <a:lnTo>
                      <a:pt x="1704" y="847"/>
                    </a:lnTo>
                    <a:lnTo>
                      <a:pt x="1769" y="830"/>
                    </a:lnTo>
                    <a:lnTo>
                      <a:pt x="1834" y="814"/>
                    </a:lnTo>
                    <a:lnTo>
                      <a:pt x="1897" y="800"/>
                    </a:lnTo>
                    <a:close/>
                  </a:path>
                </a:pathLst>
              </a:custGeom>
              <a:solidFill>
                <a:srgbClr val="E2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2">
                <a:extLst>
                  <a:ext uri="{FF2B5EF4-FFF2-40B4-BE49-F238E27FC236}">
                    <a16:creationId xmlns:a16="http://schemas.microsoft.com/office/drawing/2014/main" id="{51611DCD-8C52-4194-A44F-ACE39980D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" y="1014"/>
                <a:ext cx="898" cy="631"/>
              </a:xfrm>
              <a:custGeom>
                <a:avLst/>
                <a:gdLst>
                  <a:gd name="T0" fmla="*/ 1773 w 1795"/>
                  <a:gd name="T1" fmla="*/ 713 h 1263"/>
                  <a:gd name="T2" fmla="*/ 1694 w 1795"/>
                  <a:gd name="T3" fmla="*/ 580 h 1263"/>
                  <a:gd name="T4" fmla="*/ 1634 w 1795"/>
                  <a:gd name="T5" fmla="*/ 476 h 1263"/>
                  <a:gd name="T6" fmla="*/ 1617 w 1795"/>
                  <a:gd name="T7" fmla="*/ 471 h 1263"/>
                  <a:gd name="T8" fmla="*/ 1580 w 1795"/>
                  <a:gd name="T9" fmla="*/ 469 h 1263"/>
                  <a:gd name="T10" fmla="*/ 1533 w 1795"/>
                  <a:gd name="T11" fmla="*/ 463 h 1263"/>
                  <a:gd name="T12" fmla="*/ 1486 w 1795"/>
                  <a:gd name="T13" fmla="*/ 446 h 1263"/>
                  <a:gd name="T14" fmla="*/ 1447 w 1795"/>
                  <a:gd name="T15" fmla="*/ 409 h 1263"/>
                  <a:gd name="T16" fmla="*/ 1428 w 1795"/>
                  <a:gd name="T17" fmla="*/ 321 h 1263"/>
                  <a:gd name="T18" fmla="*/ 1460 w 1795"/>
                  <a:gd name="T19" fmla="*/ 241 h 1263"/>
                  <a:gd name="T20" fmla="*/ 1486 w 1795"/>
                  <a:gd name="T21" fmla="*/ 198 h 1263"/>
                  <a:gd name="T22" fmla="*/ 1444 w 1795"/>
                  <a:gd name="T23" fmla="*/ 142 h 1263"/>
                  <a:gd name="T24" fmla="*/ 1366 w 1795"/>
                  <a:gd name="T25" fmla="*/ 41 h 1263"/>
                  <a:gd name="T26" fmla="*/ 1324 w 1795"/>
                  <a:gd name="T27" fmla="*/ 2 h 1263"/>
                  <a:gd name="T28" fmla="*/ 1291 w 1795"/>
                  <a:gd name="T29" fmla="*/ 20 h 1263"/>
                  <a:gd name="T30" fmla="*/ 1237 w 1795"/>
                  <a:gd name="T31" fmla="*/ 47 h 1263"/>
                  <a:gd name="T32" fmla="*/ 1162 w 1795"/>
                  <a:gd name="T33" fmla="*/ 83 h 1263"/>
                  <a:gd name="T34" fmla="*/ 1066 w 1795"/>
                  <a:gd name="T35" fmla="*/ 126 h 1263"/>
                  <a:gd name="T36" fmla="*/ 950 w 1795"/>
                  <a:gd name="T37" fmla="*/ 171 h 1263"/>
                  <a:gd name="T38" fmla="*/ 814 w 1795"/>
                  <a:gd name="T39" fmla="*/ 218 h 1263"/>
                  <a:gd name="T40" fmla="*/ 658 w 1795"/>
                  <a:gd name="T41" fmla="*/ 262 h 1263"/>
                  <a:gd name="T42" fmla="*/ 483 w 1795"/>
                  <a:gd name="T43" fmla="*/ 302 h 1263"/>
                  <a:gd name="T44" fmla="*/ 289 w 1795"/>
                  <a:gd name="T45" fmla="*/ 335 h 1263"/>
                  <a:gd name="T46" fmla="*/ 74 w 1795"/>
                  <a:gd name="T47" fmla="*/ 359 h 1263"/>
                  <a:gd name="T48" fmla="*/ 13 w 1795"/>
                  <a:gd name="T49" fmla="*/ 404 h 1263"/>
                  <a:gd name="T50" fmla="*/ 64 w 1795"/>
                  <a:gd name="T51" fmla="*/ 542 h 1263"/>
                  <a:gd name="T52" fmla="*/ 100 w 1795"/>
                  <a:gd name="T53" fmla="*/ 641 h 1263"/>
                  <a:gd name="T54" fmla="*/ 117 w 1795"/>
                  <a:gd name="T55" fmla="*/ 646 h 1263"/>
                  <a:gd name="T56" fmla="*/ 155 w 1795"/>
                  <a:gd name="T57" fmla="*/ 652 h 1263"/>
                  <a:gd name="T58" fmla="*/ 203 w 1795"/>
                  <a:gd name="T59" fmla="*/ 665 h 1263"/>
                  <a:gd name="T60" fmla="*/ 252 w 1795"/>
                  <a:gd name="T61" fmla="*/ 692 h 1263"/>
                  <a:gd name="T62" fmla="*/ 289 w 1795"/>
                  <a:gd name="T63" fmla="*/ 740 h 1263"/>
                  <a:gd name="T64" fmla="*/ 300 w 1795"/>
                  <a:gd name="T65" fmla="*/ 839 h 1263"/>
                  <a:gd name="T66" fmla="*/ 255 w 1795"/>
                  <a:gd name="T67" fmla="*/ 909 h 1263"/>
                  <a:gd name="T68" fmla="*/ 224 w 1795"/>
                  <a:gd name="T69" fmla="*/ 940 h 1263"/>
                  <a:gd name="T70" fmla="*/ 252 w 1795"/>
                  <a:gd name="T71" fmla="*/ 1032 h 1263"/>
                  <a:gd name="T72" fmla="*/ 293 w 1795"/>
                  <a:gd name="T73" fmla="*/ 1186 h 1263"/>
                  <a:gd name="T74" fmla="*/ 307 w 1795"/>
                  <a:gd name="T75" fmla="*/ 1262 h 1263"/>
                  <a:gd name="T76" fmla="*/ 344 w 1795"/>
                  <a:gd name="T77" fmla="*/ 1245 h 1263"/>
                  <a:gd name="T78" fmla="*/ 419 w 1795"/>
                  <a:gd name="T79" fmla="*/ 1214 h 1263"/>
                  <a:gd name="T80" fmla="*/ 527 w 1795"/>
                  <a:gd name="T81" fmla="*/ 1169 h 1263"/>
                  <a:gd name="T82" fmla="*/ 663 w 1795"/>
                  <a:gd name="T83" fmla="*/ 1114 h 1263"/>
                  <a:gd name="T84" fmla="*/ 821 w 1795"/>
                  <a:gd name="T85" fmla="*/ 1053 h 1263"/>
                  <a:gd name="T86" fmla="*/ 995 w 1795"/>
                  <a:gd name="T87" fmla="*/ 989 h 1263"/>
                  <a:gd name="T88" fmla="*/ 1179 w 1795"/>
                  <a:gd name="T89" fmla="*/ 924 h 1263"/>
                  <a:gd name="T90" fmla="*/ 1368 w 1795"/>
                  <a:gd name="T91" fmla="*/ 863 h 1263"/>
                  <a:gd name="T92" fmla="*/ 1556 w 1795"/>
                  <a:gd name="T93" fmla="*/ 809 h 1263"/>
                  <a:gd name="T94" fmla="*/ 1738 w 1795"/>
                  <a:gd name="T95" fmla="*/ 764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95" h="1263">
                    <a:moveTo>
                      <a:pt x="1795" y="751"/>
                    </a:moveTo>
                    <a:lnTo>
                      <a:pt x="1790" y="741"/>
                    </a:lnTo>
                    <a:lnTo>
                      <a:pt x="1773" y="713"/>
                    </a:lnTo>
                    <a:lnTo>
                      <a:pt x="1749" y="674"/>
                    </a:lnTo>
                    <a:lnTo>
                      <a:pt x="1722" y="627"/>
                    </a:lnTo>
                    <a:lnTo>
                      <a:pt x="1694" y="580"/>
                    </a:lnTo>
                    <a:lnTo>
                      <a:pt x="1667" y="535"/>
                    </a:lnTo>
                    <a:lnTo>
                      <a:pt x="1647" y="498"/>
                    </a:lnTo>
                    <a:lnTo>
                      <a:pt x="1634" y="476"/>
                    </a:lnTo>
                    <a:lnTo>
                      <a:pt x="1631" y="474"/>
                    </a:lnTo>
                    <a:lnTo>
                      <a:pt x="1625" y="471"/>
                    </a:lnTo>
                    <a:lnTo>
                      <a:pt x="1617" y="471"/>
                    </a:lnTo>
                    <a:lnTo>
                      <a:pt x="1606" y="470"/>
                    </a:lnTo>
                    <a:lnTo>
                      <a:pt x="1594" y="470"/>
                    </a:lnTo>
                    <a:lnTo>
                      <a:pt x="1580" y="469"/>
                    </a:lnTo>
                    <a:lnTo>
                      <a:pt x="1565" y="468"/>
                    </a:lnTo>
                    <a:lnTo>
                      <a:pt x="1549" y="465"/>
                    </a:lnTo>
                    <a:lnTo>
                      <a:pt x="1533" y="463"/>
                    </a:lnTo>
                    <a:lnTo>
                      <a:pt x="1517" y="459"/>
                    </a:lnTo>
                    <a:lnTo>
                      <a:pt x="1500" y="453"/>
                    </a:lnTo>
                    <a:lnTo>
                      <a:pt x="1486" y="446"/>
                    </a:lnTo>
                    <a:lnTo>
                      <a:pt x="1472" y="436"/>
                    </a:lnTo>
                    <a:lnTo>
                      <a:pt x="1459" y="424"/>
                    </a:lnTo>
                    <a:lnTo>
                      <a:pt x="1447" y="409"/>
                    </a:lnTo>
                    <a:lnTo>
                      <a:pt x="1438" y="392"/>
                    </a:lnTo>
                    <a:lnTo>
                      <a:pt x="1428" y="355"/>
                    </a:lnTo>
                    <a:lnTo>
                      <a:pt x="1428" y="321"/>
                    </a:lnTo>
                    <a:lnTo>
                      <a:pt x="1435" y="291"/>
                    </a:lnTo>
                    <a:lnTo>
                      <a:pt x="1446" y="264"/>
                    </a:lnTo>
                    <a:lnTo>
                      <a:pt x="1460" y="241"/>
                    </a:lnTo>
                    <a:lnTo>
                      <a:pt x="1473" y="221"/>
                    </a:lnTo>
                    <a:lnTo>
                      <a:pt x="1482" y="207"/>
                    </a:lnTo>
                    <a:lnTo>
                      <a:pt x="1486" y="198"/>
                    </a:lnTo>
                    <a:lnTo>
                      <a:pt x="1480" y="190"/>
                    </a:lnTo>
                    <a:lnTo>
                      <a:pt x="1465" y="171"/>
                    </a:lnTo>
                    <a:lnTo>
                      <a:pt x="1444" y="142"/>
                    </a:lnTo>
                    <a:lnTo>
                      <a:pt x="1419" y="108"/>
                    </a:lnTo>
                    <a:lnTo>
                      <a:pt x="1391" y="74"/>
                    </a:lnTo>
                    <a:lnTo>
                      <a:pt x="1366" y="41"/>
                    </a:lnTo>
                    <a:lnTo>
                      <a:pt x="1345" y="15"/>
                    </a:lnTo>
                    <a:lnTo>
                      <a:pt x="1330" y="0"/>
                    </a:lnTo>
                    <a:lnTo>
                      <a:pt x="1324" y="2"/>
                    </a:lnTo>
                    <a:lnTo>
                      <a:pt x="1315" y="7"/>
                    </a:lnTo>
                    <a:lnTo>
                      <a:pt x="1305" y="13"/>
                    </a:lnTo>
                    <a:lnTo>
                      <a:pt x="1291" y="20"/>
                    </a:lnTo>
                    <a:lnTo>
                      <a:pt x="1275" y="28"/>
                    </a:lnTo>
                    <a:lnTo>
                      <a:pt x="1257" y="37"/>
                    </a:lnTo>
                    <a:lnTo>
                      <a:pt x="1237" y="47"/>
                    </a:lnTo>
                    <a:lnTo>
                      <a:pt x="1214" y="59"/>
                    </a:lnTo>
                    <a:lnTo>
                      <a:pt x="1189" y="70"/>
                    </a:lnTo>
                    <a:lnTo>
                      <a:pt x="1162" y="83"/>
                    </a:lnTo>
                    <a:lnTo>
                      <a:pt x="1132" y="97"/>
                    </a:lnTo>
                    <a:lnTo>
                      <a:pt x="1101" y="111"/>
                    </a:lnTo>
                    <a:lnTo>
                      <a:pt x="1066" y="126"/>
                    </a:lnTo>
                    <a:lnTo>
                      <a:pt x="1029" y="141"/>
                    </a:lnTo>
                    <a:lnTo>
                      <a:pt x="991" y="156"/>
                    </a:lnTo>
                    <a:lnTo>
                      <a:pt x="950" y="171"/>
                    </a:lnTo>
                    <a:lnTo>
                      <a:pt x="907" y="187"/>
                    </a:lnTo>
                    <a:lnTo>
                      <a:pt x="862" y="202"/>
                    </a:lnTo>
                    <a:lnTo>
                      <a:pt x="814" y="218"/>
                    </a:lnTo>
                    <a:lnTo>
                      <a:pt x="764" y="233"/>
                    </a:lnTo>
                    <a:lnTo>
                      <a:pt x="713" y="248"/>
                    </a:lnTo>
                    <a:lnTo>
                      <a:pt x="658" y="262"/>
                    </a:lnTo>
                    <a:lnTo>
                      <a:pt x="602" y="275"/>
                    </a:lnTo>
                    <a:lnTo>
                      <a:pt x="544" y="289"/>
                    </a:lnTo>
                    <a:lnTo>
                      <a:pt x="483" y="302"/>
                    </a:lnTo>
                    <a:lnTo>
                      <a:pt x="420" y="315"/>
                    </a:lnTo>
                    <a:lnTo>
                      <a:pt x="356" y="325"/>
                    </a:lnTo>
                    <a:lnTo>
                      <a:pt x="289" y="335"/>
                    </a:lnTo>
                    <a:lnTo>
                      <a:pt x="220" y="344"/>
                    </a:lnTo>
                    <a:lnTo>
                      <a:pt x="148" y="353"/>
                    </a:lnTo>
                    <a:lnTo>
                      <a:pt x="74" y="359"/>
                    </a:lnTo>
                    <a:lnTo>
                      <a:pt x="0" y="365"/>
                    </a:lnTo>
                    <a:lnTo>
                      <a:pt x="3" y="376"/>
                    </a:lnTo>
                    <a:lnTo>
                      <a:pt x="13" y="404"/>
                    </a:lnTo>
                    <a:lnTo>
                      <a:pt x="28" y="445"/>
                    </a:lnTo>
                    <a:lnTo>
                      <a:pt x="47" y="492"/>
                    </a:lnTo>
                    <a:lnTo>
                      <a:pt x="64" y="542"/>
                    </a:lnTo>
                    <a:lnTo>
                      <a:pt x="80" y="586"/>
                    </a:lnTo>
                    <a:lnTo>
                      <a:pt x="93" y="621"/>
                    </a:lnTo>
                    <a:lnTo>
                      <a:pt x="100" y="641"/>
                    </a:lnTo>
                    <a:lnTo>
                      <a:pt x="102" y="643"/>
                    </a:lnTo>
                    <a:lnTo>
                      <a:pt x="108" y="644"/>
                    </a:lnTo>
                    <a:lnTo>
                      <a:pt x="117" y="646"/>
                    </a:lnTo>
                    <a:lnTo>
                      <a:pt x="127" y="648"/>
                    </a:lnTo>
                    <a:lnTo>
                      <a:pt x="140" y="649"/>
                    </a:lnTo>
                    <a:lnTo>
                      <a:pt x="155" y="652"/>
                    </a:lnTo>
                    <a:lnTo>
                      <a:pt x="171" y="654"/>
                    </a:lnTo>
                    <a:lnTo>
                      <a:pt x="187" y="659"/>
                    </a:lnTo>
                    <a:lnTo>
                      <a:pt x="203" y="665"/>
                    </a:lnTo>
                    <a:lnTo>
                      <a:pt x="221" y="672"/>
                    </a:lnTo>
                    <a:lnTo>
                      <a:pt x="237" y="681"/>
                    </a:lnTo>
                    <a:lnTo>
                      <a:pt x="252" y="692"/>
                    </a:lnTo>
                    <a:lnTo>
                      <a:pt x="266" y="705"/>
                    </a:lnTo>
                    <a:lnTo>
                      <a:pt x="278" y="721"/>
                    </a:lnTo>
                    <a:lnTo>
                      <a:pt x="289" y="740"/>
                    </a:lnTo>
                    <a:lnTo>
                      <a:pt x="297" y="762"/>
                    </a:lnTo>
                    <a:lnTo>
                      <a:pt x="304" y="803"/>
                    </a:lnTo>
                    <a:lnTo>
                      <a:pt x="300" y="839"/>
                    </a:lnTo>
                    <a:lnTo>
                      <a:pt x="289" y="868"/>
                    </a:lnTo>
                    <a:lnTo>
                      <a:pt x="273" y="891"/>
                    </a:lnTo>
                    <a:lnTo>
                      <a:pt x="255" y="909"/>
                    </a:lnTo>
                    <a:lnTo>
                      <a:pt x="239" y="923"/>
                    </a:lnTo>
                    <a:lnTo>
                      <a:pt x="228" y="933"/>
                    </a:lnTo>
                    <a:lnTo>
                      <a:pt x="224" y="940"/>
                    </a:lnTo>
                    <a:lnTo>
                      <a:pt x="229" y="957"/>
                    </a:lnTo>
                    <a:lnTo>
                      <a:pt x="238" y="990"/>
                    </a:lnTo>
                    <a:lnTo>
                      <a:pt x="252" y="1032"/>
                    </a:lnTo>
                    <a:lnTo>
                      <a:pt x="267" y="1083"/>
                    </a:lnTo>
                    <a:lnTo>
                      <a:pt x="281" y="1135"/>
                    </a:lnTo>
                    <a:lnTo>
                      <a:pt x="293" y="1186"/>
                    </a:lnTo>
                    <a:lnTo>
                      <a:pt x="301" y="1229"/>
                    </a:lnTo>
                    <a:lnTo>
                      <a:pt x="305" y="1263"/>
                    </a:lnTo>
                    <a:lnTo>
                      <a:pt x="307" y="1262"/>
                    </a:lnTo>
                    <a:lnTo>
                      <a:pt x="315" y="1258"/>
                    </a:lnTo>
                    <a:lnTo>
                      <a:pt x="327" y="1254"/>
                    </a:lnTo>
                    <a:lnTo>
                      <a:pt x="344" y="1245"/>
                    </a:lnTo>
                    <a:lnTo>
                      <a:pt x="365" y="1236"/>
                    </a:lnTo>
                    <a:lnTo>
                      <a:pt x="390" y="1226"/>
                    </a:lnTo>
                    <a:lnTo>
                      <a:pt x="419" y="1214"/>
                    </a:lnTo>
                    <a:lnTo>
                      <a:pt x="452" y="1201"/>
                    </a:lnTo>
                    <a:lnTo>
                      <a:pt x="488" y="1186"/>
                    </a:lnTo>
                    <a:lnTo>
                      <a:pt x="527" y="1169"/>
                    </a:lnTo>
                    <a:lnTo>
                      <a:pt x="570" y="1152"/>
                    </a:lnTo>
                    <a:lnTo>
                      <a:pt x="616" y="1134"/>
                    </a:lnTo>
                    <a:lnTo>
                      <a:pt x="663" y="1114"/>
                    </a:lnTo>
                    <a:lnTo>
                      <a:pt x="714" y="1095"/>
                    </a:lnTo>
                    <a:lnTo>
                      <a:pt x="767" y="1074"/>
                    </a:lnTo>
                    <a:lnTo>
                      <a:pt x="821" y="1053"/>
                    </a:lnTo>
                    <a:lnTo>
                      <a:pt x="877" y="1032"/>
                    </a:lnTo>
                    <a:lnTo>
                      <a:pt x="936" y="1010"/>
                    </a:lnTo>
                    <a:lnTo>
                      <a:pt x="995" y="989"/>
                    </a:lnTo>
                    <a:lnTo>
                      <a:pt x="1056" y="968"/>
                    </a:lnTo>
                    <a:lnTo>
                      <a:pt x="1117" y="946"/>
                    </a:lnTo>
                    <a:lnTo>
                      <a:pt x="1179" y="924"/>
                    </a:lnTo>
                    <a:lnTo>
                      <a:pt x="1241" y="903"/>
                    </a:lnTo>
                    <a:lnTo>
                      <a:pt x="1305" y="884"/>
                    </a:lnTo>
                    <a:lnTo>
                      <a:pt x="1368" y="863"/>
                    </a:lnTo>
                    <a:lnTo>
                      <a:pt x="1431" y="845"/>
                    </a:lnTo>
                    <a:lnTo>
                      <a:pt x="1494" y="826"/>
                    </a:lnTo>
                    <a:lnTo>
                      <a:pt x="1556" y="809"/>
                    </a:lnTo>
                    <a:lnTo>
                      <a:pt x="1618" y="793"/>
                    </a:lnTo>
                    <a:lnTo>
                      <a:pt x="1678" y="778"/>
                    </a:lnTo>
                    <a:lnTo>
                      <a:pt x="1738" y="764"/>
                    </a:lnTo>
                    <a:lnTo>
                      <a:pt x="1795" y="751"/>
                    </a:lnTo>
                    <a:close/>
                  </a:path>
                </a:pathLst>
              </a:custGeom>
              <a:solidFill>
                <a:srgbClr val="D3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3">
                <a:extLst>
                  <a:ext uri="{FF2B5EF4-FFF2-40B4-BE49-F238E27FC236}">
                    <a16:creationId xmlns:a16="http://schemas.microsoft.com/office/drawing/2014/main" id="{9B39AA37-5046-414B-A701-64C75457A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1034"/>
                <a:ext cx="848" cy="591"/>
              </a:xfrm>
              <a:custGeom>
                <a:avLst/>
                <a:gdLst>
                  <a:gd name="T0" fmla="*/ 1675 w 1696"/>
                  <a:gd name="T1" fmla="*/ 668 h 1183"/>
                  <a:gd name="T2" fmla="*/ 1602 w 1696"/>
                  <a:gd name="T3" fmla="*/ 544 h 1183"/>
                  <a:gd name="T4" fmla="*/ 1541 w 1696"/>
                  <a:gd name="T5" fmla="*/ 441 h 1183"/>
                  <a:gd name="T6" fmla="*/ 1490 w 1696"/>
                  <a:gd name="T7" fmla="*/ 424 h 1183"/>
                  <a:gd name="T8" fmla="*/ 1408 w 1696"/>
                  <a:gd name="T9" fmla="*/ 396 h 1183"/>
                  <a:gd name="T10" fmla="*/ 1357 w 1696"/>
                  <a:gd name="T11" fmla="*/ 310 h 1183"/>
                  <a:gd name="T12" fmla="*/ 1371 w 1696"/>
                  <a:gd name="T13" fmla="*/ 225 h 1183"/>
                  <a:gd name="T14" fmla="*/ 1398 w 1696"/>
                  <a:gd name="T15" fmla="*/ 169 h 1183"/>
                  <a:gd name="T16" fmla="*/ 1383 w 1696"/>
                  <a:gd name="T17" fmla="*/ 135 h 1183"/>
                  <a:gd name="T18" fmla="*/ 1315 w 1696"/>
                  <a:gd name="T19" fmla="*/ 57 h 1183"/>
                  <a:gd name="T20" fmla="*/ 1253 w 1696"/>
                  <a:gd name="T21" fmla="*/ 0 h 1183"/>
                  <a:gd name="T22" fmla="*/ 1223 w 1696"/>
                  <a:gd name="T23" fmla="*/ 14 h 1183"/>
                  <a:gd name="T24" fmla="*/ 1174 w 1696"/>
                  <a:gd name="T25" fmla="*/ 37 h 1183"/>
                  <a:gd name="T26" fmla="*/ 1106 w 1696"/>
                  <a:gd name="T27" fmla="*/ 68 h 1183"/>
                  <a:gd name="T28" fmla="*/ 1019 w 1696"/>
                  <a:gd name="T29" fmla="*/ 105 h 1183"/>
                  <a:gd name="T30" fmla="*/ 916 w 1696"/>
                  <a:gd name="T31" fmla="*/ 146 h 1183"/>
                  <a:gd name="T32" fmla="*/ 794 w 1696"/>
                  <a:gd name="T33" fmla="*/ 188 h 1183"/>
                  <a:gd name="T34" fmla="*/ 654 w 1696"/>
                  <a:gd name="T35" fmla="*/ 229 h 1183"/>
                  <a:gd name="T36" fmla="*/ 499 w 1696"/>
                  <a:gd name="T37" fmla="*/ 267 h 1183"/>
                  <a:gd name="T38" fmla="*/ 325 w 1696"/>
                  <a:gd name="T39" fmla="*/ 300 h 1183"/>
                  <a:gd name="T40" fmla="*/ 136 w 1696"/>
                  <a:gd name="T41" fmla="*/ 325 h 1183"/>
                  <a:gd name="T42" fmla="*/ 3 w 1696"/>
                  <a:gd name="T43" fmla="*/ 346 h 1183"/>
                  <a:gd name="T44" fmla="*/ 41 w 1696"/>
                  <a:gd name="T45" fmla="*/ 449 h 1183"/>
                  <a:gd name="T46" fmla="*/ 85 w 1696"/>
                  <a:gd name="T47" fmla="*/ 567 h 1183"/>
                  <a:gd name="T48" fmla="*/ 117 w 1696"/>
                  <a:gd name="T49" fmla="*/ 600 h 1183"/>
                  <a:gd name="T50" fmla="*/ 197 w 1696"/>
                  <a:gd name="T51" fmla="*/ 628 h 1183"/>
                  <a:gd name="T52" fmla="*/ 264 w 1696"/>
                  <a:gd name="T53" fmla="*/ 713 h 1183"/>
                  <a:gd name="T54" fmla="*/ 258 w 1696"/>
                  <a:gd name="T55" fmla="*/ 808 h 1183"/>
                  <a:gd name="T56" fmla="*/ 219 w 1696"/>
                  <a:gd name="T57" fmla="*/ 862 h 1183"/>
                  <a:gd name="T58" fmla="*/ 212 w 1696"/>
                  <a:gd name="T59" fmla="*/ 900 h 1183"/>
                  <a:gd name="T60" fmla="*/ 244 w 1696"/>
                  <a:gd name="T61" fmla="*/ 1017 h 1183"/>
                  <a:gd name="T62" fmla="*/ 274 w 1696"/>
                  <a:gd name="T63" fmla="*/ 1151 h 1183"/>
                  <a:gd name="T64" fmla="*/ 287 w 1696"/>
                  <a:gd name="T65" fmla="*/ 1178 h 1183"/>
                  <a:gd name="T66" fmla="*/ 335 w 1696"/>
                  <a:gd name="T67" fmla="*/ 1157 h 1183"/>
                  <a:gd name="T68" fmla="*/ 420 w 1696"/>
                  <a:gd name="T69" fmla="*/ 1123 h 1183"/>
                  <a:gd name="T70" fmla="*/ 537 w 1696"/>
                  <a:gd name="T71" fmla="*/ 1075 h 1183"/>
                  <a:gd name="T72" fmla="*/ 676 w 1696"/>
                  <a:gd name="T73" fmla="*/ 1021 h 1183"/>
                  <a:gd name="T74" fmla="*/ 834 w 1696"/>
                  <a:gd name="T75" fmla="*/ 961 h 1183"/>
                  <a:gd name="T76" fmla="*/ 1006 w 1696"/>
                  <a:gd name="T77" fmla="*/ 900 h 1183"/>
                  <a:gd name="T78" fmla="*/ 1183 w 1696"/>
                  <a:gd name="T79" fmla="*/ 840 h 1183"/>
                  <a:gd name="T80" fmla="*/ 1360 w 1696"/>
                  <a:gd name="T81" fmla="*/ 785 h 1183"/>
                  <a:gd name="T82" fmla="*/ 1533 w 1696"/>
                  <a:gd name="T83" fmla="*/ 738 h 1183"/>
                  <a:gd name="T84" fmla="*/ 1696 w 1696"/>
                  <a:gd name="T85" fmla="*/ 701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6" h="1183">
                    <a:moveTo>
                      <a:pt x="1696" y="701"/>
                    </a:moveTo>
                    <a:lnTo>
                      <a:pt x="1690" y="692"/>
                    </a:lnTo>
                    <a:lnTo>
                      <a:pt x="1675" y="668"/>
                    </a:lnTo>
                    <a:lnTo>
                      <a:pt x="1654" y="632"/>
                    </a:lnTo>
                    <a:lnTo>
                      <a:pt x="1629" y="589"/>
                    </a:lnTo>
                    <a:lnTo>
                      <a:pt x="1602" y="544"/>
                    </a:lnTo>
                    <a:lnTo>
                      <a:pt x="1577" y="502"/>
                    </a:lnTo>
                    <a:lnTo>
                      <a:pt x="1555" y="466"/>
                    </a:lnTo>
                    <a:lnTo>
                      <a:pt x="1541" y="441"/>
                    </a:lnTo>
                    <a:lnTo>
                      <a:pt x="1532" y="434"/>
                    </a:lnTo>
                    <a:lnTo>
                      <a:pt x="1515" y="429"/>
                    </a:lnTo>
                    <a:lnTo>
                      <a:pt x="1490" y="424"/>
                    </a:lnTo>
                    <a:lnTo>
                      <a:pt x="1464" y="419"/>
                    </a:lnTo>
                    <a:lnTo>
                      <a:pt x="1435" y="409"/>
                    </a:lnTo>
                    <a:lnTo>
                      <a:pt x="1408" y="396"/>
                    </a:lnTo>
                    <a:lnTo>
                      <a:pt x="1385" y="374"/>
                    </a:lnTo>
                    <a:lnTo>
                      <a:pt x="1366" y="344"/>
                    </a:lnTo>
                    <a:lnTo>
                      <a:pt x="1357" y="310"/>
                    </a:lnTo>
                    <a:lnTo>
                      <a:pt x="1356" y="279"/>
                    </a:lnTo>
                    <a:lnTo>
                      <a:pt x="1361" y="250"/>
                    </a:lnTo>
                    <a:lnTo>
                      <a:pt x="1371" y="225"/>
                    </a:lnTo>
                    <a:lnTo>
                      <a:pt x="1381" y="202"/>
                    </a:lnTo>
                    <a:lnTo>
                      <a:pt x="1391" y="184"/>
                    </a:lnTo>
                    <a:lnTo>
                      <a:pt x="1398" y="169"/>
                    </a:lnTo>
                    <a:lnTo>
                      <a:pt x="1402" y="158"/>
                    </a:lnTo>
                    <a:lnTo>
                      <a:pt x="1397" y="153"/>
                    </a:lnTo>
                    <a:lnTo>
                      <a:pt x="1383" y="135"/>
                    </a:lnTo>
                    <a:lnTo>
                      <a:pt x="1364" y="112"/>
                    </a:lnTo>
                    <a:lnTo>
                      <a:pt x="1341" y="85"/>
                    </a:lnTo>
                    <a:lnTo>
                      <a:pt x="1315" y="57"/>
                    </a:lnTo>
                    <a:lnTo>
                      <a:pt x="1291" y="32"/>
                    </a:lnTo>
                    <a:lnTo>
                      <a:pt x="1269" y="12"/>
                    </a:lnTo>
                    <a:lnTo>
                      <a:pt x="1253" y="0"/>
                    </a:lnTo>
                    <a:lnTo>
                      <a:pt x="1245" y="4"/>
                    </a:lnTo>
                    <a:lnTo>
                      <a:pt x="1235" y="9"/>
                    </a:lnTo>
                    <a:lnTo>
                      <a:pt x="1223" y="14"/>
                    </a:lnTo>
                    <a:lnTo>
                      <a:pt x="1208" y="20"/>
                    </a:lnTo>
                    <a:lnTo>
                      <a:pt x="1192" y="28"/>
                    </a:lnTo>
                    <a:lnTo>
                      <a:pt x="1174" y="37"/>
                    </a:lnTo>
                    <a:lnTo>
                      <a:pt x="1153" y="47"/>
                    </a:lnTo>
                    <a:lnTo>
                      <a:pt x="1131" y="57"/>
                    </a:lnTo>
                    <a:lnTo>
                      <a:pt x="1106" y="68"/>
                    </a:lnTo>
                    <a:lnTo>
                      <a:pt x="1079" y="80"/>
                    </a:lnTo>
                    <a:lnTo>
                      <a:pt x="1050" y="93"/>
                    </a:lnTo>
                    <a:lnTo>
                      <a:pt x="1019" y="105"/>
                    </a:lnTo>
                    <a:lnTo>
                      <a:pt x="987" y="119"/>
                    </a:lnTo>
                    <a:lnTo>
                      <a:pt x="953" y="132"/>
                    </a:lnTo>
                    <a:lnTo>
                      <a:pt x="916" y="146"/>
                    </a:lnTo>
                    <a:lnTo>
                      <a:pt x="878" y="159"/>
                    </a:lnTo>
                    <a:lnTo>
                      <a:pt x="836" y="174"/>
                    </a:lnTo>
                    <a:lnTo>
                      <a:pt x="794" y="188"/>
                    </a:lnTo>
                    <a:lnTo>
                      <a:pt x="750" y="202"/>
                    </a:lnTo>
                    <a:lnTo>
                      <a:pt x="703" y="216"/>
                    </a:lnTo>
                    <a:lnTo>
                      <a:pt x="654" y="229"/>
                    </a:lnTo>
                    <a:lnTo>
                      <a:pt x="605" y="242"/>
                    </a:lnTo>
                    <a:lnTo>
                      <a:pt x="553" y="255"/>
                    </a:lnTo>
                    <a:lnTo>
                      <a:pt x="499" y="267"/>
                    </a:lnTo>
                    <a:lnTo>
                      <a:pt x="442" y="279"/>
                    </a:lnTo>
                    <a:lnTo>
                      <a:pt x="385" y="290"/>
                    </a:lnTo>
                    <a:lnTo>
                      <a:pt x="325" y="300"/>
                    </a:lnTo>
                    <a:lnTo>
                      <a:pt x="264" y="309"/>
                    </a:lnTo>
                    <a:lnTo>
                      <a:pt x="200" y="317"/>
                    </a:lnTo>
                    <a:lnTo>
                      <a:pt x="136" y="325"/>
                    </a:lnTo>
                    <a:lnTo>
                      <a:pt x="69" y="331"/>
                    </a:lnTo>
                    <a:lnTo>
                      <a:pt x="0" y="337"/>
                    </a:lnTo>
                    <a:lnTo>
                      <a:pt x="3" y="346"/>
                    </a:lnTo>
                    <a:lnTo>
                      <a:pt x="13" y="371"/>
                    </a:lnTo>
                    <a:lnTo>
                      <a:pt x="26" y="407"/>
                    </a:lnTo>
                    <a:lnTo>
                      <a:pt x="41" y="449"/>
                    </a:lnTo>
                    <a:lnTo>
                      <a:pt x="58" y="492"/>
                    </a:lnTo>
                    <a:lnTo>
                      <a:pt x="73" y="534"/>
                    </a:lnTo>
                    <a:lnTo>
                      <a:pt x="85" y="567"/>
                    </a:lnTo>
                    <a:lnTo>
                      <a:pt x="92" y="588"/>
                    </a:lnTo>
                    <a:lnTo>
                      <a:pt x="100" y="594"/>
                    </a:lnTo>
                    <a:lnTo>
                      <a:pt x="117" y="600"/>
                    </a:lnTo>
                    <a:lnTo>
                      <a:pt x="140" y="605"/>
                    </a:lnTo>
                    <a:lnTo>
                      <a:pt x="168" y="615"/>
                    </a:lnTo>
                    <a:lnTo>
                      <a:pt x="197" y="628"/>
                    </a:lnTo>
                    <a:lnTo>
                      <a:pt x="225" y="648"/>
                    </a:lnTo>
                    <a:lnTo>
                      <a:pt x="248" y="676"/>
                    </a:lnTo>
                    <a:lnTo>
                      <a:pt x="264" y="713"/>
                    </a:lnTo>
                    <a:lnTo>
                      <a:pt x="269" y="749"/>
                    </a:lnTo>
                    <a:lnTo>
                      <a:pt x="267" y="782"/>
                    </a:lnTo>
                    <a:lnTo>
                      <a:pt x="258" y="808"/>
                    </a:lnTo>
                    <a:lnTo>
                      <a:pt x="245" y="830"/>
                    </a:lnTo>
                    <a:lnTo>
                      <a:pt x="231" y="848"/>
                    </a:lnTo>
                    <a:lnTo>
                      <a:pt x="219" y="862"/>
                    </a:lnTo>
                    <a:lnTo>
                      <a:pt x="210" y="874"/>
                    </a:lnTo>
                    <a:lnTo>
                      <a:pt x="207" y="882"/>
                    </a:lnTo>
                    <a:lnTo>
                      <a:pt x="212" y="900"/>
                    </a:lnTo>
                    <a:lnTo>
                      <a:pt x="220" y="930"/>
                    </a:lnTo>
                    <a:lnTo>
                      <a:pt x="231" y="971"/>
                    </a:lnTo>
                    <a:lnTo>
                      <a:pt x="244" y="1017"/>
                    </a:lnTo>
                    <a:lnTo>
                      <a:pt x="257" y="1064"/>
                    </a:lnTo>
                    <a:lnTo>
                      <a:pt x="267" y="1110"/>
                    </a:lnTo>
                    <a:lnTo>
                      <a:pt x="274" y="1151"/>
                    </a:lnTo>
                    <a:lnTo>
                      <a:pt x="276" y="1183"/>
                    </a:lnTo>
                    <a:lnTo>
                      <a:pt x="279" y="1181"/>
                    </a:lnTo>
                    <a:lnTo>
                      <a:pt x="287" y="1178"/>
                    </a:lnTo>
                    <a:lnTo>
                      <a:pt x="298" y="1173"/>
                    </a:lnTo>
                    <a:lnTo>
                      <a:pt x="314" y="1166"/>
                    </a:lnTo>
                    <a:lnTo>
                      <a:pt x="335" y="1157"/>
                    </a:lnTo>
                    <a:lnTo>
                      <a:pt x="360" y="1147"/>
                    </a:lnTo>
                    <a:lnTo>
                      <a:pt x="389" y="1135"/>
                    </a:lnTo>
                    <a:lnTo>
                      <a:pt x="420" y="1123"/>
                    </a:lnTo>
                    <a:lnTo>
                      <a:pt x="456" y="1108"/>
                    </a:lnTo>
                    <a:lnTo>
                      <a:pt x="495" y="1093"/>
                    </a:lnTo>
                    <a:lnTo>
                      <a:pt x="537" y="1075"/>
                    </a:lnTo>
                    <a:lnTo>
                      <a:pt x="581" y="1058"/>
                    </a:lnTo>
                    <a:lnTo>
                      <a:pt x="628" y="1040"/>
                    </a:lnTo>
                    <a:lnTo>
                      <a:pt x="676" y="1021"/>
                    </a:lnTo>
                    <a:lnTo>
                      <a:pt x="727" y="1002"/>
                    </a:lnTo>
                    <a:lnTo>
                      <a:pt x="780" y="981"/>
                    </a:lnTo>
                    <a:lnTo>
                      <a:pt x="834" y="961"/>
                    </a:lnTo>
                    <a:lnTo>
                      <a:pt x="890" y="941"/>
                    </a:lnTo>
                    <a:lnTo>
                      <a:pt x="947" y="920"/>
                    </a:lnTo>
                    <a:lnTo>
                      <a:pt x="1006" y="900"/>
                    </a:lnTo>
                    <a:lnTo>
                      <a:pt x="1064" y="880"/>
                    </a:lnTo>
                    <a:lnTo>
                      <a:pt x="1123" y="860"/>
                    </a:lnTo>
                    <a:lnTo>
                      <a:pt x="1183" y="840"/>
                    </a:lnTo>
                    <a:lnTo>
                      <a:pt x="1242" y="821"/>
                    </a:lnTo>
                    <a:lnTo>
                      <a:pt x="1302" y="802"/>
                    </a:lnTo>
                    <a:lnTo>
                      <a:pt x="1360" y="785"/>
                    </a:lnTo>
                    <a:lnTo>
                      <a:pt x="1419" y="768"/>
                    </a:lnTo>
                    <a:lnTo>
                      <a:pt x="1477" y="752"/>
                    </a:lnTo>
                    <a:lnTo>
                      <a:pt x="1533" y="738"/>
                    </a:lnTo>
                    <a:lnTo>
                      <a:pt x="1590" y="724"/>
                    </a:lnTo>
                    <a:lnTo>
                      <a:pt x="1643" y="711"/>
                    </a:lnTo>
                    <a:lnTo>
                      <a:pt x="1696" y="701"/>
                    </a:lnTo>
                    <a:close/>
                  </a:path>
                </a:pathLst>
              </a:custGeom>
              <a:solidFill>
                <a:srgbClr val="C4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4">
                <a:extLst>
                  <a:ext uri="{FF2B5EF4-FFF2-40B4-BE49-F238E27FC236}">
                    <a16:creationId xmlns:a16="http://schemas.microsoft.com/office/drawing/2014/main" id="{86545880-07BD-42E2-A974-206E20C4F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1054"/>
                <a:ext cx="798" cy="552"/>
              </a:xfrm>
              <a:custGeom>
                <a:avLst/>
                <a:gdLst>
                  <a:gd name="T0" fmla="*/ 1577 w 1596"/>
                  <a:gd name="T1" fmla="*/ 621 h 1102"/>
                  <a:gd name="T2" fmla="*/ 1508 w 1596"/>
                  <a:gd name="T3" fmla="*/ 510 h 1102"/>
                  <a:gd name="T4" fmla="*/ 1447 w 1596"/>
                  <a:gd name="T5" fmla="*/ 405 h 1102"/>
                  <a:gd name="T6" fmla="*/ 1401 w 1596"/>
                  <a:gd name="T7" fmla="*/ 381 h 1102"/>
                  <a:gd name="T8" fmla="*/ 1330 w 1596"/>
                  <a:gd name="T9" fmla="*/ 345 h 1102"/>
                  <a:gd name="T10" fmla="*/ 1285 w 1596"/>
                  <a:gd name="T11" fmla="*/ 266 h 1102"/>
                  <a:gd name="T12" fmla="*/ 1293 w 1596"/>
                  <a:gd name="T13" fmla="*/ 185 h 1102"/>
                  <a:gd name="T14" fmla="*/ 1314 w 1596"/>
                  <a:gd name="T15" fmla="*/ 130 h 1102"/>
                  <a:gd name="T16" fmla="*/ 1300 w 1596"/>
                  <a:gd name="T17" fmla="*/ 100 h 1102"/>
                  <a:gd name="T18" fmla="*/ 1238 w 1596"/>
                  <a:gd name="T19" fmla="*/ 40 h 1102"/>
                  <a:gd name="T20" fmla="*/ 1174 w 1596"/>
                  <a:gd name="T21" fmla="*/ 0 h 1102"/>
                  <a:gd name="T22" fmla="*/ 1140 w 1596"/>
                  <a:gd name="T23" fmla="*/ 14 h 1102"/>
                  <a:gd name="T24" fmla="*/ 1089 w 1596"/>
                  <a:gd name="T25" fmla="*/ 37 h 1102"/>
                  <a:gd name="T26" fmla="*/ 1022 w 1596"/>
                  <a:gd name="T27" fmla="*/ 65 h 1102"/>
                  <a:gd name="T28" fmla="*/ 939 w 1596"/>
                  <a:gd name="T29" fmla="*/ 100 h 1102"/>
                  <a:gd name="T30" fmla="*/ 840 w 1596"/>
                  <a:gd name="T31" fmla="*/ 137 h 1102"/>
                  <a:gd name="T32" fmla="*/ 726 w 1596"/>
                  <a:gd name="T33" fmla="*/ 175 h 1102"/>
                  <a:gd name="T34" fmla="*/ 597 w 1596"/>
                  <a:gd name="T35" fmla="*/ 212 h 1102"/>
                  <a:gd name="T36" fmla="*/ 453 w 1596"/>
                  <a:gd name="T37" fmla="*/ 246 h 1102"/>
                  <a:gd name="T38" fmla="*/ 295 w 1596"/>
                  <a:gd name="T39" fmla="*/ 275 h 1102"/>
                  <a:gd name="T40" fmla="*/ 123 w 1596"/>
                  <a:gd name="T41" fmla="*/ 299 h 1102"/>
                  <a:gd name="T42" fmla="*/ 4 w 1596"/>
                  <a:gd name="T43" fmla="*/ 318 h 1102"/>
                  <a:gd name="T44" fmla="*/ 36 w 1596"/>
                  <a:gd name="T45" fmla="*/ 407 h 1102"/>
                  <a:gd name="T46" fmla="*/ 75 w 1596"/>
                  <a:gd name="T47" fmla="*/ 514 h 1102"/>
                  <a:gd name="T48" fmla="*/ 105 w 1596"/>
                  <a:gd name="T49" fmla="*/ 552 h 1102"/>
                  <a:gd name="T50" fmla="*/ 172 w 1596"/>
                  <a:gd name="T51" fmla="*/ 585 h 1102"/>
                  <a:gd name="T52" fmla="*/ 229 w 1596"/>
                  <a:gd name="T53" fmla="*/ 663 h 1102"/>
                  <a:gd name="T54" fmla="*/ 226 w 1596"/>
                  <a:gd name="T55" fmla="*/ 749 h 1102"/>
                  <a:gd name="T56" fmla="*/ 196 w 1596"/>
                  <a:gd name="T57" fmla="*/ 801 h 1102"/>
                  <a:gd name="T58" fmla="*/ 193 w 1596"/>
                  <a:gd name="T59" fmla="*/ 842 h 1102"/>
                  <a:gd name="T60" fmla="*/ 220 w 1596"/>
                  <a:gd name="T61" fmla="*/ 950 h 1102"/>
                  <a:gd name="T62" fmla="*/ 245 w 1596"/>
                  <a:gd name="T63" fmla="*/ 1072 h 1102"/>
                  <a:gd name="T64" fmla="*/ 256 w 1596"/>
                  <a:gd name="T65" fmla="*/ 1098 h 1102"/>
                  <a:gd name="T66" fmla="*/ 306 w 1596"/>
                  <a:gd name="T67" fmla="*/ 1078 h 1102"/>
                  <a:gd name="T68" fmla="*/ 389 w 1596"/>
                  <a:gd name="T69" fmla="*/ 1044 h 1102"/>
                  <a:gd name="T70" fmla="*/ 502 w 1596"/>
                  <a:gd name="T71" fmla="*/ 1000 h 1102"/>
                  <a:gd name="T72" fmla="*/ 637 w 1596"/>
                  <a:gd name="T73" fmla="*/ 947 h 1102"/>
                  <a:gd name="T74" fmla="*/ 791 w 1596"/>
                  <a:gd name="T75" fmla="*/ 890 h 1102"/>
                  <a:gd name="T76" fmla="*/ 954 w 1596"/>
                  <a:gd name="T77" fmla="*/ 832 h 1102"/>
                  <a:gd name="T78" fmla="*/ 1122 w 1596"/>
                  <a:gd name="T79" fmla="*/ 776 h 1102"/>
                  <a:gd name="T80" fmla="*/ 1289 w 1596"/>
                  <a:gd name="T81" fmla="*/ 725 h 1102"/>
                  <a:gd name="T82" fmla="*/ 1450 w 1596"/>
                  <a:gd name="T83" fmla="*/ 682 h 1102"/>
                  <a:gd name="T84" fmla="*/ 1596 w 1596"/>
                  <a:gd name="T85" fmla="*/ 651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6" h="1102">
                    <a:moveTo>
                      <a:pt x="1596" y="651"/>
                    </a:moveTo>
                    <a:lnTo>
                      <a:pt x="1591" y="643"/>
                    </a:lnTo>
                    <a:lnTo>
                      <a:pt x="1577" y="621"/>
                    </a:lnTo>
                    <a:lnTo>
                      <a:pt x="1558" y="590"/>
                    </a:lnTo>
                    <a:lnTo>
                      <a:pt x="1534" y="551"/>
                    </a:lnTo>
                    <a:lnTo>
                      <a:pt x="1508" y="510"/>
                    </a:lnTo>
                    <a:lnTo>
                      <a:pt x="1484" y="470"/>
                    </a:lnTo>
                    <a:lnTo>
                      <a:pt x="1463" y="433"/>
                    </a:lnTo>
                    <a:lnTo>
                      <a:pt x="1447" y="405"/>
                    </a:lnTo>
                    <a:lnTo>
                      <a:pt x="1438" y="396"/>
                    </a:lnTo>
                    <a:lnTo>
                      <a:pt x="1422" y="389"/>
                    </a:lnTo>
                    <a:lnTo>
                      <a:pt x="1401" y="381"/>
                    </a:lnTo>
                    <a:lnTo>
                      <a:pt x="1377" y="373"/>
                    </a:lnTo>
                    <a:lnTo>
                      <a:pt x="1353" y="362"/>
                    </a:lnTo>
                    <a:lnTo>
                      <a:pt x="1330" y="345"/>
                    </a:lnTo>
                    <a:lnTo>
                      <a:pt x="1309" y="325"/>
                    </a:lnTo>
                    <a:lnTo>
                      <a:pt x="1293" y="296"/>
                    </a:lnTo>
                    <a:lnTo>
                      <a:pt x="1285" y="266"/>
                    </a:lnTo>
                    <a:lnTo>
                      <a:pt x="1283" y="237"/>
                    </a:lnTo>
                    <a:lnTo>
                      <a:pt x="1286" y="211"/>
                    </a:lnTo>
                    <a:lnTo>
                      <a:pt x="1293" y="185"/>
                    </a:lnTo>
                    <a:lnTo>
                      <a:pt x="1301" y="165"/>
                    </a:lnTo>
                    <a:lnTo>
                      <a:pt x="1308" y="145"/>
                    </a:lnTo>
                    <a:lnTo>
                      <a:pt x="1314" y="130"/>
                    </a:lnTo>
                    <a:lnTo>
                      <a:pt x="1316" y="117"/>
                    </a:lnTo>
                    <a:lnTo>
                      <a:pt x="1311" y="113"/>
                    </a:lnTo>
                    <a:lnTo>
                      <a:pt x="1300" y="100"/>
                    </a:lnTo>
                    <a:lnTo>
                      <a:pt x="1283" y="82"/>
                    </a:lnTo>
                    <a:lnTo>
                      <a:pt x="1261" y="61"/>
                    </a:lnTo>
                    <a:lnTo>
                      <a:pt x="1238" y="40"/>
                    </a:lnTo>
                    <a:lnTo>
                      <a:pt x="1215" y="21"/>
                    </a:lnTo>
                    <a:lnTo>
                      <a:pt x="1193" y="7"/>
                    </a:lnTo>
                    <a:lnTo>
                      <a:pt x="1174" y="0"/>
                    </a:lnTo>
                    <a:lnTo>
                      <a:pt x="1165" y="3"/>
                    </a:lnTo>
                    <a:lnTo>
                      <a:pt x="1154" y="8"/>
                    </a:lnTo>
                    <a:lnTo>
                      <a:pt x="1140" y="14"/>
                    </a:lnTo>
                    <a:lnTo>
                      <a:pt x="1125" y="21"/>
                    </a:lnTo>
                    <a:lnTo>
                      <a:pt x="1109" y="27"/>
                    </a:lnTo>
                    <a:lnTo>
                      <a:pt x="1089" y="37"/>
                    </a:lnTo>
                    <a:lnTo>
                      <a:pt x="1068" y="46"/>
                    </a:lnTo>
                    <a:lnTo>
                      <a:pt x="1046" y="55"/>
                    </a:lnTo>
                    <a:lnTo>
                      <a:pt x="1022" y="65"/>
                    </a:lnTo>
                    <a:lnTo>
                      <a:pt x="996" y="77"/>
                    </a:lnTo>
                    <a:lnTo>
                      <a:pt x="968" y="87"/>
                    </a:lnTo>
                    <a:lnTo>
                      <a:pt x="939" y="100"/>
                    </a:lnTo>
                    <a:lnTo>
                      <a:pt x="908" y="112"/>
                    </a:lnTo>
                    <a:lnTo>
                      <a:pt x="875" y="124"/>
                    </a:lnTo>
                    <a:lnTo>
                      <a:pt x="840" y="137"/>
                    </a:lnTo>
                    <a:lnTo>
                      <a:pt x="803" y="150"/>
                    </a:lnTo>
                    <a:lnTo>
                      <a:pt x="765" y="162"/>
                    </a:lnTo>
                    <a:lnTo>
                      <a:pt x="726" y="175"/>
                    </a:lnTo>
                    <a:lnTo>
                      <a:pt x="685" y="188"/>
                    </a:lnTo>
                    <a:lnTo>
                      <a:pt x="641" y="199"/>
                    </a:lnTo>
                    <a:lnTo>
                      <a:pt x="597" y="212"/>
                    </a:lnTo>
                    <a:lnTo>
                      <a:pt x="550" y="223"/>
                    </a:lnTo>
                    <a:lnTo>
                      <a:pt x="503" y="235"/>
                    </a:lnTo>
                    <a:lnTo>
                      <a:pt x="453" y="246"/>
                    </a:lnTo>
                    <a:lnTo>
                      <a:pt x="401" y="257"/>
                    </a:lnTo>
                    <a:lnTo>
                      <a:pt x="350" y="266"/>
                    </a:lnTo>
                    <a:lnTo>
                      <a:pt x="295" y="275"/>
                    </a:lnTo>
                    <a:lnTo>
                      <a:pt x="239" y="284"/>
                    </a:lnTo>
                    <a:lnTo>
                      <a:pt x="181" y="292"/>
                    </a:lnTo>
                    <a:lnTo>
                      <a:pt x="123" y="299"/>
                    </a:lnTo>
                    <a:lnTo>
                      <a:pt x="63" y="305"/>
                    </a:lnTo>
                    <a:lnTo>
                      <a:pt x="0" y="310"/>
                    </a:lnTo>
                    <a:lnTo>
                      <a:pt x="4" y="318"/>
                    </a:lnTo>
                    <a:lnTo>
                      <a:pt x="11" y="339"/>
                    </a:lnTo>
                    <a:lnTo>
                      <a:pt x="22" y="370"/>
                    </a:lnTo>
                    <a:lnTo>
                      <a:pt x="36" y="407"/>
                    </a:lnTo>
                    <a:lnTo>
                      <a:pt x="51" y="446"/>
                    </a:lnTo>
                    <a:lnTo>
                      <a:pt x="64" y="483"/>
                    </a:lnTo>
                    <a:lnTo>
                      <a:pt x="75" y="514"/>
                    </a:lnTo>
                    <a:lnTo>
                      <a:pt x="83" y="537"/>
                    </a:lnTo>
                    <a:lnTo>
                      <a:pt x="90" y="545"/>
                    </a:lnTo>
                    <a:lnTo>
                      <a:pt x="105" y="552"/>
                    </a:lnTo>
                    <a:lnTo>
                      <a:pt x="125" y="560"/>
                    </a:lnTo>
                    <a:lnTo>
                      <a:pt x="148" y="570"/>
                    </a:lnTo>
                    <a:lnTo>
                      <a:pt x="172" y="585"/>
                    </a:lnTo>
                    <a:lnTo>
                      <a:pt x="195" y="605"/>
                    </a:lnTo>
                    <a:lnTo>
                      <a:pt x="215" y="630"/>
                    </a:lnTo>
                    <a:lnTo>
                      <a:pt x="229" y="663"/>
                    </a:lnTo>
                    <a:lnTo>
                      <a:pt x="234" y="696"/>
                    </a:lnTo>
                    <a:lnTo>
                      <a:pt x="232" y="725"/>
                    </a:lnTo>
                    <a:lnTo>
                      <a:pt x="226" y="749"/>
                    </a:lnTo>
                    <a:lnTo>
                      <a:pt x="217" y="769"/>
                    </a:lnTo>
                    <a:lnTo>
                      <a:pt x="207" y="787"/>
                    </a:lnTo>
                    <a:lnTo>
                      <a:pt x="196" y="801"/>
                    </a:lnTo>
                    <a:lnTo>
                      <a:pt x="191" y="813"/>
                    </a:lnTo>
                    <a:lnTo>
                      <a:pt x="188" y="822"/>
                    </a:lnTo>
                    <a:lnTo>
                      <a:pt x="193" y="842"/>
                    </a:lnTo>
                    <a:lnTo>
                      <a:pt x="200" y="872"/>
                    </a:lnTo>
                    <a:lnTo>
                      <a:pt x="210" y="909"/>
                    </a:lnTo>
                    <a:lnTo>
                      <a:pt x="220" y="950"/>
                    </a:lnTo>
                    <a:lnTo>
                      <a:pt x="231" y="993"/>
                    </a:lnTo>
                    <a:lnTo>
                      <a:pt x="239" y="1034"/>
                    </a:lnTo>
                    <a:lnTo>
                      <a:pt x="245" y="1072"/>
                    </a:lnTo>
                    <a:lnTo>
                      <a:pt x="247" y="1102"/>
                    </a:lnTo>
                    <a:lnTo>
                      <a:pt x="249" y="1101"/>
                    </a:lnTo>
                    <a:lnTo>
                      <a:pt x="256" y="1098"/>
                    </a:lnTo>
                    <a:lnTo>
                      <a:pt x="269" y="1093"/>
                    </a:lnTo>
                    <a:lnTo>
                      <a:pt x="285" y="1086"/>
                    </a:lnTo>
                    <a:lnTo>
                      <a:pt x="306" y="1078"/>
                    </a:lnTo>
                    <a:lnTo>
                      <a:pt x="330" y="1068"/>
                    </a:lnTo>
                    <a:lnTo>
                      <a:pt x="358" y="1056"/>
                    </a:lnTo>
                    <a:lnTo>
                      <a:pt x="389" y="1044"/>
                    </a:lnTo>
                    <a:lnTo>
                      <a:pt x="423" y="1030"/>
                    </a:lnTo>
                    <a:lnTo>
                      <a:pt x="461" y="1015"/>
                    </a:lnTo>
                    <a:lnTo>
                      <a:pt x="502" y="1000"/>
                    </a:lnTo>
                    <a:lnTo>
                      <a:pt x="544" y="983"/>
                    </a:lnTo>
                    <a:lnTo>
                      <a:pt x="590" y="965"/>
                    </a:lnTo>
                    <a:lnTo>
                      <a:pt x="637" y="947"/>
                    </a:lnTo>
                    <a:lnTo>
                      <a:pt x="687" y="928"/>
                    </a:lnTo>
                    <a:lnTo>
                      <a:pt x="738" y="909"/>
                    </a:lnTo>
                    <a:lnTo>
                      <a:pt x="791" y="890"/>
                    </a:lnTo>
                    <a:lnTo>
                      <a:pt x="844" y="871"/>
                    </a:lnTo>
                    <a:lnTo>
                      <a:pt x="899" y="851"/>
                    </a:lnTo>
                    <a:lnTo>
                      <a:pt x="954" y="832"/>
                    </a:lnTo>
                    <a:lnTo>
                      <a:pt x="1010" y="813"/>
                    </a:lnTo>
                    <a:lnTo>
                      <a:pt x="1066" y="795"/>
                    </a:lnTo>
                    <a:lnTo>
                      <a:pt x="1122" y="776"/>
                    </a:lnTo>
                    <a:lnTo>
                      <a:pt x="1179" y="758"/>
                    </a:lnTo>
                    <a:lnTo>
                      <a:pt x="1234" y="742"/>
                    </a:lnTo>
                    <a:lnTo>
                      <a:pt x="1289" y="725"/>
                    </a:lnTo>
                    <a:lnTo>
                      <a:pt x="1344" y="710"/>
                    </a:lnTo>
                    <a:lnTo>
                      <a:pt x="1398" y="696"/>
                    </a:lnTo>
                    <a:lnTo>
                      <a:pt x="1450" y="682"/>
                    </a:lnTo>
                    <a:lnTo>
                      <a:pt x="1500" y="670"/>
                    </a:lnTo>
                    <a:lnTo>
                      <a:pt x="1549" y="660"/>
                    </a:lnTo>
                    <a:lnTo>
                      <a:pt x="1596" y="651"/>
                    </a:lnTo>
                    <a:close/>
                  </a:path>
                </a:pathLst>
              </a:custGeom>
              <a:solidFill>
                <a:srgbClr val="B7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5">
                <a:extLst>
                  <a:ext uri="{FF2B5EF4-FFF2-40B4-BE49-F238E27FC236}">
                    <a16:creationId xmlns:a16="http://schemas.microsoft.com/office/drawing/2014/main" id="{5777FFD1-6A5E-4791-BC5B-4216590C6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1075"/>
                <a:ext cx="748" cy="511"/>
              </a:xfrm>
              <a:custGeom>
                <a:avLst/>
                <a:gdLst>
                  <a:gd name="T0" fmla="*/ 1478 w 1495"/>
                  <a:gd name="T1" fmla="*/ 576 h 1023"/>
                  <a:gd name="T2" fmla="*/ 1414 w 1495"/>
                  <a:gd name="T3" fmla="*/ 476 h 1023"/>
                  <a:gd name="T4" fmla="*/ 1352 w 1495"/>
                  <a:gd name="T5" fmla="*/ 371 h 1023"/>
                  <a:gd name="T6" fmla="*/ 1311 w 1495"/>
                  <a:gd name="T7" fmla="*/ 339 h 1023"/>
                  <a:gd name="T8" fmla="*/ 1251 w 1495"/>
                  <a:gd name="T9" fmla="*/ 296 h 1023"/>
                  <a:gd name="T10" fmla="*/ 1213 w 1495"/>
                  <a:gd name="T11" fmla="*/ 221 h 1023"/>
                  <a:gd name="T12" fmla="*/ 1215 w 1495"/>
                  <a:gd name="T13" fmla="*/ 148 h 1023"/>
                  <a:gd name="T14" fmla="*/ 1230 w 1495"/>
                  <a:gd name="T15" fmla="*/ 91 h 1023"/>
                  <a:gd name="T16" fmla="*/ 1217 w 1495"/>
                  <a:gd name="T17" fmla="*/ 63 h 1023"/>
                  <a:gd name="T18" fmla="*/ 1160 w 1495"/>
                  <a:gd name="T19" fmla="*/ 21 h 1023"/>
                  <a:gd name="T20" fmla="*/ 1096 w 1495"/>
                  <a:gd name="T21" fmla="*/ 0 h 1023"/>
                  <a:gd name="T22" fmla="*/ 1057 w 1495"/>
                  <a:gd name="T23" fmla="*/ 12 h 1023"/>
                  <a:gd name="T24" fmla="*/ 1003 w 1495"/>
                  <a:gd name="T25" fmla="*/ 30 h 1023"/>
                  <a:gd name="T26" fmla="*/ 936 w 1495"/>
                  <a:gd name="T27" fmla="*/ 57 h 1023"/>
                  <a:gd name="T28" fmla="*/ 856 w 1495"/>
                  <a:gd name="T29" fmla="*/ 88 h 1023"/>
                  <a:gd name="T30" fmla="*/ 762 w 1495"/>
                  <a:gd name="T31" fmla="*/ 121 h 1023"/>
                  <a:gd name="T32" fmla="*/ 655 w 1495"/>
                  <a:gd name="T33" fmla="*/ 156 h 1023"/>
                  <a:gd name="T34" fmla="*/ 537 w 1495"/>
                  <a:gd name="T35" fmla="*/ 190 h 1023"/>
                  <a:gd name="T36" fmla="*/ 405 w 1495"/>
                  <a:gd name="T37" fmla="*/ 222 h 1023"/>
                  <a:gd name="T38" fmla="*/ 262 w 1495"/>
                  <a:gd name="T39" fmla="*/ 250 h 1023"/>
                  <a:gd name="T40" fmla="*/ 109 w 1495"/>
                  <a:gd name="T41" fmla="*/ 272 h 1023"/>
                  <a:gd name="T42" fmla="*/ 2 w 1495"/>
                  <a:gd name="T43" fmla="*/ 289 h 1023"/>
                  <a:gd name="T44" fmla="*/ 31 w 1495"/>
                  <a:gd name="T45" fmla="*/ 363 h 1023"/>
                  <a:gd name="T46" fmla="*/ 67 w 1495"/>
                  <a:gd name="T47" fmla="*/ 461 h 1023"/>
                  <a:gd name="T48" fmla="*/ 94 w 1495"/>
                  <a:gd name="T49" fmla="*/ 505 h 1023"/>
                  <a:gd name="T50" fmla="*/ 148 w 1495"/>
                  <a:gd name="T51" fmla="*/ 542 h 1023"/>
                  <a:gd name="T52" fmla="*/ 193 w 1495"/>
                  <a:gd name="T53" fmla="*/ 615 h 1023"/>
                  <a:gd name="T54" fmla="*/ 195 w 1495"/>
                  <a:gd name="T55" fmla="*/ 690 h 1023"/>
                  <a:gd name="T56" fmla="*/ 175 w 1495"/>
                  <a:gd name="T57" fmla="*/ 741 h 1023"/>
                  <a:gd name="T58" fmla="*/ 174 w 1495"/>
                  <a:gd name="T59" fmla="*/ 786 h 1023"/>
                  <a:gd name="T60" fmla="*/ 197 w 1495"/>
                  <a:gd name="T61" fmla="*/ 884 h 1023"/>
                  <a:gd name="T62" fmla="*/ 216 w 1495"/>
                  <a:gd name="T63" fmla="*/ 994 h 1023"/>
                  <a:gd name="T64" fmla="*/ 227 w 1495"/>
                  <a:gd name="T65" fmla="*/ 1020 h 1023"/>
                  <a:gd name="T66" fmla="*/ 275 w 1495"/>
                  <a:gd name="T67" fmla="*/ 1000 h 1023"/>
                  <a:gd name="T68" fmla="*/ 357 w 1495"/>
                  <a:gd name="T69" fmla="*/ 967 h 1023"/>
                  <a:gd name="T70" fmla="*/ 466 w 1495"/>
                  <a:gd name="T71" fmla="*/ 924 h 1023"/>
                  <a:gd name="T72" fmla="*/ 599 w 1495"/>
                  <a:gd name="T73" fmla="*/ 875 h 1023"/>
                  <a:gd name="T74" fmla="*/ 746 w 1495"/>
                  <a:gd name="T75" fmla="*/ 820 h 1023"/>
                  <a:gd name="T76" fmla="*/ 903 w 1495"/>
                  <a:gd name="T77" fmla="*/ 766 h 1023"/>
                  <a:gd name="T78" fmla="*/ 1062 w 1495"/>
                  <a:gd name="T79" fmla="*/ 713 h 1023"/>
                  <a:gd name="T80" fmla="*/ 1219 w 1495"/>
                  <a:gd name="T81" fmla="*/ 666 h 1023"/>
                  <a:gd name="T82" fmla="*/ 1365 w 1495"/>
                  <a:gd name="T83" fmla="*/ 628 h 1023"/>
                  <a:gd name="T84" fmla="*/ 1495 w 1495"/>
                  <a:gd name="T85" fmla="*/ 60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5" h="1023">
                    <a:moveTo>
                      <a:pt x="1495" y="602"/>
                    </a:moveTo>
                    <a:lnTo>
                      <a:pt x="1490" y="595"/>
                    </a:lnTo>
                    <a:lnTo>
                      <a:pt x="1478" y="576"/>
                    </a:lnTo>
                    <a:lnTo>
                      <a:pt x="1460" y="547"/>
                    </a:lnTo>
                    <a:lnTo>
                      <a:pt x="1439" y="514"/>
                    </a:lnTo>
                    <a:lnTo>
                      <a:pt x="1414" y="476"/>
                    </a:lnTo>
                    <a:lnTo>
                      <a:pt x="1391" y="438"/>
                    </a:lnTo>
                    <a:lnTo>
                      <a:pt x="1369" y="402"/>
                    </a:lnTo>
                    <a:lnTo>
                      <a:pt x="1352" y="371"/>
                    </a:lnTo>
                    <a:lnTo>
                      <a:pt x="1343" y="360"/>
                    </a:lnTo>
                    <a:lnTo>
                      <a:pt x="1328" y="349"/>
                    </a:lnTo>
                    <a:lnTo>
                      <a:pt x="1311" y="339"/>
                    </a:lnTo>
                    <a:lnTo>
                      <a:pt x="1291" y="327"/>
                    </a:lnTo>
                    <a:lnTo>
                      <a:pt x="1270" y="314"/>
                    </a:lnTo>
                    <a:lnTo>
                      <a:pt x="1251" y="296"/>
                    </a:lnTo>
                    <a:lnTo>
                      <a:pt x="1234" y="275"/>
                    </a:lnTo>
                    <a:lnTo>
                      <a:pt x="1220" y="249"/>
                    </a:lnTo>
                    <a:lnTo>
                      <a:pt x="1213" y="221"/>
                    </a:lnTo>
                    <a:lnTo>
                      <a:pt x="1209" y="195"/>
                    </a:lnTo>
                    <a:lnTo>
                      <a:pt x="1212" y="171"/>
                    </a:lnTo>
                    <a:lnTo>
                      <a:pt x="1215" y="148"/>
                    </a:lnTo>
                    <a:lnTo>
                      <a:pt x="1221" y="127"/>
                    </a:lnTo>
                    <a:lnTo>
                      <a:pt x="1225" y="107"/>
                    </a:lnTo>
                    <a:lnTo>
                      <a:pt x="1230" y="91"/>
                    </a:lnTo>
                    <a:lnTo>
                      <a:pt x="1231" y="77"/>
                    </a:lnTo>
                    <a:lnTo>
                      <a:pt x="1228" y="74"/>
                    </a:lnTo>
                    <a:lnTo>
                      <a:pt x="1217" y="63"/>
                    </a:lnTo>
                    <a:lnTo>
                      <a:pt x="1201" y="51"/>
                    </a:lnTo>
                    <a:lnTo>
                      <a:pt x="1182" y="35"/>
                    </a:lnTo>
                    <a:lnTo>
                      <a:pt x="1160" y="21"/>
                    </a:lnTo>
                    <a:lnTo>
                      <a:pt x="1138" y="8"/>
                    </a:lnTo>
                    <a:lnTo>
                      <a:pt x="1116" y="1"/>
                    </a:lnTo>
                    <a:lnTo>
                      <a:pt x="1096" y="0"/>
                    </a:lnTo>
                    <a:lnTo>
                      <a:pt x="1085" y="2"/>
                    </a:lnTo>
                    <a:lnTo>
                      <a:pt x="1071" y="6"/>
                    </a:lnTo>
                    <a:lnTo>
                      <a:pt x="1057" y="12"/>
                    </a:lnTo>
                    <a:lnTo>
                      <a:pt x="1041" y="16"/>
                    </a:lnTo>
                    <a:lnTo>
                      <a:pt x="1023" y="23"/>
                    </a:lnTo>
                    <a:lnTo>
                      <a:pt x="1003" y="30"/>
                    </a:lnTo>
                    <a:lnTo>
                      <a:pt x="982" y="38"/>
                    </a:lnTo>
                    <a:lnTo>
                      <a:pt x="961" y="47"/>
                    </a:lnTo>
                    <a:lnTo>
                      <a:pt x="936" y="57"/>
                    </a:lnTo>
                    <a:lnTo>
                      <a:pt x="911" y="66"/>
                    </a:lnTo>
                    <a:lnTo>
                      <a:pt x="883" y="76"/>
                    </a:lnTo>
                    <a:lnTo>
                      <a:pt x="856" y="88"/>
                    </a:lnTo>
                    <a:lnTo>
                      <a:pt x="826" y="98"/>
                    </a:lnTo>
                    <a:lnTo>
                      <a:pt x="795" y="110"/>
                    </a:lnTo>
                    <a:lnTo>
                      <a:pt x="762" y="121"/>
                    </a:lnTo>
                    <a:lnTo>
                      <a:pt x="728" y="133"/>
                    </a:lnTo>
                    <a:lnTo>
                      <a:pt x="692" y="144"/>
                    </a:lnTo>
                    <a:lnTo>
                      <a:pt x="655" y="156"/>
                    </a:lnTo>
                    <a:lnTo>
                      <a:pt x="617" y="167"/>
                    </a:lnTo>
                    <a:lnTo>
                      <a:pt x="578" y="179"/>
                    </a:lnTo>
                    <a:lnTo>
                      <a:pt x="537" y="190"/>
                    </a:lnTo>
                    <a:lnTo>
                      <a:pt x="494" y="202"/>
                    </a:lnTo>
                    <a:lnTo>
                      <a:pt x="450" y="212"/>
                    </a:lnTo>
                    <a:lnTo>
                      <a:pt x="405" y="222"/>
                    </a:lnTo>
                    <a:lnTo>
                      <a:pt x="359" y="232"/>
                    </a:lnTo>
                    <a:lnTo>
                      <a:pt x="312" y="242"/>
                    </a:lnTo>
                    <a:lnTo>
                      <a:pt x="262" y="250"/>
                    </a:lnTo>
                    <a:lnTo>
                      <a:pt x="213" y="258"/>
                    </a:lnTo>
                    <a:lnTo>
                      <a:pt x="161" y="265"/>
                    </a:lnTo>
                    <a:lnTo>
                      <a:pt x="109" y="272"/>
                    </a:lnTo>
                    <a:lnTo>
                      <a:pt x="55" y="278"/>
                    </a:lnTo>
                    <a:lnTo>
                      <a:pt x="0" y="282"/>
                    </a:lnTo>
                    <a:lnTo>
                      <a:pt x="2" y="289"/>
                    </a:lnTo>
                    <a:lnTo>
                      <a:pt x="9" y="307"/>
                    </a:lnTo>
                    <a:lnTo>
                      <a:pt x="19" y="332"/>
                    </a:lnTo>
                    <a:lnTo>
                      <a:pt x="31" y="363"/>
                    </a:lnTo>
                    <a:lnTo>
                      <a:pt x="44" y="398"/>
                    </a:lnTo>
                    <a:lnTo>
                      <a:pt x="56" y="431"/>
                    </a:lnTo>
                    <a:lnTo>
                      <a:pt x="67" y="461"/>
                    </a:lnTo>
                    <a:lnTo>
                      <a:pt x="75" y="485"/>
                    </a:lnTo>
                    <a:lnTo>
                      <a:pt x="82" y="494"/>
                    </a:lnTo>
                    <a:lnTo>
                      <a:pt x="94" y="505"/>
                    </a:lnTo>
                    <a:lnTo>
                      <a:pt x="110" y="515"/>
                    </a:lnTo>
                    <a:lnTo>
                      <a:pt x="129" y="527"/>
                    </a:lnTo>
                    <a:lnTo>
                      <a:pt x="148" y="542"/>
                    </a:lnTo>
                    <a:lnTo>
                      <a:pt x="167" y="561"/>
                    </a:lnTo>
                    <a:lnTo>
                      <a:pt x="182" y="585"/>
                    </a:lnTo>
                    <a:lnTo>
                      <a:pt x="193" y="615"/>
                    </a:lnTo>
                    <a:lnTo>
                      <a:pt x="198" y="643"/>
                    </a:lnTo>
                    <a:lnTo>
                      <a:pt x="198" y="668"/>
                    </a:lnTo>
                    <a:lnTo>
                      <a:pt x="195" y="690"/>
                    </a:lnTo>
                    <a:lnTo>
                      <a:pt x="189" y="710"/>
                    </a:lnTo>
                    <a:lnTo>
                      <a:pt x="182" y="727"/>
                    </a:lnTo>
                    <a:lnTo>
                      <a:pt x="175" y="741"/>
                    </a:lnTo>
                    <a:lnTo>
                      <a:pt x="170" y="754"/>
                    </a:lnTo>
                    <a:lnTo>
                      <a:pt x="170" y="765"/>
                    </a:lnTo>
                    <a:lnTo>
                      <a:pt x="174" y="786"/>
                    </a:lnTo>
                    <a:lnTo>
                      <a:pt x="181" y="814"/>
                    </a:lnTo>
                    <a:lnTo>
                      <a:pt x="188" y="847"/>
                    </a:lnTo>
                    <a:lnTo>
                      <a:pt x="197" y="884"/>
                    </a:lnTo>
                    <a:lnTo>
                      <a:pt x="205" y="923"/>
                    </a:lnTo>
                    <a:lnTo>
                      <a:pt x="212" y="960"/>
                    </a:lnTo>
                    <a:lnTo>
                      <a:pt x="216" y="994"/>
                    </a:lnTo>
                    <a:lnTo>
                      <a:pt x="218" y="1023"/>
                    </a:lnTo>
                    <a:lnTo>
                      <a:pt x="220" y="1022"/>
                    </a:lnTo>
                    <a:lnTo>
                      <a:pt x="227" y="1020"/>
                    </a:lnTo>
                    <a:lnTo>
                      <a:pt x="239" y="1014"/>
                    </a:lnTo>
                    <a:lnTo>
                      <a:pt x="254" y="1008"/>
                    </a:lnTo>
                    <a:lnTo>
                      <a:pt x="275" y="1000"/>
                    </a:lnTo>
                    <a:lnTo>
                      <a:pt x="298" y="990"/>
                    </a:lnTo>
                    <a:lnTo>
                      <a:pt x="326" y="979"/>
                    </a:lnTo>
                    <a:lnTo>
                      <a:pt x="357" y="967"/>
                    </a:lnTo>
                    <a:lnTo>
                      <a:pt x="390" y="954"/>
                    </a:lnTo>
                    <a:lnTo>
                      <a:pt x="427" y="939"/>
                    </a:lnTo>
                    <a:lnTo>
                      <a:pt x="466" y="924"/>
                    </a:lnTo>
                    <a:lnTo>
                      <a:pt x="509" y="908"/>
                    </a:lnTo>
                    <a:lnTo>
                      <a:pt x="553" y="892"/>
                    </a:lnTo>
                    <a:lnTo>
                      <a:pt x="599" y="875"/>
                    </a:lnTo>
                    <a:lnTo>
                      <a:pt x="646" y="856"/>
                    </a:lnTo>
                    <a:lnTo>
                      <a:pt x="696" y="839"/>
                    </a:lnTo>
                    <a:lnTo>
                      <a:pt x="746" y="820"/>
                    </a:lnTo>
                    <a:lnTo>
                      <a:pt x="797" y="802"/>
                    </a:lnTo>
                    <a:lnTo>
                      <a:pt x="850" y="784"/>
                    </a:lnTo>
                    <a:lnTo>
                      <a:pt x="903" y="766"/>
                    </a:lnTo>
                    <a:lnTo>
                      <a:pt x="956" y="748"/>
                    </a:lnTo>
                    <a:lnTo>
                      <a:pt x="1009" y="731"/>
                    </a:lnTo>
                    <a:lnTo>
                      <a:pt x="1062" y="713"/>
                    </a:lnTo>
                    <a:lnTo>
                      <a:pt x="1115" y="697"/>
                    </a:lnTo>
                    <a:lnTo>
                      <a:pt x="1167" y="681"/>
                    </a:lnTo>
                    <a:lnTo>
                      <a:pt x="1219" y="666"/>
                    </a:lnTo>
                    <a:lnTo>
                      <a:pt x="1268" y="652"/>
                    </a:lnTo>
                    <a:lnTo>
                      <a:pt x="1318" y="640"/>
                    </a:lnTo>
                    <a:lnTo>
                      <a:pt x="1365" y="628"/>
                    </a:lnTo>
                    <a:lnTo>
                      <a:pt x="1410" y="618"/>
                    </a:lnTo>
                    <a:lnTo>
                      <a:pt x="1454" y="608"/>
                    </a:lnTo>
                    <a:lnTo>
                      <a:pt x="1495" y="602"/>
                    </a:lnTo>
                    <a:close/>
                  </a:path>
                </a:pathLst>
              </a:custGeom>
              <a:solidFill>
                <a:srgbClr val="A8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6">
                <a:extLst>
                  <a:ext uri="{FF2B5EF4-FFF2-40B4-BE49-F238E27FC236}">
                    <a16:creationId xmlns:a16="http://schemas.microsoft.com/office/drawing/2014/main" id="{58E8AFB5-A94A-4456-B8FE-B878DC6C6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094"/>
                <a:ext cx="697" cy="473"/>
              </a:xfrm>
              <a:custGeom>
                <a:avLst/>
                <a:gdLst>
                  <a:gd name="T0" fmla="*/ 1391 w 1394"/>
                  <a:gd name="T1" fmla="*/ 548 h 945"/>
                  <a:gd name="T2" fmla="*/ 1363 w 1394"/>
                  <a:gd name="T3" fmla="*/ 507 h 945"/>
                  <a:gd name="T4" fmla="*/ 1322 w 1394"/>
                  <a:gd name="T5" fmla="*/ 444 h 945"/>
                  <a:gd name="T6" fmla="*/ 1278 w 1394"/>
                  <a:gd name="T7" fmla="*/ 371 h 945"/>
                  <a:gd name="T8" fmla="*/ 1249 w 1394"/>
                  <a:gd name="T9" fmla="*/ 324 h 945"/>
                  <a:gd name="T10" fmla="*/ 1220 w 1394"/>
                  <a:gd name="T11" fmla="*/ 298 h 945"/>
                  <a:gd name="T12" fmla="*/ 1188 w 1394"/>
                  <a:gd name="T13" fmla="*/ 268 h 945"/>
                  <a:gd name="T14" fmla="*/ 1158 w 1394"/>
                  <a:gd name="T15" fmla="*/ 227 h 945"/>
                  <a:gd name="T16" fmla="*/ 1137 w 1394"/>
                  <a:gd name="T17" fmla="*/ 155 h 945"/>
                  <a:gd name="T18" fmla="*/ 1143 w 1394"/>
                  <a:gd name="T19" fmla="*/ 72 h 945"/>
                  <a:gd name="T20" fmla="*/ 1142 w 1394"/>
                  <a:gd name="T21" fmla="*/ 36 h 945"/>
                  <a:gd name="T22" fmla="*/ 1120 w 1394"/>
                  <a:gd name="T23" fmla="*/ 23 h 945"/>
                  <a:gd name="T24" fmla="*/ 1083 w 1394"/>
                  <a:gd name="T25" fmla="*/ 7 h 945"/>
                  <a:gd name="T26" fmla="*/ 1039 w 1394"/>
                  <a:gd name="T27" fmla="*/ 0 h 945"/>
                  <a:gd name="T28" fmla="*/ 1005 w 1394"/>
                  <a:gd name="T29" fmla="*/ 6 h 945"/>
                  <a:gd name="T30" fmla="*/ 975 w 1394"/>
                  <a:gd name="T31" fmla="*/ 15 h 945"/>
                  <a:gd name="T32" fmla="*/ 939 w 1394"/>
                  <a:gd name="T33" fmla="*/ 28 h 945"/>
                  <a:gd name="T34" fmla="*/ 899 w 1394"/>
                  <a:gd name="T35" fmla="*/ 43 h 945"/>
                  <a:gd name="T36" fmla="*/ 853 w 1394"/>
                  <a:gd name="T37" fmla="*/ 59 h 945"/>
                  <a:gd name="T38" fmla="*/ 802 w 1394"/>
                  <a:gd name="T39" fmla="*/ 77 h 945"/>
                  <a:gd name="T40" fmla="*/ 747 w 1394"/>
                  <a:gd name="T41" fmla="*/ 96 h 945"/>
                  <a:gd name="T42" fmla="*/ 687 w 1394"/>
                  <a:gd name="T43" fmla="*/ 117 h 945"/>
                  <a:gd name="T44" fmla="*/ 621 w 1394"/>
                  <a:gd name="T45" fmla="*/ 136 h 945"/>
                  <a:gd name="T46" fmla="*/ 552 w 1394"/>
                  <a:gd name="T47" fmla="*/ 157 h 945"/>
                  <a:gd name="T48" fmla="*/ 478 w 1394"/>
                  <a:gd name="T49" fmla="*/ 177 h 945"/>
                  <a:gd name="T50" fmla="*/ 400 w 1394"/>
                  <a:gd name="T51" fmla="*/ 195 h 945"/>
                  <a:gd name="T52" fmla="*/ 318 w 1394"/>
                  <a:gd name="T53" fmla="*/ 212 h 945"/>
                  <a:gd name="T54" fmla="*/ 232 w 1394"/>
                  <a:gd name="T55" fmla="*/ 227 h 945"/>
                  <a:gd name="T56" fmla="*/ 142 w 1394"/>
                  <a:gd name="T57" fmla="*/ 241 h 945"/>
                  <a:gd name="T58" fmla="*/ 49 w 1394"/>
                  <a:gd name="T59" fmla="*/ 251 h 945"/>
                  <a:gd name="T60" fmla="*/ 3 w 1394"/>
                  <a:gd name="T61" fmla="*/ 261 h 945"/>
                  <a:gd name="T62" fmla="*/ 15 w 1394"/>
                  <a:gd name="T63" fmla="*/ 296 h 945"/>
                  <a:gd name="T64" fmla="*/ 36 w 1394"/>
                  <a:gd name="T65" fmla="*/ 351 h 945"/>
                  <a:gd name="T66" fmla="*/ 57 w 1394"/>
                  <a:gd name="T67" fmla="*/ 410 h 945"/>
                  <a:gd name="T68" fmla="*/ 72 w 1394"/>
                  <a:gd name="T69" fmla="*/ 447 h 945"/>
                  <a:gd name="T70" fmla="*/ 95 w 1394"/>
                  <a:gd name="T71" fmla="*/ 472 h 945"/>
                  <a:gd name="T72" fmla="*/ 124 w 1394"/>
                  <a:gd name="T73" fmla="*/ 501 h 945"/>
                  <a:gd name="T74" fmla="*/ 149 w 1394"/>
                  <a:gd name="T75" fmla="*/ 542 h 945"/>
                  <a:gd name="T76" fmla="*/ 164 w 1394"/>
                  <a:gd name="T77" fmla="*/ 613 h 945"/>
                  <a:gd name="T78" fmla="*/ 152 w 1394"/>
                  <a:gd name="T79" fmla="*/ 682 h 945"/>
                  <a:gd name="T80" fmla="*/ 155 w 1394"/>
                  <a:gd name="T81" fmla="*/ 730 h 945"/>
                  <a:gd name="T82" fmla="*/ 166 w 1394"/>
                  <a:gd name="T83" fmla="*/ 787 h 945"/>
                  <a:gd name="T84" fmla="*/ 179 w 1394"/>
                  <a:gd name="T85" fmla="*/ 854 h 945"/>
                  <a:gd name="T86" fmla="*/ 187 w 1394"/>
                  <a:gd name="T87" fmla="*/ 917 h 945"/>
                  <a:gd name="T88" fmla="*/ 190 w 1394"/>
                  <a:gd name="T89" fmla="*/ 944 h 945"/>
                  <a:gd name="T90" fmla="*/ 209 w 1394"/>
                  <a:gd name="T91" fmla="*/ 937 h 945"/>
                  <a:gd name="T92" fmla="*/ 245 w 1394"/>
                  <a:gd name="T93" fmla="*/ 922 h 945"/>
                  <a:gd name="T94" fmla="*/ 294 w 1394"/>
                  <a:gd name="T95" fmla="*/ 902 h 945"/>
                  <a:gd name="T96" fmla="*/ 357 w 1394"/>
                  <a:gd name="T97" fmla="*/ 878 h 945"/>
                  <a:gd name="T98" fmla="*/ 432 w 1394"/>
                  <a:gd name="T99" fmla="*/ 851 h 945"/>
                  <a:gd name="T100" fmla="*/ 515 w 1394"/>
                  <a:gd name="T101" fmla="*/ 818 h 945"/>
                  <a:gd name="T102" fmla="*/ 605 w 1394"/>
                  <a:gd name="T103" fmla="*/ 786 h 945"/>
                  <a:gd name="T104" fmla="*/ 702 w 1394"/>
                  <a:gd name="T105" fmla="*/ 751 h 945"/>
                  <a:gd name="T106" fmla="*/ 801 w 1394"/>
                  <a:gd name="T107" fmla="*/ 717 h 945"/>
                  <a:gd name="T108" fmla="*/ 901 w 1394"/>
                  <a:gd name="T109" fmla="*/ 684 h 945"/>
                  <a:gd name="T110" fmla="*/ 1001 w 1394"/>
                  <a:gd name="T111" fmla="*/ 651 h 945"/>
                  <a:gd name="T112" fmla="*/ 1098 w 1394"/>
                  <a:gd name="T113" fmla="*/ 622 h 945"/>
                  <a:gd name="T114" fmla="*/ 1193 w 1394"/>
                  <a:gd name="T115" fmla="*/ 596 h 945"/>
                  <a:gd name="T116" fmla="*/ 1279 w 1394"/>
                  <a:gd name="T117" fmla="*/ 575 h 945"/>
                  <a:gd name="T118" fmla="*/ 1358 w 1394"/>
                  <a:gd name="T119" fmla="*/ 559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4" h="945">
                    <a:moveTo>
                      <a:pt x="1394" y="553"/>
                    </a:moveTo>
                    <a:lnTo>
                      <a:pt x="1391" y="548"/>
                    </a:lnTo>
                    <a:lnTo>
                      <a:pt x="1379" y="531"/>
                    </a:lnTo>
                    <a:lnTo>
                      <a:pt x="1363" y="507"/>
                    </a:lnTo>
                    <a:lnTo>
                      <a:pt x="1343" y="477"/>
                    </a:lnTo>
                    <a:lnTo>
                      <a:pt x="1322" y="444"/>
                    </a:lnTo>
                    <a:lnTo>
                      <a:pt x="1299" y="407"/>
                    </a:lnTo>
                    <a:lnTo>
                      <a:pt x="1278" y="371"/>
                    </a:lnTo>
                    <a:lnTo>
                      <a:pt x="1258" y="338"/>
                    </a:lnTo>
                    <a:lnTo>
                      <a:pt x="1249" y="324"/>
                    </a:lnTo>
                    <a:lnTo>
                      <a:pt x="1235" y="311"/>
                    </a:lnTo>
                    <a:lnTo>
                      <a:pt x="1220" y="298"/>
                    </a:lnTo>
                    <a:lnTo>
                      <a:pt x="1204" y="283"/>
                    </a:lnTo>
                    <a:lnTo>
                      <a:pt x="1188" y="268"/>
                    </a:lnTo>
                    <a:lnTo>
                      <a:pt x="1172" y="249"/>
                    </a:lnTo>
                    <a:lnTo>
                      <a:pt x="1158" y="227"/>
                    </a:lnTo>
                    <a:lnTo>
                      <a:pt x="1147" y="203"/>
                    </a:lnTo>
                    <a:lnTo>
                      <a:pt x="1137" y="155"/>
                    </a:lnTo>
                    <a:lnTo>
                      <a:pt x="1137" y="111"/>
                    </a:lnTo>
                    <a:lnTo>
                      <a:pt x="1143" y="72"/>
                    </a:lnTo>
                    <a:lnTo>
                      <a:pt x="1145" y="38"/>
                    </a:lnTo>
                    <a:lnTo>
                      <a:pt x="1142" y="36"/>
                    </a:lnTo>
                    <a:lnTo>
                      <a:pt x="1134" y="30"/>
                    </a:lnTo>
                    <a:lnTo>
                      <a:pt x="1120" y="23"/>
                    </a:lnTo>
                    <a:lnTo>
                      <a:pt x="1103" y="15"/>
                    </a:lnTo>
                    <a:lnTo>
                      <a:pt x="1083" y="7"/>
                    </a:lnTo>
                    <a:lnTo>
                      <a:pt x="1061" y="1"/>
                    </a:lnTo>
                    <a:lnTo>
                      <a:pt x="1039" y="0"/>
                    </a:lnTo>
                    <a:lnTo>
                      <a:pt x="1018" y="3"/>
                    </a:lnTo>
                    <a:lnTo>
                      <a:pt x="1005" y="6"/>
                    </a:lnTo>
                    <a:lnTo>
                      <a:pt x="990" y="11"/>
                    </a:lnTo>
                    <a:lnTo>
                      <a:pt x="975" y="15"/>
                    </a:lnTo>
                    <a:lnTo>
                      <a:pt x="958" y="21"/>
                    </a:lnTo>
                    <a:lnTo>
                      <a:pt x="939" y="28"/>
                    </a:lnTo>
                    <a:lnTo>
                      <a:pt x="920" y="35"/>
                    </a:lnTo>
                    <a:lnTo>
                      <a:pt x="899" y="43"/>
                    </a:lnTo>
                    <a:lnTo>
                      <a:pt x="876" y="51"/>
                    </a:lnTo>
                    <a:lnTo>
                      <a:pt x="853" y="59"/>
                    </a:lnTo>
                    <a:lnTo>
                      <a:pt x="829" y="68"/>
                    </a:lnTo>
                    <a:lnTo>
                      <a:pt x="802" y="77"/>
                    </a:lnTo>
                    <a:lnTo>
                      <a:pt x="774" y="87"/>
                    </a:lnTo>
                    <a:lnTo>
                      <a:pt x="747" y="96"/>
                    </a:lnTo>
                    <a:lnTo>
                      <a:pt x="717" y="106"/>
                    </a:lnTo>
                    <a:lnTo>
                      <a:pt x="687" y="117"/>
                    </a:lnTo>
                    <a:lnTo>
                      <a:pt x="655" y="126"/>
                    </a:lnTo>
                    <a:lnTo>
                      <a:pt x="621" y="136"/>
                    </a:lnTo>
                    <a:lnTo>
                      <a:pt x="588" y="147"/>
                    </a:lnTo>
                    <a:lnTo>
                      <a:pt x="552" y="157"/>
                    </a:lnTo>
                    <a:lnTo>
                      <a:pt x="516" y="166"/>
                    </a:lnTo>
                    <a:lnTo>
                      <a:pt x="478" y="177"/>
                    </a:lnTo>
                    <a:lnTo>
                      <a:pt x="440" y="186"/>
                    </a:lnTo>
                    <a:lnTo>
                      <a:pt x="400" y="195"/>
                    </a:lnTo>
                    <a:lnTo>
                      <a:pt x="360" y="204"/>
                    </a:lnTo>
                    <a:lnTo>
                      <a:pt x="318" y="212"/>
                    </a:lnTo>
                    <a:lnTo>
                      <a:pt x="276" y="220"/>
                    </a:lnTo>
                    <a:lnTo>
                      <a:pt x="232" y="227"/>
                    </a:lnTo>
                    <a:lnTo>
                      <a:pt x="188" y="234"/>
                    </a:lnTo>
                    <a:lnTo>
                      <a:pt x="142" y="241"/>
                    </a:lnTo>
                    <a:lnTo>
                      <a:pt x="96" y="247"/>
                    </a:lnTo>
                    <a:lnTo>
                      <a:pt x="49" y="251"/>
                    </a:lnTo>
                    <a:lnTo>
                      <a:pt x="0" y="256"/>
                    </a:lnTo>
                    <a:lnTo>
                      <a:pt x="3" y="261"/>
                    </a:lnTo>
                    <a:lnTo>
                      <a:pt x="7" y="276"/>
                    </a:lnTo>
                    <a:lnTo>
                      <a:pt x="15" y="296"/>
                    </a:lnTo>
                    <a:lnTo>
                      <a:pt x="26" y="322"/>
                    </a:lnTo>
                    <a:lnTo>
                      <a:pt x="36" y="351"/>
                    </a:lnTo>
                    <a:lnTo>
                      <a:pt x="48" y="381"/>
                    </a:lnTo>
                    <a:lnTo>
                      <a:pt x="57" y="410"/>
                    </a:lnTo>
                    <a:lnTo>
                      <a:pt x="66" y="436"/>
                    </a:lnTo>
                    <a:lnTo>
                      <a:pt x="72" y="447"/>
                    </a:lnTo>
                    <a:lnTo>
                      <a:pt x="82" y="459"/>
                    </a:lnTo>
                    <a:lnTo>
                      <a:pt x="95" y="472"/>
                    </a:lnTo>
                    <a:lnTo>
                      <a:pt x="109" y="485"/>
                    </a:lnTo>
                    <a:lnTo>
                      <a:pt x="124" y="501"/>
                    </a:lnTo>
                    <a:lnTo>
                      <a:pt x="137" y="520"/>
                    </a:lnTo>
                    <a:lnTo>
                      <a:pt x="149" y="542"/>
                    </a:lnTo>
                    <a:lnTo>
                      <a:pt x="158" y="568"/>
                    </a:lnTo>
                    <a:lnTo>
                      <a:pt x="164" y="613"/>
                    </a:lnTo>
                    <a:lnTo>
                      <a:pt x="159" y="650"/>
                    </a:lnTo>
                    <a:lnTo>
                      <a:pt x="152" y="682"/>
                    </a:lnTo>
                    <a:lnTo>
                      <a:pt x="151" y="709"/>
                    </a:lnTo>
                    <a:lnTo>
                      <a:pt x="155" y="730"/>
                    </a:lnTo>
                    <a:lnTo>
                      <a:pt x="161" y="757"/>
                    </a:lnTo>
                    <a:lnTo>
                      <a:pt x="166" y="787"/>
                    </a:lnTo>
                    <a:lnTo>
                      <a:pt x="173" y="819"/>
                    </a:lnTo>
                    <a:lnTo>
                      <a:pt x="179" y="854"/>
                    </a:lnTo>
                    <a:lnTo>
                      <a:pt x="184" y="886"/>
                    </a:lnTo>
                    <a:lnTo>
                      <a:pt x="187" y="917"/>
                    </a:lnTo>
                    <a:lnTo>
                      <a:pt x="188" y="945"/>
                    </a:lnTo>
                    <a:lnTo>
                      <a:pt x="190" y="944"/>
                    </a:lnTo>
                    <a:lnTo>
                      <a:pt x="197" y="942"/>
                    </a:lnTo>
                    <a:lnTo>
                      <a:pt x="209" y="937"/>
                    </a:lnTo>
                    <a:lnTo>
                      <a:pt x="225" y="930"/>
                    </a:lnTo>
                    <a:lnTo>
                      <a:pt x="245" y="922"/>
                    </a:lnTo>
                    <a:lnTo>
                      <a:pt x="268" y="913"/>
                    </a:lnTo>
                    <a:lnTo>
                      <a:pt x="294" y="902"/>
                    </a:lnTo>
                    <a:lnTo>
                      <a:pt x="325" y="891"/>
                    </a:lnTo>
                    <a:lnTo>
                      <a:pt x="357" y="878"/>
                    </a:lnTo>
                    <a:lnTo>
                      <a:pt x="393" y="864"/>
                    </a:lnTo>
                    <a:lnTo>
                      <a:pt x="432" y="851"/>
                    </a:lnTo>
                    <a:lnTo>
                      <a:pt x="473" y="834"/>
                    </a:lnTo>
                    <a:lnTo>
                      <a:pt x="515" y="818"/>
                    </a:lnTo>
                    <a:lnTo>
                      <a:pt x="559" y="802"/>
                    </a:lnTo>
                    <a:lnTo>
                      <a:pt x="605" y="786"/>
                    </a:lnTo>
                    <a:lnTo>
                      <a:pt x="654" y="769"/>
                    </a:lnTo>
                    <a:lnTo>
                      <a:pt x="702" y="751"/>
                    </a:lnTo>
                    <a:lnTo>
                      <a:pt x="750" y="734"/>
                    </a:lnTo>
                    <a:lnTo>
                      <a:pt x="801" y="717"/>
                    </a:lnTo>
                    <a:lnTo>
                      <a:pt x="850" y="700"/>
                    </a:lnTo>
                    <a:lnTo>
                      <a:pt x="901" y="684"/>
                    </a:lnTo>
                    <a:lnTo>
                      <a:pt x="951" y="667"/>
                    </a:lnTo>
                    <a:lnTo>
                      <a:pt x="1001" y="651"/>
                    </a:lnTo>
                    <a:lnTo>
                      <a:pt x="1050" y="636"/>
                    </a:lnTo>
                    <a:lnTo>
                      <a:pt x="1098" y="622"/>
                    </a:lnTo>
                    <a:lnTo>
                      <a:pt x="1147" y="609"/>
                    </a:lnTo>
                    <a:lnTo>
                      <a:pt x="1193" y="596"/>
                    </a:lnTo>
                    <a:lnTo>
                      <a:pt x="1236" y="586"/>
                    </a:lnTo>
                    <a:lnTo>
                      <a:pt x="1279" y="575"/>
                    </a:lnTo>
                    <a:lnTo>
                      <a:pt x="1320" y="566"/>
                    </a:lnTo>
                    <a:lnTo>
                      <a:pt x="1358" y="559"/>
                    </a:lnTo>
                    <a:lnTo>
                      <a:pt x="1394" y="553"/>
                    </a:lnTo>
                    <a:close/>
                  </a:path>
                </a:pathLst>
              </a:custGeom>
              <a:solidFill>
                <a:srgbClr val="99E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7">
                <a:extLst>
                  <a:ext uri="{FF2B5EF4-FFF2-40B4-BE49-F238E27FC236}">
                    <a16:creationId xmlns:a16="http://schemas.microsoft.com/office/drawing/2014/main" id="{2F2FC956-DAB3-46B1-8D92-29C2DD205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1113"/>
                <a:ext cx="647" cy="436"/>
              </a:xfrm>
              <a:custGeom>
                <a:avLst/>
                <a:gdLst>
                  <a:gd name="T0" fmla="*/ 1290 w 1293"/>
                  <a:gd name="T1" fmla="*/ 507 h 873"/>
                  <a:gd name="T2" fmla="*/ 1266 w 1293"/>
                  <a:gd name="T3" fmla="*/ 474 h 873"/>
                  <a:gd name="T4" fmla="*/ 1228 w 1293"/>
                  <a:gd name="T5" fmla="*/ 417 h 873"/>
                  <a:gd name="T6" fmla="*/ 1184 w 1293"/>
                  <a:gd name="T7" fmla="*/ 347 h 873"/>
                  <a:gd name="T8" fmla="*/ 1154 w 1293"/>
                  <a:gd name="T9" fmla="*/ 294 h 873"/>
                  <a:gd name="T10" fmla="*/ 1131 w 1293"/>
                  <a:gd name="T11" fmla="*/ 262 h 873"/>
                  <a:gd name="T12" fmla="*/ 1106 w 1293"/>
                  <a:gd name="T13" fmla="*/ 227 h 873"/>
                  <a:gd name="T14" fmla="*/ 1083 w 1293"/>
                  <a:gd name="T15" fmla="*/ 187 h 873"/>
                  <a:gd name="T16" fmla="*/ 1063 w 1293"/>
                  <a:gd name="T17" fmla="*/ 121 h 873"/>
                  <a:gd name="T18" fmla="*/ 1060 w 1293"/>
                  <a:gd name="T19" fmla="*/ 42 h 873"/>
                  <a:gd name="T20" fmla="*/ 1057 w 1293"/>
                  <a:gd name="T21" fmla="*/ 6 h 873"/>
                  <a:gd name="T22" fmla="*/ 1039 w 1293"/>
                  <a:gd name="T23" fmla="*/ 2 h 873"/>
                  <a:gd name="T24" fmla="*/ 1005 w 1293"/>
                  <a:gd name="T25" fmla="*/ 0 h 873"/>
                  <a:gd name="T26" fmla="*/ 963 w 1293"/>
                  <a:gd name="T27" fmla="*/ 5 h 873"/>
                  <a:gd name="T28" fmla="*/ 925 w 1293"/>
                  <a:gd name="T29" fmla="*/ 15 h 873"/>
                  <a:gd name="T30" fmla="*/ 892 w 1293"/>
                  <a:gd name="T31" fmla="*/ 27 h 873"/>
                  <a:gd name="T32" fmla="*/ 856 w 1293"/>
                  <a:gd name="T33" fmla="*/ 38 h 873"/>
                  <a:gd name="T34" fmla="*/ 815 w 1293"/>
                  <a:gd name="T35" fmla="*/ 53 h 873"/>
                  <a:gd name="T36" fmla="*/ 769 w 1293"/>
                  <a:gd name="T37" fmla="*/ 68 h 873"/>
                  <a:gd name="T38" fmla="*/ 721 w 1293"/>
                  <a:gd name="T39" fmla="*/ 84 h 873"/>
                  <a:gd name="T40" fmla="*/ 668 w 1293"/>
                  <a:gd name="T41" fmla="*/ 100 h 873"/>
                  <a:gd name="T42" fmla="*/ 611 w 1293"/>
                  <a:gd name="T43" fmla="*/ 118 h 873"/>
                  <a:gd name="T44" fmla="*/ 550 w 1293"/>
                  <a:gd name="T45" fmla="*/ 135 h 873"/>
                  <a:gd name="T46" fmla="*/ 487 w 1293"/>
                  <a:gd name="T47" fmla="*/ 151 h 873"/>
                  <a:gd name="T48" fmla="*/ 420 w 1293"/>
                  <a:gd name="T49" fmla="*/ 168 h 873"/>
                  <a:gd name="T50" fmla="*/ 350 w 1293"/>
                  <a:gd name="T51" fmla="*/ 183 h 873"/>
                  <a:gd name="T52" fmla="*/ 277 w 1293"/>
                  <a:gd name="T53" fmla="*/ 197 h 873"/>
                  <a:gd name="T54" fmla="*/ 201 w 1293"/>
                  <a:gd name="T55" fmla="*/ 211 h 873"/>
                  <a:gd name="T56" fmla="*/ 122 w 1293"/>
                  <a:gd name="T57" fmla="*/ 223 h 873"/>
                  <a:gd name="T58" fmla="*/ 41 w 1293"/>
                  <a:gd name="T59" fmla="*/ 232 h 873"/>
                  <a:gd name="T60" fmla="*/ 1 w 1293"/>
                  <a:gd name="T61" fmla="*/ 239 h 873"/>
                  <a:gd name="T62" fmla="*/ 12 w 1293"/>
                  <a:gd name="T63" fmla="*/ 266 h 873"/>
                  <a:gd name="T64" fmla="*/ 29 w 1293"/>
                  <a:gd name="T65" fmla="*/ 311 h 873"/>
                  <a:gd name="T66" fmla="*/ 48 w 1293"/>
                  <a:gd name="T67" fmla="*/ 364 h 873"/>
                  <a:gd name="T68" fmla="*/ 63 w 1293"/>
                  <a:gd name="T69" fmla="*/ 406 h 873"/>
                  <a:gd name="T70" fmla="*/ 79 w 1293"/>
                  <a:gd name="T71" fmla="*/ 433 h 873"/>
                  <a:gd name="T72" fmla="*/ 99 w 1293"/>
                  <a:gd name="T73" fmla="*/ 466 h 873"/>
                  <a:gd name="T74" fmla="*/ 117 w 1293"/>
                  <a:gd name="T75" fmla="*/ 504 h 873"/>
                  <a:gd name="T76" fmla="*/ 130 w 1293"/>
                  <a:gd name="T77" fmla="*/ 565 h 873"/>
                  <a:gd name="T78" fmla="*/ 130 w 1293"/>
                  <a:gd name="T79" fmla="*/ 630 h 873"/>
                  <a:gd name="T80" fmla="*/ 140 w 1293"/>
                  <a:gd name="T81" fmla="*/ 706 h 873"/>
                  <a:gd name="T82" fmla="*/ 156 w 1293"/>
                  <a:gd name="T83" fmla="*/ 820 h 873"/>
                  <a:gd name="T84" fmla="*/ 161 w 1293"/>
                  <a:gd name="T85" fmla="*/ 872 h 873"/>
                  <a:gd name="T86" fmla="*/ 179 w 1293"/>
                  <a:gd name="T87" fmla="*/ 865 h 873"/>
                  <a:gd name="T88" fmla="*/ 214 w 1293"/>
                  <a:gd name="T89" fmla="*/ 852 h 873"/>
                  <a:gd name="T90" fmla="*/ 264 w 1293"/>
                  <a:gd name="T91" fmla="*/ 833 h 873"/>
                  <a:gd name="T92" fmla="*/ 325 w 1293"/>
                  <a:gd name="T93" fmla="*/ 810 h 873"/>
                  <a:gd name="T94" fmla="*/ 397 w 1293"/>
                  <a:gd name="T95" fmla="*/ 782 h 873"/>
                  <a:gd name="T96" fmla="*/ 478 w 1293"/>
                  <a:gd name="T97" fmla="*/ 753 h 873"/>
                  <a:gd name="T98" fmla="*/ 565 w 1293"/>
                  <a:gd name="T99" fmla="*/ 721 h 873"/>
                  <a:gd name="T100" fmla="*/ 657 w 1293"/>
                  <a:gd name="T101" fmla="*/ 689 h 873"/>
                  <a:gd name="T102" fmla="*/ 752 w 1293"/>
                  <a:gd name="T103" fmla="*/ 657 h 873"/>
                  <a:gd name="T104" fmla="*/ 846 w 1293"/>
                  <a:gd name="T105" fmla="*/ 626 h 873"/>
                  <a:gd name="T106" fmla="*/ 941 w 1293"/>
                  <a:gd name="T107" fmla="*/ 597 h 873"/>
                  <a:gd name="T108" fmla="*/ 1031 w 1293"/>
                  <a:gd name="T109" fmla="*/ 570 h 873"/>
                  <a:gd name="T110" fmla="*/ 1116 w 1293"/>
                  <a:gd name="T111" fmla="*/ 547 h 873"/>
                  <a:gd name="T112" fmla="*/ 1194 w 1293"/>
                  <a:gd name="T113" fmla="*/ 529 h 873"/>
                  <a:gd name="T114" fmla="*/ 1263 w 1293"/>
                  <a:gd name="T115" fmla="*/ 516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3" h="873">
                    <a:moveTo>
                      <a:pt x="1293" y="512"/>
                    </a:moveTo>
                    <a:lnTo>
                      <a:pt x="1290" y="507"/>
                    </a:lnTo>
                    <a:lnTo>
                      <a:pt x="1281" y="494"/>
                    </a:lnTo>
                    <a:lnTo>
                      <a:pt x="1266" y="474"/>
                    </a:lnTo>
                    <a:lnTo>
                      <a:pt x="1248" y="447"/>
                    </a:lnTo>
                    <a:lnTo>
                      <a:pt x="1228" y="417"/>
                    </a:lnTo>
                    <a:lnTo>
                      <a:pt x="1206" y="383"/>
                    </a:lnTo>
                    <a:lnTo>
                      <a:pt x="1184" y="347"/>
                    </a:lnTo>
                    <a:lnTo>
                      <a:pt x="1163" y="310"/>
                    </a:lnTo>
                    <a:lnTo>
                      <a:pt x="1154" y="294"/>
                    </a:lnTo>
                    <a:lnTo>
                      <a:pt x="1142" y="278"/>
                    </a:lnTo>
                    <a:lnTo>
                      <a:pt x="1131" y="262"/>
                    </a:lnTo>
                    <a:lnTo>
                      <a:pt x="1118" y="244"/>
                    </a:lnTo>
                    <a:lnTo>
                      <a:pt x="1106" y="227"/>
                    </a:lnTo>
                    <a:lnTo>
                      <a:pt x="1093" y="208"/>
                    </a:lnTo>
                    <a:lnTo>
                      <a:pt x="1083" y="187"/>
                    </a:lnTo>
                    <a:lnTo>
                      <a:pt x="1073" y="164"/>
                    </a:lnTo>
                    <a:lnTo>
                      <a:pt x="1063" y="121"/>
                    </a:lnTo>
                    <a:lnTo>
                      <a:pt x="1060" y="80"/>
                    </a:lnTo>
                    <a:lnTo>
                      <a:pt x="1060" y="42"/>
                    </a:lnTo>
                    <a:lnTo>
                      <a:pt x="1060" y="7"/>
                    </a:lnTo>
                    <a:lnTo>
                      <a:pt x="1057" y="6"/>
                    </a:lnTo>
                    <a:lnTo>
                      <a:pt x="1049" y="5"/>
                    </a:lnTo>
                    <a:lnTo>
                      <a:pt x="1039" y="2"/>
                    </a:lnTo>
                    <a:lnTo>
                      <a:pt x="1024" y="1"/>
                    </a:lnTo>
                    <a:lnTo>
                      <a:pt x="1005" y="0"/>
                    </a:lnTo>
                    <a:lnTo>
                      <a:pt x="985" y="1"/>
                    </a:lnTo>
                    <a:lnTo>
                      <a:pt x="963" y="5"/>
                    </a:lnTo>
                    <a:lnTo>
                      <a:pt x="940" y="11"/>
                    </a:lnTo>
                    <a:lnTo>
                      <a:pt x="925" y="15"/>
                    </a:lnTo>
                    <a:lnTo>
                      <a:pt x="910" y="21"/>
                    </a:lnTo>
                    <a:lnTo>
                      <a:pt x="892" y="27"/>
                    </a:lnTo>
                    <a:lnTo>
                      <a:pt x="875" y="32"/>
                    </a:lnTo>
                    <a:lnTo>
                      <a:pt x="856" y="38"/>
                    </a:lnTo>
                    <a:lnTo>
                      <a:pt x="836" y="45"/>
                    </a:lnTo>
                    <a:lnTo>
                      <a:pt x="815" y="53"/>
                    </a:lnTo>
                    <a:lnTo>
                      <a:pt x="793" y="60"/>
                    </a:lnTo>
                    <a:lnTo>
                      <a:pt x="769" y="68"/>
                    </a:lnTo>
                    <a:lnTo>
                      <a:pt x="746" y="76"/>
                    </a:lnTo>
                    <a:lnTo>
                      <a:pt x="721" y="84"/>
                    </a:lnTo>
                    <a:lnTo>
                      <a:pt x="694" y="92"/>
                    </a:lnTo>
                    <a:lnTo>
                      <a:pt x="668" y="100"/>
                    </a:lnTo>
                    <a:lnTo>
                      <a:pt x="640" y="110"/>
                    </a:lnTo>
                    <a:lnTo>
                      <a:pt x="611" y="118"/>
                    </a:lnTo>
                    <a:lnTo>
                      <a:pt x="581" y="126"/>
                    </a:lnTo>
                    <a:lnTo>
                      <a:pt x="550" y="135"/>
                    </a:lnTo>
                    <a:lnTo>
                      <a:pt x="519" y="143"/>
                    </a:lnTo>
                    <a:lnTo>
                      <a:pt x="487" y="151"/>
                    </a:lnTo>
                    <a:lnTo>
                      <a:pt x="454" y="160"/>
                    </a:lnTo>
                    <a:lnTo>
                      <a:pt x="420" y="168"/>
                    </a:lnTo>
                    <a:lnTo>
                      <a:pt x="386" y="175"/>
                    </a:lnTo>
                    <a:lnTo>
                      <a:pt x="350" y="183"/>
                    </a:lnTo>
                    <a:lnTo>
                      <a:pt x="314" y="190"/>
                    </a:lnTo>
                    <a:lnTo>
                      <a:pt x="277" y="197"/>
                    </a:lnTo>
                    <a:lnTo>
                      <a:pt x="239" y="204"/>
                    </a:lnTo>
                    <a:lnTo>
                      <a:pt x="201" y="211"/>
                    </a:lnTo>
                    <a:lnTo>
                      <a:pt x="162" y="217"/>
                    </a:lnTo>
                    <a:lnTo>
                      <a:pt x="122" y="223"/>
                    </a:lnTo>
                    <a:lnTo>
                      <a:pt x="83" y="227"/>
                    </a:lnTo>
                    <a:lnTo>
                      <a:pt x="41" y="232"/>
                    </a:lnTo>
                    <a:lnTo>
                      <a:pt x="0" y="235"/>
                    </a:lnTo>
                    <a:lnTo>
                      <a:pt x="1" y="239"/>
                    </a:lnTo>
                    <a:lnTo>
                      <a:pt x="6" y="250"/>
                    </a:lnTo>
                    <a:lnTo>
                      <a:pt x="12" y="266"/>
                    </a:lnTo>
                    <a:lnTo>
                      <a:pt x="21" y="287"/>
                    </a:lnTo>
                    <a:lnTo>
                      <a:pt x="29" y="311"/>
                    </a:lnTo>
                    <a:lnTo>
                      <a:pt x="39" y="338"/>
                    </a:lnTo>
                    <a:lnTo>
                      <a:pt x="48" y="364"/>
                    </a:lnTo>
                    <a:lnTo>
                      <a:pt x="57" y="392"/>
                    </a:lnTo>
                    <a:lnTo>
                      <a:pt x="63" y="406"/>
                    </a:lnTo>
                    <a:lnTo>
                      <a:pt x="71" y="420"/>
                    </a:lnTo>
                    <a:lnTo>
                      <a:pt x="79" y="433"/>
                    </a:lnTo>
                    <a:lnTo>
                      <a:pt x="90" y="448"/>
                    </a:lnTo>
                    <a:lnTo>
                      <a:pt x="99" y="466"/>
                    </a:lnTo>
                    <a:lnTo>
                      <a:pt x="109" y="484"/>
                    </a:lnTo>
                    <a:lnTo>
                      <a:pt x="117" y="504"/>
                    </a:lnTo>
                    <a:lnTo>
                      <a:pt x="124" y="527"/>
                    </a:lnTo>
                    <a:lnTo>
                      <a:pt x="130" y="565"/>
                    </a:lnTo>
                    <a:lnTo>
                      <a:pt x="131" y="598"/>
                    </a:lnTo>
                    <a:lnTo>
                      <a:pt x="130" y="630"/>
                    </a:lnTo>
                    <a:lnTo>
                      <a:pt x="132" y="659"/>
                    </a:lnTo>
                    <a:lnTo>
                      <a:pt x="140" y="706"/>
                    </a:lnTo>
                    <a:lnTo>
                      <a:pt x="150" y="763"/>
                    </a:lnTo>
                    <a:lnTo>
                      <a:pt x="156" y="820"/>
                    </a:lnTo>
                    <a:lnTo>
                      <a:pt x="159" y="873"/>
                    </a:lnTo>
                    <a:lnTo>
                      <a:pt x="161" y="872"/>
                    </a:lnTo>
                    <a:lnTo>
                      <a:pt x="168" y="870"/>
                    </a:lnTo>
                    <a:lnTo>
                      <a:pt x="179" y="865"/>
                    </a:lnTo>
                    <a:lnTo>
                      <a:pt x="194" y="860"/>
                    </a:lnTo>
                    <a:lnTo>
                      <a:pt x="214" y="852"/>
                    </a:lnTo>
                    <a:lnTo>
                      <a:pt x="237" y="844"/>
                    </a:lnTo>
                    <a:lnTo>
                      <a:pt x="264" y="833"/>
                    </a:lnTo>
                    <a:lnTo>
                      <a:pt x="292" y="822"/>
                    </a:lnTo>
                    <a:lnTo>
                      <a:pt x="325" y="810"/>
                    </a:lnTo>
                    <a:lnTo>
                      <a:pt x="360" y="796"/>
                    </a:lnTo>
                    <a:lnTo>
                      <a:pt x="397" y="782"/>
                    </a:lnTo>
                    <a:lnTo>
                      <a:pt x="436" y="769"/>
                    </a:lnTo>
                    <a:lnTo>
                      <a:pt x="478" y="753"/>
                    </a:lnTo>
                    <a:lnTo>
                      <a:pt x="520" y="738"/>
                    </a:lnTo>
                    <a:lnTo>
                      <a:pt x="565" y="721"/>
                    </a:lnTo>
                    <a:lnTo>
                      <a:pt x="610" y="705"/>
                    </a:lnTo>
                    <a:lnTo>
                      <a:pt x="657" y="689"/>
                    </a:lnTo>
                    <a:lnTo>
                      <a:pt x="704" y="673"/>
                    </a:lnTo>
                    <a:lnTo>
                      <a:pt x="752" y="657"/>
                    </a:lnTo>
                    <a:lnTo>
                      <a:pt x="799" y="642"/>
                    </a:lnTo>
                    <a:lnTo>
                      <a:pt x="846" y="626"/>
                    </a:lnTo>
                    <a:lnTo>
                      <a:pt x="894" y="611"/>
                    </a:lnTo>
                    <a:lnTo>
                      <a:pt x="941" y="597"/>
                    </a:lnTo>
                    <a:lnTo>
                      <a:pt x="986" y="583"/>
                    </a:lnTo>
                    <a:lnTo>
                      <a:pt x="1031" y="570"/>
                    </a:lnTo>
                    <a:lnTo>
                      <a:pt x="1074" y="558"/>
                    </a:lnTo>
                    <a:lnTo>
                      <a:pt x="1116" y="547"/>
                    </a:lnTo>
                    <a:lnTo>
                      <a:pt x="1156" y="537"/>
                    </a:lnTo>
                    <a:lnTo>
                      <a:pt x="1194" y="529"/>
                    </a:lnTo>
                    <a:lnTo>
                      <a:pt x="1230" y="521"/>
                    </a:lnTo>
                    <a:lnTo>
                      <a:pt x="1263" y="516"/>
                    </a:lnTo>
                    <a:lnTo>
                      <a:pt x="1293" y="512"/>
                    </a:lnTo>
                    <a:close/>
                  </a:path>
                </a:pathLst>
              </a:custGeom>
              <a:solidFill>
                <a:srgbClr val="8C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8">
                <a:extLst>
                  <a:ext uri="{FF2B5EF4-FFF2-40B4-BE49-F238E27FC236}">
                    <a16:creationId xmlns:a16="http://schemas.microsoft.com/office/drawing/2014/main" id="{3615B1CE-DF8E-482F-87A8-75AFD8164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1125"/>
                <a:ext cx="596" cy="413"/>
              </a:xfrm>
              <a:custGeom>
                <a:avLst/>
                <a:gdLst>
                  <a:gd name="T0" fmla="*/ 6 w 1194"/>
                  <a:gd name="T1" fmla="*/ 255 h 828"/>
                  <a:gd name="T2" fmla="*/ 43 w 1194"/>
                  <a:gd name="T3" fmla="*/ 352 h 828"/>
                  <a:gd name="T4" fmla="*/ 91 w 1194"/>
                  <a:gd name="T5" fmla="*/ 518 h 828"/>
                  <a:gd name="T6" fmla="*/ 126 w 1194"/>
                  <a:gd name="T7" fmla="*/ 720 h 828"/>
                  <a:gd name="T8" fmla="*/ 133 w 1194"/>
                  <a:gd name="T9" fmla="*/ 826 h 828"/>
                  <a:gd name="T10" fmla="*/ 151 w 1194"/>
                  <a:gd name="T11" fmla="*/ 820 h 828"/>
                  <a:gd name="T12" fmla="*/ 184 w 1194"/>
                  <a:gd name="T13" fmla="*/ 807 h 828"/>
                  <a:gd name="T14" fmla="*/ 233 w 1194"/>
                  <a:gd name="T15" fmla="*/ 788 h 828"/>
                  <a:gd name="T16" fmla="*/ 293 w 1194"/>
                  <a:gd name="T17" fmla="*/ 767 h 828"/>
                  <a:gd name="T18" fmla="*/ 363 w 1194"/>
                  <a:gd name="T19" fmla="*/ 741 h 828"/>
                  <a:gd name="T20" fmla="*/ 441 w 1194"/>
                  <a:gd name="T21" fmla="*/ 712 h 828"/>
                  <a:gd name="T22" fmla="*/ 525 w 1194"/>
                  <a:gd name="T23" fmla="*/ 682 h 828"/>
                  <a:gd name="T24" fmla="*/ 614 w 1194"/>
                  <a:gd name="T25" fmla="*/ 652 h 828"/>
                  <a:gd name="T26" fmla="*/ 704 w 1194"/>
                  <a:gd name="T27" fmla="*/ 623 h 828"/>
                  <a:gd name="T28" fmla="*/ 794 w 1194"/>
                  <a:gd name="T29" fmla="*/ 594 h 828"/>
                  <a:gd name="T30" fmla="*/ 881 w 1194"/>
                  <a:gd name="T31" fmla="*/ 567 h 828"/>
                  <a:gd name="T32" fmla="*/ 964 w 1194"/>
                  <a:gd name="T33" fmla="*/ 543 h 828"/>
                  <a:gd name="T34" fmla="*/ 1041 w 1194"/>
                  <a:gd name="T35" fmla="*/ 523 h 828"/>
                  <a:gd name="T36" fmla="*/ 1111 w 1194"/>
                  <a:gd name="T37" fmla="*/ 507 h 828"/>
                  <a:gd name="T38" fmla="*/ 1169 w 1194"/>
                  <a:gd name="T39" fmla="*/ 498 h 828"/>
                  <a:gd name="T40" fmla="*/ 1191 w 1194"/>
                  <a:gd name="T41" fmla="*/ 492 h 828"/>
                  <a:gd name="T42" fmla="*/ 1174 w 1194"/>
                  <a:gd name="T43" fmla="*/ 470 h 828"/>
                  <a:gd name="T44" fmla="*/ 1144 w 1194"/>
                  <a:gd name="T45" fmla="*/ 429 h 828"/>
                  <a:gd name="T46" fmla="*/ 1106 w 1194"/>
                  <a:gd name="T47" fmla="*/ 373 h 828"/>
                  <a:gd name="T48" fmla="*/ 1067 w 1194"/>
                  <a:gd name="T49" fmla="*/ 302 h 828"/>
                  <a:gd name="T50" fmla="*/ 1029 w 1194"/>
                  <a:gd name="T51" fmla="*/ 222 h 828"/>
                  <a:gd name="T52" fmla="*/ 998 w 1194"/>
                  <a:gd name="T53" fmla="*/ 135 h 828"/>
                  <a:gd name="T54" fmla="*/ 979 w 1194"/>
                  <a:gd name="T55" fmla="*/ 45 h 828"/>
                  <a:gd name="T56" fmla="*/ 975 w 1194"/>
                  <a:gd name="T57" fmla="*/ 0 h 828"/>
                  <a:gd name="T58" fmla="*/ 964 w 1194"/>
                  <a:gd name="T59" fmla="*/ 5 h 828"/>
                  <a:gd name="T60" fmla="*/ 945 w 1194"/>
                  <a:gd name="T61" fmla="*/ 13 h 828"/>
                  <a:gd name="T62" fmla="*/ 916 w 1194"/>
                  <a:gd name="T63" fmla="*/ 25 h 828"/>
                  <a:gd name="T64" fmla="*/ 879 w 1194"/>
                  <a:gd name="T65" fmla="*/ 38 h 828"/>
                  <a:gd name="T66" fmla="*/ 834 w 1194"/>
                  <a:gd name="T67" fmla="*/ 55 h 828"/>
                  <a:gd name="T68" fmla="*/ 781 w 1194"/>
                  <a:gd name="T69" fmla="*/ 73 h 828"/>
                  <a:gd name="T70" fmla="*/ 721 w 1194"/>
                  <a:gd name="T71" fmla="*/ 91 h 828"/>
                  <a:gd name="T72" fmla="*/ 654 w 1194"/>
                  <a:gd name="T73" fmla="*/ 112 h 828"/>
                  <a:gd name="T74" fmla="*/ 583 w 1194"/>
                  <a:gd name="T75" fmla="*/ 133 h 828"/>
                  <a:gd name="T76" fmla="*/ 505 w 1194"/>
                  <a:gd name="T77" fmla="*/ 152 h 828"/>
                  <a:gd name="T78" fmla="*/ 422 w 1194"/>
                  <a:gd name="T79" fmla="*/ 173 h 828"/>
                  <a:gd name="T80" fmla="*/ 334 w 1194"/>
                  <a:gd name="T81" fmla="*/ 192 h 828"/>
                  <a:gd name="T82" fmla="*/ 243 w 1194"/>
                  <a:gd name="T83" fmla="*/ 209 h 828"/>
                  <a:gd name="T84" fmla="*/ 148 w 1194"/>
                  <a:gd name="T85" fmla="*/ 224 h 828"/>
                  <a:gd name="T86" fmla="*/ 50 w 1194"/>
                  <a:gd name="T87" fmla="*/ 23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4" h="828">
                    <a:moveTo>
                      <a:pt x="0" y="241"/>
                    </a:moveTo>
                    <a:lnTo>
                      <a:pt x="6" y="255"/>
                    </a:lnTo>
                    <a:lnTo>
                      <a:pt x="21" y="293"/>
                    </a:lnTo>
                    <a:lnTo>
                      <a:pt x="43" y="352"/>
                    </a:lnTo>
                    <a:lnTo>
                      <a:pt x="67" y="428"/>
                    </a:lnTo>
                    <a:lnTo>
                      <a:pt x="91" y="518"/>
                    </a:lnTo>
                    <a:lnTo>
                      <a:pt x="112" y="617"/>
                    </a:lnTo>
                    <a:lnTo>
                      <a:pt x="126" y="720"/>
                    </a:lnTo>
                    <a:lnTo>
                      <a:pt x="130" y="828"/>
                    </a:lnTo>
                    <a:lnTo>
                      <a:pt x="133" y="826"/>
                    </a:lnTo>
                    <a:lnTo>
                      <a:pt x="140" y="824"/>
                    </a:lnTo>
                    <a:lnTo>
                      <a:pt x="151" y="820"/>
                    </a:lnTo>
                    <a:lnTo>
                      <a:pt x="166" y="814"/>
                    </a:lnTo>
                    <a:lnTo>
                      <a:pt x="184" y="807"/>
                    </a:lnTo>
                    <a:lnTo>
                      <a:pt x="207" y="799"/>
                    </a:lnTo>
                    <a:lnTo>
                      <a:pt x="233" y="788"/>
                    </a:lnTo>
                    <a:lnTo>
                      <a:pt x="262" y="778"/>
                    </a:lnTo>
                    <a:lnTo>
                      <a:pt x="293" y="767"/>
                    </a:lnTo>
                    <a:lnTo>
                      <a:pt x="327" y="754"/>
                    </a:lnTo>
                    <a:lnTo>
                      <a:pt x="363" y="741"/>
                    </a:lnTo>
                    <a:lnTo>
                      <a:pt x="402" y="727"/>
                    </a:lnTo>
                    <a:lnTo>
                      <a:pt x="441" y="712"/>
                    </a:lnTo>
                    <a:lnTo>
                      <a:pt x="483" y="697"/>
                    </a:lnTo>
                    <a:lnTo>
                      <a:pt x="525" y="682"/>
                    </a:lnTo>
                    <a:lnTo>
                      <a:pt x="569" y="667"/>
                    </a:lnTo>
                    <a:lnTo>
                      <a:pt x="614" y="652"/>
                    </a:lnTo>
                    <a:lnTo>
                      <a:pt x="659" y="637"/>
                    </a:lnTo>
                    <a:lnTo>
                      <a:pt x="704" y="623"/>
                    </a:lnTo>
                    <a:lnTo>
                      <a:pt x="749" y="608"/>
                    </a:lnTo>
                    <a:lnTo>
                      <a:pt x="794" y="594"/>
                    </a:lnTo>
                    <a:lnTo>
                      <a:pt x="838" y="580"/>
                    </a:lnTo>
                    <a:lnTo>
                      <a:pt x="881" y="567"/>
                    </a:lnTo>
                    <a:lnTo>
                      <a:pt x="924" y="555"/>
                    </a:lnTo>
                    <a:lnTo>
                      <a:pt x="964" y="543"/>
                    </a:lnTo>
                    <a:lnTo>
                      <a:pt x="1003" y="533"/>
                    </a:lnTo>
                    <a:lnTo>
                      <a:pt x="1041" y="523"/>
                    </a:lnTo>
                    <a:lnTo>
                      <a:pt x="1077" y="514"/>
                    </a:lnTo>
                    <a:lnTo>
                      <a:pt x="1111" y="507"/>
                    </a:lnTo>
                    <a:lnTo>
                      <a:pt x="1141" y="503"/>
                    </a:lnTo>
                    <a:lnTo>
                      <a:pt x="1169" y="498"/>
                    </a:lnTo>
                    <a:lnTo>
                      <a:pt x="1194" y="496"/>
                    </a:lnTo>
                    <a:lnTo>
                      <a:pt x="1191" y="492"/>
                    </a:lnTo>
                    <a:lnTo>
                      <a:pt x="1184" y="484"/>
                    </a:lnTo>
                    <a:lnTo>
                      <a:pt x="1174" y="470"/>
                    </a:lnTo>
                    <a:lnTo>
                      <a:pt x="1160" y="452"/>
                    </a:lnTo>
                    <a:lnTo>
                      <a:pt x="1144" y="429"/>
                    </a:lnTo>
                    <a:lnTo>
                      <a:pt x="1126" y="402"/>
                    </a:lnTo>
                    <a:lnTo>
                      <a:pt x="1106" y="373"/>
                    </a:lnTo>
                    <a:lnTo>
                      <a:pt x="1086" y="338"/>
                    </a:lnTo>
                    <a:lnTo>
                      <a:pt x="1067" y="302"/>
                    </a:lnTo>
                    <a:lnTo>
                      <a:pt x="1047" y="263"/>
                    </a:lnTo>
                    <a:lnTo>
                      <a:pt x="1029" y="222"/>
                    </a:lnTo>
                    <a:lnTo>
                      <a:pt x="1012" y="179"/>
                    </a:lnTo>
                    <a:lnTo>
                      <a:pt x="998" y="135"/>
                    </a:lnTo>
                    <a:lnTo>
                      <a:pt x="986" y="90"/>
                    </a:lnTo>
                    <a:lnTo>
                      <a:pt x="979" y="45"/>
                    </a:lnTo>
                    <a:lnTo>
                      <a:pt x="976" y="0"/>
                    </a:lnTo>
                    <a:lnTo>
                      <a:pt x="975" y="0"/>
                    </a:lnTo>
                    <a:lnTo>
                      <a:pt x="971" y="3"/>
                    </a:lnTo>
                    <a:lnTo>
                      <a:pt x="964" y="5"/>
                    </a:lnTo>
                    <a:lnTo>
                      <a:pt x="956" y="8"/>
                    </a:lnTo>
                    <a:lnTo>
                      <a:pt x="945" y="13"/>
                    </a:lnTo>
                    <a:lnTo>
                      <a:pt x="932" y="19"/>
                    </a:lnTo>
                    <a:lnTo>
                      <a:pt x="916" y="25"/>
                    </a:lnTo>
                    <a:lnTo>
                      <a:pt x="899" y="30"/>
                    </a:lnTo>
                    <a:lnTo>
                      <a:pt x="879" y="38"/>
                    </a:lnTo>
                    <a:lnTo>
                      <a:pt x="857" y="46"/>
                    </a:lnTo>
                    <a:lnTo>
                      <a:pt x="834" y="55"/>
                    </a:lnTo>
                    <a:lnTo>
                      <a:pt x="809" y="64"/>
                    </a:lnTo>
                    <a:lnTo>
                      <a:pt x="781" y="73"/>
                    </a:lnTo>
                    <a:lnTo>
                      <a:pt x="752" y="82"/>
                    </a:lnTo>
                    <a:lnTo>
                      <a:pt x="721" y="91"/>
                    </a:lnTo>
                    <a:lnTo>
                      <a:pt x="689" y="102"/>
                    </a:lnTo>
                    <a:lnTo>
                      <a:pt x="654" y="112"/>
                    </a:lnTo>
                    <a:lnTo>
                      <a:pt x="620" y="122"/>
                    </a:lnTo>
                    <a:lnTo>
                      <a:pt x="583" y="133"/>
                    </a:lnTo>
                    <a:lnTo>
                      <a:pt x="544" y="143"/>
                    </a:lnTo>
                    <a:lnTo>
                      <a:pt x="505" y="152"/>
                    </a:lnTo>
                    <a:lnTo>
                      <a:pt x="463" y="163"/>
                    </a:lnTo>
                    <a:lnTo>
                      <a:pt x="422" y="173"/>
                    </a:lnTo>
                    <a:lnTo>
                      <a:pt x="379" y="182"/>
                    </a:lnTo>
                    <a:lnTo>
                      <a:pt x="334" y="192"/>
                    </a:lnTo>
                    <a:lnTo>
                      <a:pt x="289" y="200"/>
                    </a:lnTo>
                    <a:lnTo>
                      <a:pt x="243" y="209"/>
                    </a:lnTo>
                    <a:lnTo>
                      <a:pt x="196" y="216"/>
                    </a:lnTo>
                    <a:lnTo>
                      <a:pt x="148" y="224"/>
                    </a:lnTo>
                    <a:lnTo>
                      <a:pt x="99" y="230"/>
                    </a:lnTo>
                    <a:lnTo>
                      <a:pt x="50" y="237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7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9">
                <a:extLst>
                  <a:ext uri="{FF2B5EF4-FFF2-40B4-BE49-F238E27FC236}">
                    <a16:creationId xmlns:a16="http://schemas.microsoft.com/office/drawing/2014/main" id="{B02E3D02-6BF9-4944-AA59-96D3FF98B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931"/>
                <a:ext cx="834" cy="258"/>
              </a:xfrm>
              <a:custGeom>
                <a:avLst/>
                <a:gdLst>
                  <a:gd name="T0" fmla="*/ 57 w 1666"/>
                  <a:gd name="T1" fmla="*/ 448 h 517"/>
                  <a:gd name="T2" fmla="*/ 79 w 1666"/>
                  <a:gd name="T3" fmla="*/ 447 h 517"/>
                  <a:gd name="T4" fmla="*/ 121 w 1666"/>
                  <a:gd name="T5" fmla="*/ 444 h 517"/>
                  <a:gd name="T6" fmla="*/ 179 w 1666"/>
                  <a:gd name="T7" fmla="*/ 439 h 517"/>
                  <a:gd name="T8" fmla="*/ 253 w 1666"/>
                  <a:gd name="T9" fmla="*/ 431 h 517"/>
                  <a:gd name="T10" fmla="*/ 339 w 1666"/>
                  <a:gd name="T11" fmla="*/ 419 h 517"/>
                  <a:gd name="T12" fmla="*/ 437 w 1666"/>
                  <a:gd name="T13" fmla="*/ 406 h 517"/>
                  <a:gd name="T14" fmla="*/ 544 w 1666"/>
                  <a:gd name="T15" fmla="*/ 387 h 517"/>
                  <a:gd name="T16" fmla="*/ 658 w 1666"/>
                  <a:gd name="T17" fmla="*/ 364 h 517"/>
                  <a:gd name="T18" fmla="*/ 776 w 1666"/>
                  <a:gd name="T19" fmla="*/ 335 h 517"/>
                  <a:gd name="T20" fmla="*/ 897 w 1666"/>
                  <a:gd name="T21" fmla="*/ 302 h 517"/>
                  <a:gd name="T22" fmla="*/ 1018 w 1666"/>
                  <a:gd name="T23" fmla="*/ 263 h 517"/>
                  <a:gd name="T24" fmla="*/ 1136 w 1666"/>
                  <a:gd name="T25" fmla="*/ 217 h 517"/>
                  <a:gd name="T26" fmla="*/ 1252 w 1666"/>
                  <a:gd name="T27" fmla="*/ 165 h 517"/>
                  <a:gd name="T28" fmla="*/ 1360 w 1666"/>
                  <a:gd name="T29" fmla="*/ 105 h 517"/>
                  <a:gd name="T30" fmla="*/ 1461 w 1666"/>
                  <a:gd name="T31" fmla="*/ 37 h 517"/>
                  <a:gd name="T32" fmla="*/ 1511 w 1666"/>
                  <a:gd name="T33" fmla="*/ 10 h 517"/>
                  <a:gd name="T34" fmla="*/ 1535 w 1666"/>
                  <a:gd name="T35" fmla="*/ 77 h 517"/>
                  <a:gd name="T36" fmla="*/ 1579 w 1666"/>
                  <a:gd name="T37" fmla="*/ 179 h 517"/>
                  <a:gd name="T38" fmla="*/ 1635 w 1666"/>
                  <a:gd name="T39" fmla="*/ 278 h 517"/>
                  <a:gd name="T40" fmla="*/ 1663 w 1666"/>
                  <a:gd name="T41" fmla="*/ 313 h 517"/>
                  <a:gd name="T42" fmla="*/ 1635 w 1666"/>
                  <a:gd name="T43" fmla="*/ 295 h 517"/>
                  <a:gd name="T44" fmla="*/ 1589 w 1666"/>
                  <a:gd name="T45" fmla="*/ 249 h 517"/>
                  <a:gd name="T46" fmla="*/ 1535 w 1666"/>
                  <a:gd name="T47" fmla="*/ 167 h 517"/>
                  <a:gd name="T48" fmla="*/ 1504 w 1666"/>
                  <a:gd name="T49" fmla="*/ 101 h 517"/>
                  <a:gd name="T50" fmla="*/ 1496 w 1666"/>
                  <a:gd name="T51" fmla="*/ 91 h 517"/>
                  <a:gd name="T52" fmla="*/ 1488 w 1666"/>
                  <a:gd name="T53" fmla="*/ 84 h 517"/>
                  <a:gd name="T54" fmla="*/ 1476 w 1666"/>
                  <a:gd name="T55" fmla="*/ 82 h 517"/>
                  <a:gd name="T56" fmla="*/ 1462 w 1666"/>
                  <a:gd name="T57" fmla="*/ 84 h 517"/>
                  <a:gd name="T58" fmla="*/ 1441 w 1666"/>
                  <a:gd name="T59" fmla="*/ 92 h 517"/>
                  <a:gd name="T60" fmla="*/ 1415 w 1666"/>
                  <a:gd name="T61" fmla="*/ 106 h 517"/>
                  <a:gd name="T62" fmla="*/ 1382 w 1666"/>
                  <a:gd name="T63" fmla="*/ 126 h 517"/>
                  <a:gd name="T64" fmla="*/ 1341 w 1666"/>
                  <a:gd name="T65" fmla="*/ 149 h 517"/>
                  <a:gd name="T66" fmla="*/ 1292 w 1666"/>
                  <a:gd name="T67" fmla="*/ 175 h 517"/>
                  <a:gd name="T68" fmla="*/ 1233 w 1666"/>
                  <a:gd name="T69" fmla="*/ 204 h 517"/>
                  <a:gd name="T70" fmla="*/ 1164 w 1666"/>
                  <a:gd name="T71" fmla="*/ 236 h 517"/>
                  <a:gd name="T72" fmla="*/ 1083 w 1666"/>
                  <a:gd name="T73" fmla="*/ 270 h 517"/>
                  <a:gd name="T74" fmla="*/ 989 w 1666"/>
                  <a:gd name="T75" fmla="*/ 305 h 517"/>
                  <a:gd name="T76" fmla="*/ 882 w 1666"/>
                  <a:gd name="T77" fmla="*/ 340 h 517"/>
                  <a:gd name="T78" fmla="*/ 760 w 1666"/>
                  <a:gd name="T79" fmla="*/ 376 h 517"/>
                  <a:gd name="T80" fmla="*/ 622 w 1666"/>
                  <a:gd name="T81" fmla="*/ 410 h 517"/>
                  <a:gd name="T82" fmla="*/ 467 w 1666"/>
                  <a:gd name="T83" fmla="*/ 444 h 517"/>
                  <a:gd name="T84" fmla="*/ 294 w 1666"/>
                  <a:gd name="T85" fmla="*/ 475 h 517"/>
                  <a:gd name="T86" fmla="*/ 102 w 1666"/>
                  <a:gd name="T87" fmla="*/ 504 h 517"/>
                  <a:gd name="T88" fmla="*/ 2 w 1666"/>
                  <a:gd name="T89" fmla="*/ 516 h 517"/>
                  <a:gd name="T90" fmla="*/ 16 w 1666"/>
                  <a:gd name="T91" fmla="*/ 505 h 517"/>
                  <a:gd name="T92" fmla="*/ 35 w 1666"/>
                  <a:gd name="T93" fmla="*/ 486 h 517"/>
                  <a:gd name="T94" fmla="*/ 51 w 1666"/>
                  <a:gd name="T95" fmla="*/ 46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6" h="517">
                    <a:moveTo>
                      <a:pt x="55" y="448"/>
                    </a:moveTo>
                    <a:lnTo>
                      <a:pt x="57" y="448"/>
                    </a:lnTo>
                    <a:lnTo>
                      <a:pt x="66" y="447"/>
                    </a:lnTo>
                    <a:lnTo>
                      <a:pt x="79" y="447"/>
                    </a:lnTo>
                    <a:lnTo>
                      <a:pt x="97" y="446"/>
                    </a:lnTo>
                    <a:lnTo>
                      <a:pt x="121" y="444"/>
                    </a:lnTo>
                    <a:lnTo>
                      <a:pt x="148" y="441"/>
                    </a:lnTo>
                    <a:lnTo>
                      <a:pt x="179" y="439"/>
                    </a:lnTo>
                    <a:lnTo>
                      <a:pt x="214" y="436"/>
                    </a:lnTo>
                    <a:lnTo>
                      <a:pt x="253" y="431"/>
                    </a:lnTo>
                    <a:lnTo>
                      <a:pt x="294" y="425"/>
                    </a:lnTo>
                    <a:lnTo>
                      <a:pt x="339" y="419"/>
                    </a:lnTo>
                    <a:lnTo>
                      <a:pt x="388" y="413"/>
                    </a:lnTo>
                    <a:lnTo>
                      <a:pt x="437" y="406"/>
                    </a:lnTo>
                    <a:lnTo>
                      <a:pt x="490" y="396"/>
                    </a:lnTo>
                    <a:lnTo>
                      <a:pt x="544" y="387"/>
                    </a:lnTo>
                    <a:lnTo>
                      <a:pt x="601" y="376"/>
                    </a:lnTo>
                    <a:lnTo>
                      <a:pt x="658" y="364"/>
                    </a:lnTo>
                    <a:lnTo>
                      <a:pt x="717" y="350"/>
                    </a:lnTo>
                    <a:lnTo>
                      <a:pt x="776" y="335"/>
                    </a:lnTo>
                    <a:lnTo>
                      <a:pt x="836" y="319"/>
                    </a:lnTo>
                    <a:lnTo>
                      <a:pt x="897" y="302"/>
                    </a:lnTo>
                    <a:lnTo>
                      <a:pt x="957" y="284"/>
                    </a:lnTo>
                    <a:lnTo>
                      <a:pt x="1018" y="263"/>
                    </a:lnTo>
                    <a:lnTo>
                      <a:pt x="1078" y="241"/>
                    </a:lnTo>
                    <a:lnTo>
                      <a:pt x="1136" y="217"/>
                    </a:lnTo>
                    <a:lnTo>
                      <a:pt x="1194" y="191"/>
                    </a:lnTo>
                    <a:lnTo>
                      <a:pt x="1252" y="165"/>
                    </a:lnTo>
                    <a:lnTo>
                      <a:pt x="1307" y="135"/>
                    </a:lnTo>
                    <a:lnTo>
                      <a:pt x="1360" y="105"/>
                    </a:lnTo>
                    <a:lnTo>
                      <a:pt x="1412" y="72"/>
                    </a:lnTo>
                    <a:lnTo>
                      <a:pt x="1461" y="37"/>
                    </a:lnTo>
                    <a:lnTo>
                      <a:pt x="1507" y="0"/>
                    </a:lnTo>
                    <a:lnTo>
                      <a:pt x="1511" y="10"/>
                    </a:lnTo>
                    <a:lnTo>
                      <a:pt x="1520" y="37"/>
                    </a:lnTo>
                    <a:lnTo>
                      <a:pt x="1535" y="77"/>
                    </a:lnTo>
                    <a:lnTo>
                      <a:pt x="1556" y="126"/>
                    </a:lnTo>
                    <a:lnTo>
                      <a:pt x="1579" y="179"/>
                    </a:lnTo>
                    <a:lnTo>
                      <a:pt x="1606" y="231"/>
                    </a:lnTo>
                    <a:lnTo>
                      <a:pt x="1635" y="278"/>
                    </a:lnTo>
                    <a:lnTo>
                      <a:pt x="1666" y="316"/>
                    </a:lnTo>
                    <a:lnTo>
                      <a:pt x="1663" y="313"/>
                    </a:lnTo>
                    <a:lnTo>
                      <a:pt x="1651" y="308"/>
                    </a:lnTo>
                    <a:lnTo>
                      <a:pt x="1635" y="295"/>
                    </a:lnTo>
                    <a:lnTo>
                      <a:pt x="1613" y="277"/>
                    </a:lnTo>
                    <a:lnTo>
                      <a:pt x="1589" y="249"/>
                    </a:lnTo>
                    <a:lnTo>
                      <a:pt x="1563" y="213"/>
                    </a:lnTo>
                    <a:lnTo>
                      <a:pt x="1535" y="167"/>
                    </a:lnTo>
                    <a:lnTo>
                      <a:pt x="1507" y="110"/>
                    </a:lnTo>
                    <a:lnTo>
                      <a:pt x="1504" y="101"/>
                    </a:lnTo>
                    <a:lnTo>
                      <a:pt x="1500" y="96"/>
                    </a:lnTo>
                    <a:lnTo>
                      <a:pt x="1496" y="91"/>
                    </a:lnTo>
                    <a:lnTo>
                      <a:pt x="1492" y="87"/>
                    </a:lnTo>
                    <a:lnTo>
                      <a:pt x="1488" y="84"/>
                    </a:lnTo>
                    <a:lnTo>
                      <a:pt x="1482" y="82"/>
                    </a:lnTo>
                    <a:lnTo>
                      <a:pt x="1476" y="82"/>
                    </a:lnTo>
                    <a:lnTo>
                      <a:pt x="1471" y="82"/>
                    </a:lnTo>
                    <a:lnTo>
                      <a:pt x="1462" y="84"/>
                    </a:lnTo>
                    <a:lnTo>
                      <a:pt x="1452" y="88"/>
                    </a:lnTo>
                    <a:lnTo>
                      <a:pt x="1441" y="92"/>
                    </a:lnTo>
                    <a:lnTo>
                      <a:pt x="1429" y="99"/>
                    </a:lnTo>
                    <a:lnTo>
                      <a:pt x="1415" y="106"/>
                    </a:lnTo>
                    <a:lnTo>
                      <a:pt x="1399" y="115"/>
                    </a:lnTo>
                    <a:lnTo>
                      <a:pt x="1382" y="126"/>
                    </a:lnTo>
                    <a:lnTo>
                      <a:pt x="1362" y="136"/>
                    </a:lnTo>
                    <a:lnTo>
                      <a:pt x="1341" y="149"/>
                    </a:lnTo>
                    <a:lnTo>
                      <a:pt x="1318" y="161"/>
                    </a:lnTo>
                    <a:lnTo>
                      <a:pt x="1292" y="175"/>
                    </a:lnTo>
                    <a:lnTo>
                      <a:pt x="1264" y="189"/>
                    </a:lnTo>
                    <a:lnTo>
                      <a:pt x="1233" y="204"/>
                    </a:lnTo>
                    <a:lnTo>
                      <a:pt x="1200" y="220"/>
                    </a:lnTo>
                    <a:lnTo>
                      <a:pt x="1164" y="236"/>
                    </a:lnTo>
                    <a:lnTo>
                      <a:pt x="1125" y="252"/>
                    </a:lnTo>
                    <a:lnTo>
                      <a:pt x="1083" y="270"/>
                    </a:lnTo>
                    <a:lnTo>
                      <a:pt x="1037" y="287"/>
                    </a:lnTo>
                    <a:lnTo>
                      <a:pt x="989" y="305"/>
                    </a:lnTo>
                    <a:lnTo>
                      <a:pt x="937" y="323"/>
                    </a:lnTo>
                    <a:lnTo>
                      <a:pt x="882" y="340"/>
                    </a:lnTo>
                    <a:lnTo>
                      <a:pt x="822" y="358"/>
                    </a:lnTo>
                    <a:lnTo>
                      <a:pt x="760" y="376"/>
                    </a:lnTo>
                    <a:lnTo>
                      <a:pt x="693" y="393"/>
                    </a:lnTo>
                    <a:lnTo>
                      <a:pt x="622" y="410"/>
                    </a:lnTo>
                    <a:lnTo>
                      <a:pt x="547" y="428"/>
                    </a:lnTo>
                    <a:lnTo>
                      <a:pt x="467" y="444"/>
                    </a:lnTo>
                    <a:lnTo>
                      <a:pt x="383" y="460"/>
                    </a:lnTo>
                    <a:lnTo>
                      <a:pt x="294" y="475"/>
                    </a:lnTo>
                    <a:lnTo>
                      <a:pt x="201" y="490"/>
                    </a:lnTo>
                    <a:lnTo>
                      <a:pt x="102" y="504"/>
                    </a:lnTo>
                    <a:lnTo>
                      <a:pt x="0" y="517"/>
                    </a:lnTo>
                    <a:lnTo>
                      <a:pt x="2" y="516"/>
                    </a:lnTo>
                    <a:lnTo>
                      <a:pt x="8" y="512"/>
                    </a:lnTo>
                    <a:lnTo>
                      <a:pt x="16" y="505"/>
                    </a:lnTo>
                    <a:lnTo>
                      <a:pt x="26" y="497"/>
                    </a:lnTo>
                    <a:lnTo>
                      <a:pt x="35" y="486"/>
                    </a:lnTo>
                    <a:lnTo>
                      <a:pt x="44" y="475"/>
                    </a:lnTo>
                    <a:lnTo>
                      <a:pt x="51" y="462"/>
                    </a:lnTo>
                    <a:lnTo>
                      <a:pt x="55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90">
                <a:extLst>
                  <a:ext uri="{FF2B5EF4-FFF2-40B4-BE49-F238E27FC236}">
                    <a16:creationId xmlns:a16="http://schemas.microsoft.com/office/drawing/2014/main" id="{7270BB86-2AFE-4E42-873C-4A073A676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1098"/>
                <a:ext cx="155" cy="162"/>
              </a:xfrm>
              <a:custGeom>
                <a:avLst/>
                <a:gdLst>
                  <a:gd name="T0" fmla="*/ 130 w 311"/>
                  <a:gd name="T1" fmla="*/ 0 h 324"/>
                  <a:gd name="T2" fmla="*/ 122 w 311"/>
                  <a:gd name="T3" fmla="*/ 4 h 324"/>
                  <a:gd name="T4" fmla="*/ 104 w 311"/>
                  <a:gd name="T5" fmla="*/ 13 h 324"/>
                  <a:gd name="T6" fmla="*/ 77 w 311"/>
                  <a:gd name="T7" fmla="*/ 30 h 324"/>
                  <a:gd name="T8" fmla="*/ 49 w 311"/>
                  <a:gd name="T9" fmla="*/ 53 h 324"/>
                  <a:gd name="T10" fmla="*/ 23 w 311"/>
                  <a:gd name="T11" fmla="*/ 84 h 324"/>
                  <a:gd name="T12" fmla="*/ 6 w 311"/>
                  <a:gd name="T13" fmla="*/ 122 h 324"/>
                  <a:gd name="T14" fmla="*/ 0 w 311"/>
                  <a:gd name="T15" fmla="*/ 169 h 324"/>
                  <a:gd name="T16" fmla="*/ 13 w 311"/>
                  <a:gd name="T17" fmla="*/ 223 h 324"/>
                  <a:gd name="T18" fmla="*/ 27 w 311"/>
                  <a:gd name="T19" fmla="*/ 249 h 324"/>
                  <a:gd name="T20" fmla="*/ 43 w 311"/>
                  <a:gd name="T21" fmla="*/ 271 h 324"/>
                  <a:gd name="T22" fmla="*/ 62 w 311"/>
                  <a:gd name="T23" fmla="*/ 290 h 324"/>
                  <a:gd name="T24" fmla="*/ 83 w 311"/>
                  <a:gd name="T25" fmla="*/ 303 h 324"/>
                  <a:gd name="T26" fmla="*/ 106 w 311"/>
                  <a:gd name="T27" fmla="*/ 313 h 324"/>
                  <a:gd name="T28" fmla="*/ 129 w 311"/>
                  <a:gd name="T29" fmla="*/ 320 h 324"/>
                  <a:gd name="T30" fmla="*/ 153 w 311"/>
                  <a:gd name="T31" fmla="*/ 323 h 324"/>
                  <a:gd name="T32" fmla="*/ 178 w 311"/>
                  <a:gd name="T33" fmla="*/ 324 h 324"/>
                  <a:gd name="T34" fmla="*/ 202 w 311"/>
                  <a:gd name="T35" fmla="*/ 324 h 324"/>
                  <a:gd name="T36" fmla="*/ 224 w 311"/>
                  <a:gd name="T37" fmla="*/ 321 h 324"/>
                  <a:gd name="T38" fmla="*/ 246 w 311"/>
                  <a:gd name="T39" fmla="*/ 317 h 324"/>
                  <a:gd name="T40" fmla="*/ 264 w 311"/>
                  <a:gd name="T41" fmla="*/ 313 h 324"/>
                  <a:gd name="T42" fmla="*/ 281 w 311"/>
                  <a:gd name="T43" fmla="*/ 307 h 324"/>
                  <a:gd name="T44" fmla="*/ 295 w 311"/>
                  <a:gd name="T45" fmla="*/ 301 h 324"/>
                  <a:gd name="T46" fmla="*/ 305 w 311"/>
                  <a:gd name="T47" fmla="*/ 295 h 324"/>
                  <a:gd name="T48" fmla="*/ 311 w 311"/>
                  <a:gd name="T49" fmla="*/ 291 h 324"/>
                  <a:gd name="T50" fmla="*/ 309 w 311"/>
                  <a:gd name="T51" fmla="*/ 291 h 324"/>
                  <a:gd name="T52" fmla="*/ 302 w 311"/>
                  <a:gd name="T53" fmla="*/ 293 h 324"/>
                  <a:gd name="T54" fmla="*/ 292 w 311"/>
                  <a:gd name="T55" fmla="*/ 295 h 324"/>
                  <a:gd name="T56" fmla="*/ 279 w 311"/>
                  <a:gd name="T57" fmla="*/ 296 h 324"/>
                  <a:gd name="T58" fmla="*/ 263 w 311"/>
                  <a:gd name="T59" fmla="*/ 299 h 324"/>
                  <a:gd name="T60" fmla="*/ 244 w 311"/>
                  <a:gd name="T61" fmla="*/ 301 h 324"/>
                  <a:gd name="T62" fmla="*/ 225 w 311"/>
                  <a:gd name="T63" fmla="*/ 301 h 324"/>
                  <a:gd name="T64" fmla="*/ 204 w 311"/>
                  <a:gd name="T65" fmla="*/ 301 h 324"/>
                  <a:gd name="T66" fmla="*/ 182 w 311"/>
                  <a:gd name="T67" fmla="*/ 299 h 324"/>
                  <a:gd name="T68" fmla="*/ 161 w 311"/>
                  <a:gd name="T69" fmla="*/ 295 h 324"/>
                  <a:gd name="T70" fmla="*/ 141 w 311"/>
                  <a:gd name="T71" fmla="*/ 290 h 324"/>
                  <a:gd name="T72" fmla="*/ 121 w 311"/>
                  <a:gd name="T73" fmla="*/ 281 h 324"/>
                  <a:gd name="T74" fmla="*/ 103 w 311"/>
                  <a:gd name="T75" fmla="*/ 270 h 324"/>
                  <a:gd name="T76" fmla="*/ 87 w 311"/>
                  <a:gd name="T77" fmla="*/ 255 h 324"/>
                  <a:gd name="T78" fmla="*/ 74 w 311"/>
                  <a:gd name="T79" fmla="*/ 237 h 324"/>
                  <a:gd name="T80" fmla="*/ 64 w 311"/>
                  <a:gd name="T81" fmla="*/ 215 h 324"/>
                  <a:gd name="T82" fmla="*/ 54 w 311"/>
                  <a:gd name="T83" fmla="*/ 172 h 324"/>
                  <a:gd name="T84" fmla="*/ 58 w 311"/>
                  <a:gd name="T85" fmla="*/ 137 h 324"/>
                  <a:gd name="T86" fmla="*/ 69 w 311"/>
                  <a:gd name="T87" fmla="*/ 110 h 324"/>
                  <a:gd name="T88" fmla="*/ 87 w 311"/>
                  <a:gd name="T89" fmla="*/ 88 h 324"/>
                  <a:gd name="T90" fmla="*/ 106 w 311"/>
                  <a:gd name="T91" fmla="*/ 73 h 324"/>
                  <a:gd name="T92" fmla="*/ 127 w 311"/>
                  <a:gd name="T93" fmla="*/ 63 h 324"/>
                  <a:gd name="T94" fmla="*/ 144 w 311"/>
                  <a:gd name="T95" fmla="*/ 56 h 324"/>
                  <a:gd name="T96" fmla="*/ 156 w 311"/>
                  <a:gd name="T97" fmla="*/ 53 h 324"/>
                  <a:gd name="T98" fmla="*/ 130 w 311"/>
                  <a:gd name="T9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1" h="324">
                    <a:moveTo>
                      <a:pt x="130" y="0"/>
                    </a:moveTo>
                    <a:lnTo>
                      <a:pt x="122" y="4"/>
                    </a:lnTo>
                    <a:lnTo>
                      <a:pt x="104" y="13"/>
                    </a:lnTo>
                    <a:lnTo>
                      <a:pt x="77" y="30"/>
                    </a:lnTo>
                    <a:lnTo>
                      <a:pt x="49" y="53"/>
                    </a:lnTo>
                    <a:lnTo>
                      <a:pt x="23" y="84"/>
                    </a:lnTo>
                    <a:lnTo>
                      <a:pt x="6" y="122"/>
                    </a:lnTo>
                    <a:lnTo>
                      <a:pt x="0" y="169"/>
                    </a:lnTo>
                    <a:lnTo>
                      <a:pt x="13" y="223"/>
                    </a:lnTo>
                    <a:lnTo>
                      <a:pt x="27" y="249"/>
                    </a:lnTo>
                    <a:lnTo>
                      <a:pt x="43" y="271"/>
                    </a:lnTo>
                    <a:lnTo>
                      <a:pt x="62" y="290"/>
                    </a:lnTo>
                    <a:lnTo>
                      <a:pt x="83" y="303"/>
                    </a:lnTo>
                    <a:lnTo>
                      <a:pt x="106" y="313"/>
                    </a:lnTo>
                    <a:lnTo>
                      <a:pt x="129" y="320"/>
                    </a:lnTo>
                    <a:lnTo>
                      <a:pt x="153" y="323"/>
                    </a:lnTo>
                    <a:lnTo>
                      <a:pt x="178" y="324"/>
                    </a:lnTo>
                    <a:lnTo>
                      <a:pt x="202" y="324"/>
                    </a:lnTo>
                    <a:lnTo>
                      <a:pt x="224" y="321"/>
                    </a:lnTo>
                    <a:lnTo>
                      <a:pt x="246" y="317"/>
                    </a:lnTo>
                    <a:lnTo>
                      <a:pt x="264" y="313"/>
                    </a:lnTo>
                    <a:lnTo>
                      <a:pt x="281" y="307"/>
                    </a:lnTo>
                    <a:lnTo>
                      <a:pt x="295" y="301"/>
                    </a:lnTo>
                    <a:lnTo>
                      <a:pt x="305" y="295"/>
                    </a:lnTo>
                    <a:lnTo>
                      <a:pt x="311" y="291"/>
                    </a:lnTo>
                    <a:lnTo>
                      <a:pt x="309" y="291"/>
                    </a:lnTo>
                    <a:lnTo>
                      <a:pt x="302" y="293"/>
                    </a:lnTo>
                    <a:lnTo>
                      <a:pt x="292" y="295"/>
                    </a:lnTo>
                    <a:lnTo>
                      <a:pt x="279" y="296"/>
                    </a:lnTo>
                    <a:lnTo>
                      <a:pt x="263" y="299"/>
                    </a:lnTo>
                    <a:lnTo>
                      <a:pt x="244" y="301"/>
                    </a:lnTo>
                    <a:lnTo>
                      <a:pt x="225" y="301"/>
                    </a:lnTo>
                    <a:lnTo>
                      <a:pt x="204" y="301"/>
                    </a:lnTo>
                    <a:lnTo>
                      <a:pt x="182" y="299"/>
                    </a:lnTo>
                    <a:lnTo>
                      <a:pt x="161" y="295"/>
                    </a:lnTo>
                    <a:lnTo>
                      <a:pt x="141" y="290"/>
                    </a:lnTo>
                    <a:lnTo>
                      <a:pt x="121" y="281"/>
                    </a:lnTo>
                    <a:lnTo>
                      <a:pt x="103" y="270"/>
                    </a:lnTo>
                    <a:lnTo>
                      <a:pt x="87" y="255"/>
                    </a:lnTo>
                    <a:lnTo>
                      <a:pt x="74" y="237"/>
                    </a:lnTo>
                    <a:lnTo>
                      <a:pt x="64" y="215"/>
                    </a:lnTo>
                    <a:lnTo>
                      <a:pt x="54" y="172"/>
                    </a:lnTo>
                    <a:lnTo>
                      <a:pt x="58" y="137"/>
                    </a:lnTo>
                    <a:lnTo>
                      <a:pt x="69" y="110"/>
                    </a:lnTo>
                    <a:lnTo>
                      <a:pt x="87" y="88"/>
                    </a:lnTo>
                    <a:lnTo>
                      <a:pt x="106" y="73"/>
                    </a:lnTo>
                    <a:lnTo>
                      <a:pt x="127" y="63"/>
                    </a:lnTo>
                    <a:lnTo>
                      <a:pt x="144" y="56"/>
                    </a:lnTo>
                    <a:lnTo>
                      <a:pt x="156" y="5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91">
                <a:extLst>
                  <a:ext uri="{FF2B5EF4-FFF2-40B4-BE49-F238E27FC236}">
                    <a16:creationId xmlns:a16="http://schemas.microsoft.com/office/drawing/2014/main" id="{59CBCD45-BB80-4B8C-91B2-2C50D5F47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3" y="1259"/>
                <a:ext cx="864" cy="439"/>
              </a:xfrm>
              <a:custGeom>
                <a:avLst/>
                <a:gdLst>
                  <a:gd name="T0" fmla="*/ 1532 w 1729"/>
                  <a:gd name="T1" fmla="*/ 1 h 877"/>
                  <a:gd name="T2" fmla="*/ 1538 w 1729"/>
                  <a:gd name="T3" fmla="*/ 13 h 877"/>
                  <a:gd name="T4" fmla="*/ 1547 w 1729"/>
                  <a:gd name="T5" fmla="*/ 35 h 877"/>
                  <a:gd name="T6" fmla="*/ 1563 w 1729"/>
                  <a:gd name="T7" fmla="*/ 67 h 877"/>
                  <a:gd name="T8" fmla="*/ 1586 w 1729"/>
                  <a:gd name="T9" fmla="*/ 107 h 877"/>
                  <a:gd name="T10" fmla="*/ 1616 w 1729"/>
                  <a:gd name="T11" fmla="*/ 154 h 877"/>
                  <a:gd name="T12" fmla="*/ 1655 w 1729"/>
                  <a:gd name="T13" fmla="*/ 209 h 877"/>
                  <a:gd name="T14" fmla="*/ 1701 w 1729"/>
                  <a:gd name="T15" fmla="*/ 267 h 877"/>
                  <a:gd name="T16" fmla="*/ 1726 w 1729"/>
                  <a:gd name="T17" fmla="*/ 300 h 877"/>
                  <a:gd name="T18" fmla="*/ 1697 w 1729"/>
                  <a:gd name="T19" fmla="*/ 308 h 877"/>
                  <a:gd name="T20" fmla="*/ 1644 w 1729"/>
                  <a:gd name="T21" fmla="*/ 324 h 877"/>
                  <a:gd name="T22" fmla="*/ 1569 w 1729"/>
                  <a:gd name="T23" fmla="*/ 346 h 877"/>
                  <a:gd name="T24" fmla="*/ 1474 w 1729"/>
                  <a:gd name="T25" fmla="*/ 374 h 877"/>
                  <a:gd name="T26" fmla="*/ 1364 w 1729"/>
                  <a:gd name="T27" fmla="*/ 409 h 877"/>
                  <a:gd name="T28" fmla="*/ 1241 w 1729"/>
                  <a:gd name="T29" fmla="*/ 447 h 877"/>
                  <a:gd name="T30" fmla="*/ 1107 w 1729"/>
                  <a:gd name="T31" fmla="*/ 488 h 877"/>
                  <a:gd name="T32" fmla="*/ 966 w 1729"/>
                  <a:gd name="T33" fmla="*/ 532 h 877"/>
                  <a:gd name="T34" fmla="*/ 822 w 1729"/>
                  <a:gd name="T35" fmla="*/ 579 h 877"/>
                  <a:gd name="T36" fmla="*/ 677 w 1729"/>
                  <a:gd name="T37" fmla="*/ 627 h 877"/>
                  <a:gd name="T38" fmla="*/ 535 w 1729"/>
                  <a:gd name="T39" fmla="*/ 675 h 877"/>
                  <a:gd name="T40" fmla="*/ 396 w 1729"/>
                  <a:gd name="T41" fmla="*/ 724 h 877"/>
                  <a:gd name="T42" fmla="*/ 267 w 1729"/>
                  <a:gd name="T43" fmla="*/ 770 h 877"/>
                  <a:gd name="T44" fmla="*/ 149 w 1729"/>
                  <a:gd name="T45" fmla="*/ 815 h 877"/>
                  <a:gd name="T46" fmla="*/ 45 w 1729"/>
                  <a:gd name="T47" fmla="*/ 857 h 877"/>
                  <a:gd name="T48" fmla="*/ 1 w 1729"/>
                  <a:gd name="T49" fmla="*/ 877 h 877"/>
                  <a:gd name="T50" fmla="*/ 6 w 1729"/>
                  <a:gd name="T51" fmla="*/ 872 h 877"/>
                  <a:gd name="T52" fmla="*/ 16 w 1729"/>
                  <a:gd name="T53" fmla="*/ 865 h 877"/>
                  <a:gd name="T54" fmla="*/ 35 w 1729"/>
                  <a:gd name="T55" fmla="*/ 854 h 877"/>
                  <a:gd name="T56" fmla="*/ 60 w 1729"/>
                  <a:gd name="T57" fmla="*/ 839 h 877"/>
                  <a:gd name="T58" fmla="*/ 96 w 1729"/>
                  <a:gd name="T59" fmla="*/ 820 h 877"/>
                  <a:gd name="T60" fmla="*/ 139 w 1729"/>
                  <a:gd name="T61" fmla="*/ 797 h 877"/>
                  <a:gd name="T62" fmla="*/ 195 w 1729"/>
                  <a:gd name="T63" fmla="*/ 771 h 877"/>
                  <a:gd name="T64" fmla="*/ 263 w 1729"/>
                  <a:gd name="T65" fmla="*/ 741 h 877"/>
                  <a:gd name="T66" fmla="*/ 342 w 1729"/>
                  <a:gd name="T67" fmla="*/ 707 h 877"/>
                  <a:gd name="T68" fmla="*/ 435 w 1729"/>
                  <a:gd name="T69" fmla="*/ 671 h 877"/>
                  <a:gd name="T70" fmla="*/ 544 w 1729"/>
                  <a:gd name="T71" fmla="*/ 630 h 877"/>
                  <a:gd name="T72" fmla="*/ 668 w 1729"/>
                  <a:gd name="T73" fmla="*/ 586 h 877"/>
                  <a:gd name="T74" fmla="*/ 809 w 1729"/>
                  <a:gd name="T75" fmla="*/ 538 h 877"/>
                  <a:gd name="T76" fmla="*/ 966 w 1729"/>
                  <a:gd name="T77" fmla="*/ 487 h 877"/>
                  <a:gd name="T78" fmla="*/ 1144 w 1729"/>
                  <a:gd name="T79" fmla="*/ 432 h 877"/>
                  <a:gd name="T80" fmla="*/ 1275 w 1729"/>
                  <a:gd name="T81" fmla="*/ 393 h 877"/>
                  <a:gd name="T82" fmla="*/ 1343 w 1729"/>
                  <a:gd name="T83" fmla="*/ 372 h 877"/>
                  <a:gd name="T84" fmla="*/ 1408 w 1729"/>
                  <a:gd name="T85" fmla="*/ 351 h 877"/>
                  <a:gd name="T86" fmla="*/ 1465 w 1729"/>
                  <a:gd name="T87" fmla="*/ 333 h 877"/>
                  <a:gd name="T88" fmla="*/ 1516 w 1729"/>
                  <a:gd name="T89" fmla="*/ 316 h 877"/>
                  <a:gd name="T90" fmla="*/ 1557 w 1729"/>
                  <a:gd name="T91" fmla="*/ 300 h 877"/>
                  <a:gd name="T92" fmla="*/ 1591 w 1729"/>
                  <a:gd name="T93" fmla="*/ 286 h 877"/>
                  <a:gd name="T94" fmla="*/ 1614 w 1729"/>
                  <a:gd name="T95" fmla="*/ 275 h 877"/>
                  <a:gd name="T96" fmla="*/ 1626 w 1729"/>
                  <a:gd name="T97" fmla="*/ 265 h 877"/>
                  <a:gd name="T98" fmla="*/ 1628 w 1729"/>
                  <a:gd name="T99" fmla="*/ 250 h 877"/>
                  <a:gd name="T100" fmla="*/ 1618 w 1729"/>
                  <a:gd name="T101" fmla="*/ 230 h 877"/>
                  <a:gd name="T102" fmla="*/ 1601 w 1729"/>
                  <a:gd name="T103" fmla="*/ 206 h 877"/>
                  <a:gd name="T104" fmla="*/ 1578 w 1729"/>
                  <a:gd name="T105" fmla="*/ 177 h 877"/>
                  <a:gd name="T106" fmla="*/ 1549 w 1729"/>
                  <a:gd name="T107" fmla="*/ 143 h 877"/>
                  <a:gd name="T108" fmla="*/ 1518 w 1729"/>
                  <a:gd name="T109" fmla="*/ 103 h 877"/>
                  <a:gd name="T110" fmla="*/ 1486 w 1729"/>
                  <a:gd name="T111" fmla="*/ 58 h 877"/>
                  <a:gd name="T112" fmla="*/ 1472 w 1729"/>
                  <a:gd name="T113" fmla="*/ 31 h 877"/>
                  <a:gd name="T114" fmla="*/ 1486 w 1729"/>
                  <a:gd name="T115" fmla="*/ 26 h 877"/>
                  <a:gd name="T116" fmla="*/ 1507 w 1729"/>
                  <a:gd name="T117" fmla="*/ 17 h 877"/>
                  <a:gd name="T118" fmla="*/ 1526 w 1729"/>
                  <a:gd name="T119" fmla="*/ 6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29" h="877">
                    <a:moveTo>
                      <a:pt x="1532" y="0"/>
                    </a:moveTo>
                    <a:lnTo>
                      <a:pt x="1532" y="1"/>
                    </a:lnTo>
                    <a:lnTo>
                      <a:pt x="1534" y="6"/>
                    </a:lnTo>
                    <a:lnTo>
                      <a:pt x="1538" y="13"/>
                    </a:lnTo>
                    <a:lnTo>
                      <a:pt x="1541" y="23"/>
                    </a:lnTo>
                    <a:lnTo>
                      <a:pt x="1547" y="35"/>
                    </a:lnTo>
                    <a:lnTo>
                      <a:pt x="1555" y="50"/>
                    </a:lnTo>
                    <a:lnTo>
                      <a:pt x="1563" y="67"/>
                    </a:lnTo>
                    <a:lnTo>
                      <a:pt x="1573" y="85"/>
                    </a:lnTo>
                    <a:lnTo>
                      <a:pt x="1586" y="107"/>
                    </a:lnTo>
                    <a:lnTo>
                      <a:pt x="1600" y="129"/>
                    </a:lnTo>
                    <a:lnTo>
                      <a:pt x="1616" y="154"/>
                    </a:lnTo>
                    <a:lnTo>
                      <a:pt x="1635" y="181"/>
                    </a:lnTo>
                    <a:lnTo>
                      <a:pt x="1655" y="209"/>
                    </a:lnTo>
                    <a:lnTo>
                      <a:pt x="1677" y="237"/>
                    </a:lnTo>
                    <a:lnTo>
                      <a:pt x="1701" y="267"/>
                    </a:lnTo>
                    <a:lnTo>
                      <a:pt x="1729" y="298"/>
                    </a:lnTo>
                    <a:lnTo>
                      <a:pt x="1726" y="300"/>
                    </a:lnTo>
                    <a:lnTo>
                      <a:pt x="1715" y="303"/>
                    </a:lnTo>
                    <a:lnTo>
                      <a:pt x="1697" y="308"/>
                    </a:lnTo>
                    <a:lnTo>
                      <a:pt x="1674" y="315"/>
                    </a:lnTo>
                    <a:lnTo>
                      <a:pt x="1644" y="324"/>
                    </a:lnTo>
                    <a:lnTo>
                      <a:pt x="1609" y="334"/>
                    </a:lnTo>
                    <a:lnTo>
                      <a:pt x="1569" y="346"/>
                    </a:lnTo>
                    <a:lnTo>
                      <a:pt x="1524" y="359"/>
                    </a:lnTo>
                    <a:lnTo>
                      <a:pt x="1474" y="374"/>
                    </a:lnTo>
                    <a:lnTo>
                      <a:pt x="1420" y="391"/>
                    </a:lnTo>
                    <a:lnTo>
                      <a:pt x="1364" y="409"/>
                    </a:lnTo>
                    <a:lnTo>
                      <a:pt x="1304" y="427"/>
                    </a:lnTo>
                    <a:lnTo>
                      <a:pt x="1241" y="447"/>
                    </a:lnTo>
                    <a:lnTo>
                      <a:pt x="1175" y="467"/>
                    </a:lnTo>
                    <a:lnTo>
                      <a:pt x="1107" y="488"/>
                    </a:lnTo>
                    <a:lnTo>
                      <a:pt x="1038" y="510"/>
                    </a:lnTo>
                    <a:lnTo>
                      <a:pt x="966" y="532"/>
                    </a:lnTo>
                    <a:lnTo>
                      <a:pt x="895" y="555"/>
                    </a:lnTo>
                    <a:lnTo>
                      <a:pt x="822" y="579"/>
                    </a:lnTo>
                    <a:lnTo>
                      <a:pt x="750" y="604"/>
                    </a:lnTo>
                    <a:lnTo>
                      <a:pt x="677" y="627"/>
                    </a:lnTo>
                    <a:lnTo>
                      <a:pt x="605" y="651"/>
                    </a:lnTo>
                    <a:lnTo>
                      <a:pt x="535" y="675"/>
                    </a:lnTo>
                    <a:lnTo>
                      <a:pt x="464" y="699"/>
                    </a:lnTo>
                    <a:lnTo>
                      <a:pt x="396" y="724"/>
                    </a:lnTo>
                    <a:lnTo>
                      <a:pt x="331" y="747"/>
                    </a:lnTo>
                    <a:lnTo>
                      <a:pt x="267" y="770"/>
                    </a:lnTo>
                    <a:lnTo>
                      <a:pt x="206" y="793"/>
                    </a:lnTo>
                    <a:lnTo>
                      <a:pt x="149" y="815"/>
                    </a:lnTo>
                    <a:lnTo>
                      <a:pt x="96" y="836"/>
                    </a:lnTo>
                    <a:lnTo>
                      <a:pt x="45" y="857"/>
                    </a:lnTo>
                    <a:lnTo>
                      <a:pt x="0" y="877"/>
                    </a:lnTo>
                    <a:lnTo>
                      <a:pt x="1" y="877"/>
                    </a:lnTo>
                    <a:lnTo>
                      <a:pt x="2" y="874"/>
                    </a:lnTo>
                    <a:lnTo>
                      <a:pt x="6" y="872"/>
                    </a:lnTo>
                    <a:lnTo>
                      <a:pt x="10" y="869"/>
                    </a:lnTo>
                    <a:lnTo>
                      <a:pt x="16" y="865"/>
                    </a:lnTo>
                    <a:lnTo>
                      <a:pt x="24" y="859"/>
                    </a:lnTo>
                    <a:lnTo>
                      <a:pt x="35" y="854"/>
                    </a:lnTo>
                    <a:lnTo>
                      <a:pt x="46" y="847"/>
                    </a:lnTo>
                    <a:lnTo>
                      <a:pt x="60" y="839"/>
                    </a:lnTo>
                    <a:lnTo>
                      <a:pt x="76" y="830"/>
                    </a:lnTo>
                    <a:lnTo>
                      <a:pt x="96" y="820"/>
                    </a:lnTo>
                    <a:lnTo>
                      <a:pt x="116" y="809"/>
                    </a:lnTo>
                    <a:lnTo>
                      <a:pt x="139" y="797"/>
                    </a:lnTo>
                    <a:lnTo>
                      <a:pt x="166" y="785"/>
                    </a:lnTo>
                    <a:lnTo>
                      <a:pt x="195" y="771"/>
                    </a:lnTo>
                    <a:lnTo>
                      <a:pt x="227" y="757"/>
                    </a:lnTo>
                    <a:lnTo>
                      <a:pt x="263" y="741"/>
                    </a:lnTo>
                    <a:lnTo>
                      <a:pt x="301" y="725"/>
                    </a:lnTo>
                    <a:lnTo>
                      <a:pt x="342" y="707"/>
                    </a:lnTo>
                    <a:lnTo>
                      <a:pt x="387" y="690"/>
                    </a:lnTo>
                    <a:lnTo>
                      <a:pt x="435" y="671"/>
                    </a:lnTo>
                    <a:lnTo>
                      <a:pt x="488" y="651"/>
                    </a:lnTo>
                    <a:lnTo>
                      <a:pt x="544" y="630"/>
                    </a:lnTo>
                    <a:lnTo>
                      <a:pt x="604" y="608"/>
                    </a:lnTo>
                    <a:lnTo>
                      <a:pt x="668" y="586"/>
                    </a:lnTo>
                    <a:lnTo>
                      <a:pt x="736" y="562"/>
                    </a:lnTo>
                    <a:lnTo>
                      <a:pt x="809" y="538"/>
                    </a:lnTo>
                    <a:lnTo>
                      <a:pt x="886" y="513"/>
                    </a:lnTo>
                    <a:lnTo>
                      <a:pt x="966" y="487"/>
                    </a:lnTo>
                    <a:lnTo>
                      <a:pt x="1053" y="460"/>
                    </a:lnTo>
                    <a:lnTo>
                      <a:pt x="1144" y="432"/>
                    </a:lnTo>
                    <a:lnTo>
                      <a:pt x="1239" y="403"/>
                    </a:lnTo>
                    <a:lnTo>
                      <a:pt x="1275" y="393"/>
                    </a:lnTo>
                    <a:lnTo>
                      <a:pt x="1310" y="382"/>
                    </a:lnTo>
                    <a:lnTo>
                      <a:pt x="1343" y="372"/>
                    </a:lnTo>
                    <a:lnTo>
                      <a:pt x="1377" y="362"/>
                    </a:lnTo>
                    <a:lnTo>
                      <a:pt x="1408" y="351"/>
                    </a:lnTo>
                    <a:lnTo>
                      <a:pt x="1436" y="342"/>
                    </a:lnTo>
                    <a:lnTo>
                      <a:pt x="1465" y="333"/>
                    </a:lnTo>
                    <a:lnTo>
                      <a:pt x="1491" y="324"/>
                    </a:lnTo>
                    <a:lnTo>
                      <a:pt x="1516" y="316"/>
                    </a:lnTo>
                    <a:lnTo>
                      <a:pt x="1538" y="308"/>
                    </a:lnTo>
                    <a:lnTo>
                      <a:pt x="1557" y="300"/>
                    </a:lnTo>
                    <a:lnTo>
                      <a:pt x="1576" y="293"/>
                    </a:lnTo>
                    <a:lnTo>
                      <a:pt x="1591" y="286"/>
                    </a:lnTo>
                    <a:lnTo>
                      <a:pt x="1603" y="280"/>
                    </a:lnTo>
                    <a:lnTo>
                      <a:pt x="1614" y="275"/>
                    </a:lnTo>
                    <a:lnTo>
                      <a:pt x="1621" y="271"/>
                    </a:lnTo>
                    <a:lnTo>
                      <a:pt x="1626" y="265"/>
                    </a:lnTo>
                    <a:lnTo>
                      <a:pt x="1629" y="258"/>
                    </a:lnTo>
                    <a:lnTo>
                      <a:pt x="1628" y="250"/>
                    </a:lnTo>
                    <a:lnTo>
                      <a:pt x="1624" y="241"/>
                    </a:lnTo>
                    <a:lnTo>
                      <a:pt x="1618" y="230"/>
                    </a:lnTo>
                    <a:lnTo>
                      <a:pt x="1612" y="219"/>
                    </a:lnTo>
                    <a:lnTo>
                      <a:pt x="1601" y="206"/>
                    </a:lnTo>
                    <a:lnTo>
                      <a:pt x="1591" y="192"/>
                    </a:lnTo>
                    <a:lnTo>
                      <a:pt x="1578" y="177"/>
                    </a:lnTo>
                    <a:lnTo>
                      <a:pt x="1564" y="160"/>
                    </a:lnTo>
                    <a:lnTo>
                      <a:pt x="1549" y="143"/>
                    </a:lnTo>
                    <a:lnTo>
                      <a:pt x="1533" y="123"/>
                    </a:lnTo>
                    <a:lnTo>
                      <a:pt x="1518" y="103"/>
                    </a:lnTo>
                    <a:lnTo>
                      <a:pt x="1502" y="81"/>
                    </a:lnTo>
                    <a:lnTo>
                      <a:pt x="1486" y="58"/>
                    </a:lnTo>
                    <a:lnTo>
                      <a:pt x="1470" y="32"/>
                    </a:lnTo>
                    <a:lnTo>
                      <a:pt x="1472" y="31"/>
                    </a:lnTo>
                    <a:lnTo>
                      <a:pt x="1478" y="30"/>
                    </a:lnTo>
                    <a:lnTo>
                      <a:pt x="1486" y="26"/>
                    </a:lnTo>
                    <a:lnTo>
                      <a:pt x="1496" y="22"/>
                    </a:lnTo>
                    <a:lnTo>
                      <a:pt x="1507" y="17"/>
                    </a:lnTo>
                    <a:lnTo>
                      <a:pt x="1517" y="11"/>
                    </a:lnTo>
                    <a:lnTo>
                      <a:pt x="1526" y="6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92">
                <a:extLst>
                  <a:ext uri="{FF2B5EF4-FFF2-40B4-BE49-F238E27FC236}">
                    <a16:creationId xmlns:a16="http://schemas.microsoft.com/office/drawing/2014/main" id="{85AD0927-1C10-4A3E-AAA8-9EA2EC28D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171"/>
                <a:ext cx="224" cy="339"/>
              </a:xfrm>
              <a:custGeom>
                <a:avLst/>
                <a:gdLst>
                  <a:gd name="T0" fmla="*/ 5 w 448"/>
                  <a:gd name="T1" fmla="*/ 44 h 678"/>
                  <a:gd name="T2" fmla="*/ 31 w 448"/>
                  <a:gd name="T3" fmla="*/ 104 h 678"/>
                  <a:gd name="T4" fmla="*/ 74 w 448"/>
                  <a:gd name="T5" fmla="*/ 206 h 678"/>
                  <a:gd name="T6" fmla="*/ 119 w 448"/>
                  <a:gd name="T7" fmla="*/ 333 h 678"/>
                  <a:gd name="T8" fmla="*/ 141 w 448"/>
                  <a:gd name="T9" fmla="*/ 398 h 678"/>
                  <a:gd name="T10" fmla="*/ 157 w 448"/>
                  <a:gd name="T11" fmla="*/ 391 h 678"/>
                  <a:gd name="T12" fmla="*/ 187 w 448"/>
                  <a:gd name="T13" fmla="*/ 382 h 678"/>
                  <a:gd name="T14" fmla="*/ 225 w 448"/>
                  <a:gd name="T15" fmla="*/ 374 h 678"/>
                  <a:gd name="T16" fmla="*/ 268 w 448"/>
                  <a:gd name="T17" fmla="*/ 372 h 678"/>
                  <a:gd name="T18" fmla="*/ 312 w 448"/>
                  <a:gd name="T19" fmla="*/ 379 h 678"/>
                  <a:gd name="T20" fmla="*/ 354 w 448"/>
                  <a:gd name="T21" fmla="*/ 400 h 678"/>
                  <a:gd name="T22" fmla="*/ 389 w 448"/>
                  <a:gd name="T23" fmla="*/ 440 h 678"/>
                  <a:gd name="T24" fmla="*/ 415 w 448"/>
                  <a:gd name="T25" fmla="*/ 518 h 678"/>
                  <a:gd name="T26" fmla="*/ 399 w 448"/>
                  <a:gd name="T27" fmla="*/ 597 h 678"/>
                  <a:gd name="T28" fmla="*/ 355 w 448"/>
                  <a:gd name="T29" fmla="*/ 649 h 678"/>
                  <a:gd name="T30" fmla="*/ 317 w 448"/>
                  <a:gd name="T31" fmla="*/ 675 h 678"/>
                  <a:gd name="T32" fmla="*/ 312 w 448"/>
                  <a:gd name="T33" fmla="*/ 678 h 678"/>
                  <a:gd name="T34" fmla="*/ 327 w 448"/>
                  <a:gd name="T35" fmla="*/ 672 h 678"/>
                  <a:gd name="T36" fmla="*/ 352 w 448"/>
                  <a:gd name="T37" fmla="*/ 662 h 678"/>
                  <a:gd name="T38" fmla="*/ 382 w 448"/>
                  <a:gd name="T39" fmla="*/ 645 h 678"/>
                  <a:gd name="T40" fmla="*/ 412 w 448"/>
                  <a:gd name="T41" fmla="*/ 619 h 678"/>
                  <a:gd name="T42" fmla="*/ 435 w 448"/>
                  <a:gd name="T43" fmla="*/ 585 h 678"/>
                  <a:gd name="T44" fmla="*/ 447 w 448"/>
                  <a:gd name="T45" fmla="*/ 540 h 678"/>
                  <a:gd name="T46" fmla="*/ 445 w 448"/>
                  <a:gd name="T47" fmla="*/ 483 h 678"/>
                  <a:gd name="T48" fmla="*/ 423 w 448"/>
                  <a:gd name="T49" fmla="*/ 421 h 678"/>
                  <a:gd name="T50" fmla="*/ 393 w 448"/>
                  <a:gd name="T51" fmla="*/ 377 h 678"/>
                  <a:gd name="T52" fmla="*/ 357 w 448"/>
                  <a:gd name="T53" fmla="*/ 351 h 678"/>
                  <a:gd name="T54" fmla="*/ 318 w 448"/>
                  <a:gd name="T55" fmla="*/ 339 h 678"/>
                  <a:gd name="T56" fmla="*/ 279 w 448"/>
                  <a:gd name="T57" fmla="*/ 336 h 678"/>
                  <a:gd name="T58" fmla="*/ 242 w 448"/>
                  <a:gd name="T59" fmla="*/ 337 h 678"/>
                  <a:gd name="T60" fmla="*/ 211 w 448"/>
                  <a:gd name="T61" fmla="*/ 338 h 678"/>
                  <a:gd name="T62" fmla="*/ 186 w 448"/>
                  <a:gd name="T63" fmla="*/ 335 h 678"/>
                  <a:gd name="T64" fmla="*/ 159 w 448"/>
                  <a:gd name="T65" fmla="*/ 308 h 678"/>
                  <a:gd name="T66" fmla="*/ 122 w 448"/>
                  <a:gd name="T67" fmla="*/ 223 h 678"/>
                  <a:gd name="T68" fmla="*/ 91 w 448"/>
                  <a:gd name="T69" fmla="*/ 116 h 678"/>
                  <a:gd name="T70" fmla="*/ 74 w 448"/>
                  <a:gd name="T71" fmla="*/ 25 h 678"/>
                  <a:gd name="T72" fmla="*/ 74 w 448"/>
                  <a:gd name="T73" fmla="*/ 1 h 678"/>
                  <a:gd name="T74" fmla="*/ 66 w 448"/>
                  <a:gd name="T75" fmla="*/ 12 h 678"/>
                  <a:gd name="T76" fmla="*/ 48 w 448"/>
                  <a:gd name="T77" fmla="*/ 26 h 678"/>
                  <a:gd name="T78" fmla="*/ 19 w 448"/>
                  <a:gd name="T79" fmla="*/ 3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8" h="678">
                    <a:moveTo>
                      <a:pt x="0" y="36"/>
                    </a:moveTo>
                    <a:lnTo>
                      <a:pt x="5" y="44"/>
                    </a:lnTo>
                    <a:lnTo>
                      <a:pt x="15" y="68"/>
                    </a:lnTo>
                    <a:lnTo>
                      <a:pt x="31" y="104"/>
                    </a:lnTo>
                    <a:lnTo>
                      <a:pt x="52" y="150"/>
                    </a:lnTo>
                    <a:lnTo>
                      <a:pt x="74" y="206"/>
                    </a:lnTo>
                    <a:lnTo>
                      <a:pt x="97" y="267"/>
                    </a:lnTo>
                    <a:lnTo>
                      <a:pt x="119" y="333"/>
                    </a:lnTo>
                    <a:lnTo>
                      <a:pt x="139" y="399"/>
                    </a:lnTo>
                    <a:lnTo>
                      <a:pt x="141" y="398"/>
                    </a:lnTo>
                    <a:lnTo>
                      <a:pt x="148" y="396"/>
                    </a:lnTo>
                    <a:lnTo>
                      <a:pt x="157" y="391"/>
                    </a:lnTo>
                    <a:lnTo>
                      <a:pt x="171" y="387"/>
                    </a:lnTo>
                    <a:lnTo>
                      <a:pt x="187" y="382"/>
                    </a:lnTo>
                    <a:lnTo>
                      <a:pt x="204" y="377"/>
                    </a:lnTo>
                    <a:lnTo>
                      <a:pt x="225" y="374"/>
                    </a:lnTo>
                    <a:lnTo>
                      <a:pt x="246" y="372"/>
                    </a:lnTo>
                    <a:lnTo>
                      <a:pt x="268" y="372"/>
                    </a:lnTo>
                    <a:lnTo>
                      <a:pt x="289" y="374"/>
                    </a:lnTo>
                    <a:lnTo>
                      <a:pt x="312" y="379"/>
                    </a:lnTo>
                    <a:lnTo>
                      <a:pt x="333" y="388"/>
                    </a:lnTo>
                    <a:lnTo>
                      <a:pt x="354" y="400"/>
                    </a:lnTo>
                    <a:lnTo>
                      <a:pt x="372" y="418"/>
                    </a:lnTo>
                    <a:lnTo>
                      <a:pt x="389" y="440"/>
                    </a:lnTo>
                    <a:lnTo>
                      <a:pt x="402" y="467"/>
                    </a:lnTo>
                    <a:lnTo>
                      <a:pt x="415" y="518"/>
                    </a:lnTo>
                    <a:lnTo>
                      <a:pt x="413" y="562"/>
                    </a:lnTo>
                    <a:lnTo>
                      <a:pt x="399" y="597"/>
                    </a:lnTo>
                    <a:lnTo>
                      <a:pt x="378" y="627"/>
                    </a:lnTo>
                    <a:lnTo>
                      <a:pt x="355" y="649"/>
                    </a:lnTo>
                    <a:lnTo>
                      <a:pt x="333" y="665"/>
                    </a:lnTo>
                    <a:lnTo>
                      <a:pt x="317" y="675"/>
                    </a:lnTo>
                    <a:lnTo>
                      <a:pt x="310" y="678"/>
                    </a:lnTo>
                    <a:lnTo>
                      <a:pt x="312" y="678"/>
                    </a:lnTo>
                    <a:lnTo>
                      <a:pt x="318" y="676"/>
                    </a:lnTo>
                    <a:lnTo>
                      <a:pt x="327" y="672"/>
                    </a:lnTo>
                    <a:lnTo>
                      <a:pt x="339" y="668"/>
                    </a:lnTo>
                    <a:lnTo>
                      <a:pt x="352" y="662"/>
                    </a:lnTo>
                    <a:lnTo>
                      <a:pt x="367" y="654"/>
                    </a:lnTo>
                    <a:lnTo>
                      <a:pt x="382" y="645"/>
                    </a:lnTo>
                    <a:lnTo>
                      <a:pt x="397" y="633"/>
                    </a:lnTo>
                    <a:lnTo>
                      <a:pt x="412" y="619"/>
                    </a:lnTo>
                    <a:lnTo>
                      <a:pt x="424" y="603"/>
                    </a:lnTo>
                    <a:lnTo>
                      <a:pt x="435" y="585"/>
                    </a:lnTo>
                    <a:lnTo>
                      <a:pt x="443" y="563"/>
                    </a:lnTo>
                    <a:lnTo>
                      <a:pt x="447" y="540"/>
                    </a:lnTo>
                    <a:lnTo>
                      <a:pt x="448" y="513"/>
                    </a:lnTo>
                    <a:lnTo>
                      <a:pt x="445" y="483"/>
                    </a:lnTo>
                    <a:lnTo>
                      <a:pt x="436" y="451"/>
                    </a:lnTo>
                    <a:lnTo>
                      <a:pt x="423" y="421"/>
                    </a:lnTo>
                    <a:lnTo>
                      <a:pt x="409" y="397"/>
                    </a:lnTo>
                    <a:lnTo>
                      <a:pt x="393" y="377"/>
                    </a:lnTo>
                    <a:lnTo>
                      <a:pt x="376" y="362"/>
                    </a:lnTo>
                    <a:lnTo>
                      <a:pt x="357" y="351"/>
                    </a:lnTo>
                    <a:lnTo>
                      <a:pt x="338" y="344"/>
                    </a:lnTo>
                    <a:lnTo>
                      <a:pt x="318" y="339"/>
                    </a:lnTo>
                    <a:lnTo>
                      <a:pt x="299" y="337"/>
                    </a:lnTo>
                    <a:lnTo>
                      <a:pt x="279" y="336"/>
                    </a:lnTo>
                    <a:lnTo>
                      <a:pt x="261" y="336"/>
                    </a:lnTo>
                    <a:lnTo>
                      <a:pt x="242" y="337"/>
                    </a:lnTo>
                    <a:lnTo>
                      <a:pt x="226" y="338"/>
                    </a:lnTo>
                    <a:lnTo>
                      <a:pt x="211" y="338"/>
                    </a:lnTo>
                    <a:lnTo>
                      <a:pt x="197" y="337"/>
                    </a:lnTo>
                    <a:lnTo>
                      <a:pt x="186" y="335"/>
                    </a:lnTo>
                    <a:lnTo>
                      <a:pt x="177" y="330"/>
                    </a:lnTo>
                    <a:lnTo>
                      <a:pt x="159" y="308"/>
                    </a:lnTo>
                    <a:lnTo>
                      <a:pt x="141" y="271"/>
                    </a:lnTo>
                    <a:lnTo>
                      <a:pt x="122" y="223"/>
                    </a:lnTo>
                    <a:lnTo>
                      <a:pt x="105" y="170"/>
                    </a:lnTo>
                    <a:lnTo>
                      <a:pt x="91" y="116"/>
                    </a:lnTo>
                    <a:lnTo>
                      <a:pt x="80" y="65"/>
                    </a:lnTo>
                    <a:lnTo>
                      <a:pt x="74" y="25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66" y="12"/>
                    </a:lnTo>
                    <a:lnTo>
                      <a:pt x="58" y="19"/>
                    </a:lnTo>
                    <a:lnTo>
                      <a:pt x="48" y="26"/>
                    </a:lnTo>
                    <a:lnTo>
                      <a:pt x="35" y="32"/>
                    </a:lnTo>
                    <a:lnTo>
                      <a:pt x="19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93">
                <a:extLst>
                  <a:ext uri="{FF2B5EF4-FFF2-40B4-BE49-F238E27FC236}">
                    <a16:creationId xmlns:a16="http://schemas.microsoft.com/office/drawing/2014/main" id="{2FE81BAD-5332-4350-A3D7-B93C355AE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520"/>
                <a:ext cx="60" cy="172"/>
              </a:xfrm>
              <a:custGeom>
                <a:avLst/>
                <a:gdLst>
                  <a:gd name="T0" fmla="*/ 0 w 121"/>
                  <a:gd name="T1" fmla="*/ 4 h 343"/>
                  <a:gd name="T2" fmla="*/ 5 w 121"/>
                  <a:gd name="T3" fmla="*/ 14 h 343"/>
                  <a:gd name="T4" fmla="*/ 17 w 121"/>
                  <a:gd name="T5" fmla="*/ 38 h 343"/>
                  <a:gd name="T6" fmla="*/ 33 w 121"/>
                  <a:gd name="T7" fmla="*/ 76 h 343"/>
                  <a:gd name="T8" fmla="*/ 53 w 121"/>
                  <a:gd name="T9" fmla="*/ 122 h 343"/>
                  <a:gd name="T10" fmla="*/ 74 w 121"/>
                  <a:gd name="T11" fmla="*/ 176 h 343"/>
                  <a:gd name="T12" fmla="*/ 94 w 121"/>
                  <a:gd name="T13" fmla="*/ 232 h 343"/>
                  <a:gd name="T14" fmla="*/ 110 w 121"/>
                  <a:gd name="T15" fmla="*/ 289 h 343"/>
                  <a:gd name="T16" fmla="*/ 121 w 121"/>
                  <a:gd name="T17" fmla="*/ 343 h 343"/>
                  <a:gd name="T18" fmla="*/ 121 w 121"/>
                  <a:gd name="T19" fmla="*/ 336 h 343"/>
                  <a:gd name="T20" fmla="*/ 121 w 121"/>
                  <a:gd name="T21" fmla="*/ 318 h 343"/>
                  <a:gd name="T22" fmla="*/ 120 w 121"/>
                  <a:gd name="T23" fmla="*/ 288 h 343"/>
                  <a:gd name="T24" fmla="*/ 116 w 121"/>
                  <a:gd name="T25" fmla="*/ 247 h 343"/>
                  <a:gd name="T26" fmla="*/ 108 w 121"/>
                  <a:gd name="T27" fmla="*/ 197 h 343"/>
                  <a:gd name="T28" fmla="*/ 94 w 121"/>
                  <a:gd name="T29" fmla="*/ 138 h 343"/>
                  <a:gd name="T30" fmla="*/ 74 w 121"/>
                  <a:gd name="T31" fmla="*/ 72 h 343"/>
                  <a:gd name="T32" fmla="*/ 47 w 121"/>
                  <a:gd name="T33" fmla="*/ 0 h 343"/>
                  <a:gd name="T34" fmla="*/ 0 w 121"/>
                  <a:gd name="T35" fmla="*/ 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343">
                    <a:moveTo>
                      <a:pt x="0" y="4"/>
                    </a:moveTo>
                    <a:lnTo>
                      <a:pt x="5" y="14"/>
                    </a:lnTo>
                    <a:lnTo>
                      <a:pt x="17" y="38"/>
                    </a:lnTo>
                    <a:lnTo>
                      <a:pt x="33" y="76"/>
                    </a:lnTo>
                    <a:lnTo>
                      <a:pt x="53" y="122"/>
                    </a:lnTo>
                    <a:lnTo>
                      <a:pt x="74" y="176"/>
                    </a:lnTo>
                    <a:lnTo>
                      <a:pt x="94" y="232"/>
                    </a:lnTo>
                    <a:lnTo>
                      <a:pt x="110" y="289"/>
                    </a:lnTo>
                    <a:lnTo>
                      <a:pt x="121" y="343"/>
                    </a:lnTo>
                    <a:lnTo>
                      <a:pt x="121" y="336"/>
                    </a:lnTo>
                    <a:lnTo>
                      <a:pt x="121" y="318"/>
                    </a:lnTo>
                    <a:lnTo>
                      <a:pt x="120" y="288"/>
                    </a:lnTo>
                    <a:lnTo>
                      <a:pt x="116" y="247"/>
                    </a:lnTo>
                    <a:lnTo>
                      <a:pt x="108" y="197"/>
                    </a:lnTo>
                    <a:lnTo>
                      <a:pt x="94" y="138"/>
                    </a:lnTo>
                    <a:lnTo>
                      <a:pt x="74" y="72"/>
                    </a:lnTo>
                    <a:lnTo>
                      <a:pt x="4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94">
                <a:extLst>
                  <a:ext uri="{FF2B5EF4-FFF2-40B4-BE49-F238E27FC236}">
                    <a16:creationId xmlns:a16="http://schemas.microsoft.com/office/drawing/2014/main" id="{C9DA9A4F-1BAD-44BB-90B1-D5187C882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181"/>
                <a:ext cx="150" cy="440"/>
              </a:xfrm>
              <a:custGeom>
                <a:avLst/>
                <a:gdLst>
                  <a:gd name="T0" fmla="*/ 0 w 302"/>
                  <a:gd name="T1" fmla="*/ 7 h 881"/>
                  <a:gd name="T2" fmla="*/ 1 w 302"/>
                  <a:gd name="T3" fmla="*/ 13 h 881"/>
                  <a:gd name="T4" fmla="*/ 5 w 302"/>
                  <a:gd name="T5" fmla="*/ 31 h 881"/>
                  <a:gd name="T6" fmla="*/ 12 w 302"/>
                  <a:gd name="T7" fmla="*/ 59 h 881"/>
                  <a:gd name="T8" fmla="*/ 20 w 302"/>
                  <a:gd name="T9" fmla="*/ 97 h 881"/>
                  <a:gd name="T10" fmla="*/ 31 w 302"/>
                  <a:gd name="T11" fmla="*/ 143 h 881"/>
                  <a:gd name="T12" fmla="*/ 45 w 302"/>
                  <a:gd name="T13" fmla="*/ 196 h 881"/>
                  <a:gd name="T14" fmla="*/ 61 w 302"/>
                  <a:gd name="T15" fmla="*/ 255 h 881"/>
                  <a:gd name="T16" fmla="*/ 78 w 302"/>
                  <a:gd name="T17" fmla="*/ 319 h 881"/>
                  <a:gd name="T18" fmla="*/ 99 w 302"/>
                  <a:gd name="T19" fmla="*/ 387 h 881"/>
                  <a:gd name="T20" fmla="*/ 122 w 302"/>
                  <a:gd name="T21" fmla="*/ 459 h 881"/>
                  <a:gd name="T22" fmla="*/ 146 w 302"/>
                  <a:gd name="T23" fmla="*/ 531 h 881"/>
                  <a:gd name="T24" fmla="*/ 174 w 302"/>
                  <a:gd name="T25" fmla="*/ 604 h 881"/>
                  <a:gd name="T26" fmla="*/ 203 w 302"/>
                  <a:gd name="T27" fmla="*/ 677 h 881"/>
                  <a:gd name="T28" fmla="*/ 234 w 302"/>
                  <a:gd name="T29" fmla="*/ 748 h 881"/>
                  <a:gd name="T30" fmla="*/ 267 w 302"/>
                  <a:gd name="T31" fmla="*/ 816 h 881"/>
                  <a:gd name="T32" fmla="*/ 302 w 302"/>
                  <a:gd name="T33" fmla="*/ 881 h 881"/>
                  <a:gd name="T34" fmla="*/ 299 w 302"/>
                  <a:gd name="T35" fmla="*/ 876 h 881"/>
                  <a:gd name="T36" fmla="*/ 294 w 302"/>
                  <a:gd name="T37" fmla="*/ 861 h 881"/>
                  <a:gd name="T38" fmla="*/ 283 w 302"/>
                  <a:gd name="T39" fmla="*/ 838 h 881"/>
                  <a:gd name="T40" fmla="*/ 271 w 302"/>
                  <a:gd name="T41" fmla="*/ 806 h 881"/>
                  <a:gd name="T42" fmla="*/ 256 w 302"/>
                  <a:gd name="T43" fmla="*/ 766 h 881"/>
                  <a:gd name="T44" fmla="*/ 238 w 302"/>
                  <a:gd name="T45" fmla="*/ 719 h 881"/>
                  <a:gd name="T46" fmla="*/ 220 w 302"/>
                  <a:gd name="T47" fmla="*/ 666 h 881"/>
                  <a:gd name="T48" fmla="*/ 200 w 302"/>
                  <a:gd name="T49" fmla="*/ 607 h 881"/>
                  <a:gd name="T50" fmla="*/ 180 w 302"/>
                  <a:gd name="T51" fmla="*/ 543 h 881"/>
                  <a:gd name="T52" fmla="*/ 159 w 302"/>
                  <a:gd name="T53" fmla="*/ 475 h 881"/>
                  <a:gd name="T54" fmla="*/ 139 w 302"/>
                  <a:gd name="T55" fmla="*/ 402 h 881"/>
                  <a:gd name="T56" fmla="*/ 120 w 302"/>
                  <a:gd name="T57" fmla="*/ 326 h 881"/>
                  <a:gd name="T58" fmla="*/ 103 w 302"/>
                  <a:gd name="T59" fmla="*/ 247 h 881"/>
                  <a:gd name="T60" fmla="*/ 86 w 302"/>
                  <a:gd name="T61" fmla="*/ 166 h 881"/>
                  <a:gd name="T62" fmla="*/ 74 w 302"/>
                  <a:gd name="T63" fmla="*/ 83 h 881"/>
                  <a:gd name="T64" fmla="*/ 63 w 302"/>
                  <a:gd name="T65" fmla="*/ 0 h 881"/>
                  <a:gd name="T66" fmla="*/ 62 w 302"/>
                  <a:gd name="T67" fmla="*/ 0 h 881"/>
                  <a:gd name="T68" fmla="*/ 58 w 302"/>
                  <a:gd name="T69" fmla="*/ 1 h 881"/>
                  <a:gd name="T70" fmla="*/ 51 w 302"/>
                  <a:gd name="T71" fmla="*/ 3 h 881"/>
                  <a:gd name="T72" fmla="*/ 43 w 302"/>
                  <a:gd name="T73" fmla="*/ 5 h 881"/>
                  <a:gd name="T74" fmla="*/ 33 w 302"/>
                  <a:gd name="T75" fmla="*/ 6 h 881"/>
                  <a:gd name="T76" fmla="*/ 23 w 302"/>
                  <a:gd name="T77" fmla="*/ 7 h 881"/>
                  <a:gd name="T78" fmla="*/ 12 w 302"/>
                  <a:gd name="T79" fmla="*/ 7 h 881"/>
                  <a:gd name="T80" fmla="*/ 0 w 302"/>
                  <a:gd name="T81" fmla="*/ 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2" h="881">
                    <a:moveTo>
                      <a:pt x="0" y="7"/>
                    </a:moveTo>
                    <a:lnTo>
                      <a:pt x="1" y="13"/>
                    </a:lnTo>
                    <a:lnTo>
                      <a:pt x="5" y="31"/>
                    </a:lnTo>
                    <a:lnTo>
                      <a:pt x="12" y="59"/>
                    </a:lnTo>
                    <a:lnTo>
                      <a:pt x="20" y="97"/>
                    </a:lnTo>
                    <a:lnTo>
                      <a:pt x="31" y="143"/>
                    </a:lnTo>
                    <a:lnTo>
                      <a:pt x="45" y="196"/>
                    </a:lnTo>
                    <a:lnTo>
                      <a:pt x="61" y="255"/>
                    </a:lnTo>
                    <a:lnTo>
                      <a:pt x="78" y="319"/>
                    </a:lnTo>
                    <a:lnTo>
                      <a:pt x="99" y="387"/>
                    </a:lnTo>
                    <a:lnTo>
                      <a:pt x="122" y="459"/>
                    </a:lnTo>
                    <a:lnTo>
                      <a:pt x="146" y="531"/>
                    </a:lnTo>
                    <a:lnTo>
                      <a:pt x="174" y="604"/>
                    </a:lnTo>
                    <a:lnTo>
                      <a:pt x="203" y="677"/>
                    </a:lnTo>
                    <a:lnTo>
                      <a:pt x="234" y="748"/>
                    </a:lnTo>
                    <a:lnTo>
                      <a:pt x="267" y="816"/>
                    </a:lnTo>
                    <a:lnTo>
                      <a:pt x="302" y="881"/>
                    </a:lnTo>
                    <a:lnTo>
                      <a:pt x="299" y="876"/>
                    </a:lnTo>
                    <a:lnTo>
                      <a:pt x="294" y="861"/>
                    </a:lnTo>
                    <a:lnTo>
                      <a:pt x="283" y="838"/>
                    </a:lnTo>
                    <a:lnTo>
                      <a:pt x="271" y="806"/>
                    </a:lnTo>
                    <a:lnTo>
                      <a:pt x="256" y="766"/>
                    </a:lnTo>
                    <a:lnTo>
                      <a:pt x="238" y="719"/>
                    </a:lnTo>
                    <a:lnTo>
                      <a:pt x="220" y="666"/>
                    </a:lnTo>
                    <a:lnTo>
                      <a:pt x="200" y="607"/>
                    </a:lnTo>
                    <a:lnTo>
                      <a:pt x="180" y="543"/>
                    </a:lnTo>
                    <a:lnTo>
                      <a:pt x="159" y="475"/>
                    </a:lnTo>
                    <a:lnTo>
                      <a:pt x="139" y="402"/>
                    </a:lnTo>
                    <a:lnTo>
                      <a:pt x="120" y="326"/>
                    </a:lnTo>
                    <a:lnTo>
                      <a:pt x="103" y="247"/>
                    </a:lnTo>
                    <a:lnTo>
                      <a:pt x="86" y="166"/>
                    </a:lnTo>
                    <a:lnTo>
                      <a:pt x="74" y="83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3" y="5"/>
                    </a:lnTo>
                    <a:lnTo>
                      <a:pt x="33" y="6"/>
                    </a:lnTo>
                    <a:lnTo>
                      <a:pt x="23" y="7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95">
                <a:extLst>
                  <a:ext uri="{FF2B5EF4-FFF2-40B4-BE49-F238E27FC236}">
                    <a16:creationId xmlns:a16="http://schemas.microsoft.com/office/drawing/2014/main" id="{8657E206-2EF5-428E-B674-D36CC48C8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1041"/>
                <a:ext cx="210" cy="394"/>
              </a:xfrm>
              <a:custGeom>
                <a:avLst/>
                <a:gdLst>
                  <a:gd name="T0" fmla="*/ 420 w 420"/>
                  <a:gd name="T1" fmla="*/ 772 h 788"/>
                  <a:gd name="T2" fmla="*/ 418 w 420"/>
                  <a:gd name="T3" fmla="*/ 768 h 788"/>
                  <a:gd name="T4" fmla="*/ 412 w 420"/>
                  <a:gd name="T5" fmla="*/ 753 h 788"/>
                  <a:gd name="T6" fmla="*/ 403 w 420"/>
                  <a:gd name="T7" fmla="*/ 728 h 788"/>
                  <a:gd name="T8" fmla="*/ 390 w 420"/>
                  <a:gd name="T9" fmla="*/ 696 h 788"/>
                  <a:gd name="T10" fmla="*/ 374 w 420"/>
                  <a:gd name="T11" fmla="*/ 657 h 788"/>
                  <a:gd name="T12" fmla="*/ 354 w 420"/>
                  <a:gd name="T13" fmla="*/ 612 h 788"/>
                  <a:gd name="T14" fmla="*/ 332 w 420"/>
                  <a:gd name="T15" fmla="*/ 561 h 788"/>
                  <a:gd name="T16" fmla="*/ 306 w 420"/>
                  <a:gd name="T17" fmla="*/ 505 h 788"/>
                  <a:gd name="T18" fmla="*/ 277 w 420"/>
                  <a:gd name="T19" fmla="*/ 446 h 788"/>
                  <a:gd name="T20" fmla="*/ 245 w 420"/>
                  <a:gd name="T21" fmla="*/ 384 h 788"/>
                  <a:gd name="T22" fmla="*/ 210 w 420"/>
                  <a:gd name="T23" fmla="*/ 321 h 788"/>
                  <a:gd name="T24" fmla="*/ 173 w 420"/>
                  <a:gd name="T25" fmla="*/ 255 h 788"/>
                  <a:gd name="T26" fmla="*/ 133 w 420"/>
                  <a:gd name="T27" fmla="*/ 189 h 788"/>
                  <a:gd name="T28" fmla="*/ 92 w 420"/>
                  <a:gd name="T29" fmla="*/ 125 h 788"/>
                  <a:gd name="T30" fmla="*/ 47 w 420"/>
                  <a:gd name="T31" fmla="*/ 61 h 788"/>
                  <a:gd name="T32" fmla="*/ 0 w 420"/>
                  <a:gd name="T33" fmla="*/ 0 h 788"/>
                  <a:gd name="T34" fmla="*/ 2 w 420"/>
                  <a:gd name="T35" fmla="*/ 5 h 788"/>
                  <a:gd name="T36" fmla="*/ 10 w 420"/>
                  <a:gd name="T37" fmla="*/ 16 h 788"/>
                  <a:gd name="T38" fmla="*/ 24 w 420"/>
                  <a:gd name="T39" fmla="*/ 36 h 788"/>
                  <a:gd name="T40" fmla="*/ 40 w 420"/>
                  <a:gd name="T41" fmla="*/ 63 h 788"/>
                  <a:gd name="T42" fmla="*/ 61 w 420"/>
                  <a:gd name="T43" fmla="*/ 96 h 788"/>
                  <a:gd name="T44" fmla="*/ 84 w 420"/>
                  <a:gd name="T45" fmla="*/ 135 h 788"/>
                  <a:gd name="T46" fmla="*/ 110 w 420"/>
                  <a:gd name="T47" fmla="*/ 180 h 788"/>
                  <a:gd name="T48" fmla="*/ 138 w 420"/>
                  <a:gd name="T49" fmla="*/ 231 h 788"/>
                  <a:gd name="T50" fmla="*/ 167 w 420"/>
                  <a:gd name="T51" fmla="*/ 287 h 788"/>
                  <a:gd name="T52" fmla="*/ 197 w 420"/>
                  <a:gd name="T53" fmla="*/ 347 h 788"/>
                  <a:gd name="T54" fmla="*/ 226 w 420"/>
                  <a:gd name="T55" fmla="*/ 413 h 788"/>
                  <a:gd name="T56" fmla="*/ 256 w 420"/>
                  <a:gd name="T57" fmla="*/ 482 h 788"/>
                  <a:gd name="T58" fmla="*/ 285 w 420"/>
                  <a:gd name="T59" fmla="*/ 554 h 788"/>
                  <a:gd name="T60" fmla="*/ 312 w 420"/>
                  <a:gd name="T61" fmla="*/ 629 h 788"/>
                  <a:gd name="T62" fmla="*/ 337 w 420"/>
                  <a:gd name="T63" fmla="*/ 708 h 788"/>
                  <a:gd name="T64" fmla="*/ 359 w 420"/>
                  <a:gd name="T65" fmla="*/ 788 h 788"/>
                  <a:gd name="T66" fmla="*/ 360 w 420"/>
                  <a:gd name="T67" fmla="*/ 787 h 788"/>
                  <a:gd name="T68" fmla="*/ 365 w 420"/>
                  <a:gd name="T69" fmla="*/ 786 h 788"/>
                  <a:gd name="T70" fmla="*/ 370 w 420"/>
                  <a:gd name="T71" fmla="*/ 784 h 788"/>
                  <a:gd name="T72" fmla="*/ 379 w 420"/>
                  <a:gd name="T73" fmla="*/ 780 h 788"/>
                  <a:gd name="T74" fmla="*/ 388 w 420"/>
                  <a:gd name="T75" fmla="*/ 778 h 788"/>
                  <a:gd name="T76" fmla="*/ 398 w 420"/>
                  <a:gd name="T77" fmla="*/ 776 h 788"/>
                  <a:gd name="T78" fmla="*/ 408 w 420"/>
                  <a:gd name="T79" fmla="*/ 773 h 788"/>
                  <a:gd name="T80" fmla="*/ 420 w 420"/>
                  <a:gd name="T81" fmla="*/ 77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788">
                    <a:moveTo>
                      <a:pt x="420" y="772"/>
                    </a:moveTo>
                    <a:lnTo>
                      <a:pt x="418" y="768"/>
                    </a:lnTo>
                    <a:lnTo>
                      <a:pt x="412" y="753"/>
                    </a:lnTo>
                    <a:lnTo>
                      <a:pt x="403" y="728"/>
                    </a:lnTo>
                    <a:lnTo>
                      <a:pt x="390" y="696"/>
                    </a:lnTo>
                    <a:lnTo>
                      <a:pt x="374" y="657"/>
                    </a:lnTo>
                    <a:lnTo>
                      <a:pt x="354" y="612"/>
                    </a:lnTo>
                    <a:lnTo>
                      <a:pt x="332" y="561"/>
                    </a:lnTo>
                    <a:lnTo>
                      <a:pt x="306" y="505"/>
                    </a:lnTo>
                    <a:lnTo>
                      <a:pt x="277" y="446"/>
                    </a:lnTo>
                    <a:lnTo>
                      <a:pt x="245" y="384"/>
                    </a:lnTo>
                    <a:lnTo>
                      <a:pt x="210" y="321"/>
                    </a:lnTo>
                    <a:lnTo>
                      <a:pt x="173" y="255"/>
                    </a:lnTo>
                    <a:lnTo>
                      <a:pt x="133" y="189"/>
                    </a:lnTo>
                    <a:lnTo>
                      <a:pt x="92" y="125"/>
                    </a:lnTo>
                    <a:lnTo>
                      <a:pt x="47" y="6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10" y="16"/>
                    </a:lnTo>
                    <a:lnTo>
                      <a:pt x="24" y="36"/>
                    </a:lnTo>
                    <a:lnTo>
                      <a:pt x="40" y="63"/>
                    </a:lnTo>
                    <a:lnTo>
                      <a:pt x="61" y="96"/>
                    </a:lnTo>
                    <a:lnTo>
                      <a:pt x="84" y="135"/>
                    </a:lnTo>
                    <a:lnTo>
                      <a:pt x="110" y="180"/>
                    </a:lnTo>
                    <a:lnTo>
                      <a:pt x="138" y="231"/>
                    </a:lnTo>
                    <a:lnTo>
                      <a:pt x="167" y="287"/>
                    </a:lnTo>
                    <a:lnTo>
                      <a:pt x="197" y="347"/>
                    </a:lnTo>
                    <a:lnTo>
                      <a:pt x="226" y="413"/>
                    </a:lnTo>
                    <a:lnTo>
                      <a:pt x="256" y="482"/>
                    </a:lnTo>
                    <a:lnTo>
                      <a:pt x="285" y="554"/>
                    </a:lnTo>
                    <a:lnTo>
                      <a:pt x="312" y="629"/>
                    </a:lnTo>
                    <a:lnTo>
                      <a:pt x="337" y="708"/>
                    </a:lnTo>
                    <a:lnTo>
                      <a:pt x="359" y="788"/>
                    </a:lnTo>
                    <a:lnTo>
                      <a:pt x="360" y="787"/>
                    </a:lnTo>
                    <a:lnTo>
                      <a:pt x="365" y="786"/>
                    </a:lnTo>
                    <a:lnTo>
                      <a:pt x="370" y="784"/>
                    </a:lnTo>
                    <a:lnTo>
                      <a:pt x="379" y="780"/>
                    </a:lnTo>
                    <a:lnTo>
                      <a:pt x="388" y="778"/>
                    </a:lnTo>
                    <a:lnTo>
                      <a:pt x="398" y="776"/>
                    </a:lnTo>
                    <a:lnTo>
                      <a:pt x="408" y="773"/>
                    </a:lnTo>
                    <a:lnTo>
                      <a:pt x="420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96">
                <a:extLst>
                  <a:ext uri="{FF2B5EF4-FFF2-40B4-BE49-F238E27FC236}">
                    <a16:creationId xmlns:a16="http://schemas.microsoft.com/office/drawing/2014/main" id="{542AC343-9A8D-44BB-91F5-6A515298F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1132"/>
                <a:ext cx="382" cy="353"/>
              </a:xfrm>
              <a:custGeom>
                <a:avLst/>
                <a:gdLst>
                  <a:gd name="T0" fmla="*/ 496 w 764"/>
                  <a:gd name="T1" fmla="*/ 688 h 707"/>
                  <a:gd name="T2" fmla="*/ 561 w 764"/>
                  <a:gd name="T3" fmla="*/ 667 h 707"/>
                  <a:gd name="T4" fmla="*/ 648 w 764"/>
                  <a:gd name="T5" fmla="*/ 619 h 707"/>
                  <a:gd name="T6" fmla="*/ 727 w 764"/>
                  <a:gd name="T7" fmla="*/ 531 h 707"/>
                  <a:gd name="T8" fmla="*/ 764 w 764"/>
                  <a:gd name="T9" fmla="*/ 392 h 707"/>
                  <a:gd name="T10" fmla="*/ 731 w 764"/>
                  <a:gd name="T11" fmla="*/ 205 h 707"/>
                  <a:gd name="T12" fmla="*/ 641 w 764"/>
                  <a:gd name="T13" fmla="*/ 75 h 707"/>
                  <a:gd name="T14" fmla="*/ 518 w 764"/>
                  <a:gd name="T15" fmla="*/ 13 h 707"/>
                  <a:gd name="T16" fmla="*/ 382 w 764"/>
                  <a:gd name="T17" fmla="*/ 3 h 707"/>
                  <a:gd name="T18" fmla="*/ 254 w 764"/>
                  <a:gd name="T19" fmla="*/ 29 h 707"/>
                  <a:gd name="T20" fmla="*/ 155 w 764"/>
                  <a:gd name="T21" fmla="*/ 78 h 707"/>
                  <a:gd name="T22" fmla="*/ 135 w 764"/>
                  <a:gd name="T23" fmla="*/ 94 h 707"/>
                  <a:gd name="T24" fmla="*/ 89 w 764"/>
                  <a:gd name="T25" fmla="*/ 140 h 707"/>
                  <a:gd name="T26" fmla="*/ 38 w 764"/>
                  <a:gd name="T27" fmla="*/ 215 h 707"/>
                  <a:gd name="T28" fmla="*/ 3 w 764"/>
                  <a:gd name="T29" fmla="*/ 316 h 707"/>
                  <a:gd name="T30" fmla="*/ 8 w 764"/>
                  <a:gd name="T31" fmla="*/ 442 h 707"/>
                  <a:gd name="T32" fmla="*/ 61 w 764"/>
                  <a:gd name="T33" fmla="*/ 565 h 707"/>
                  <a:gd name="T34" fmla="*/ 139 w 764"/>
                  <a:gd name="T35" fmla="*/ 641 h 707"/>
                  <a:gd name="T36" fmla="*/ 227 w 764"/>
                  <a:gd name="T37" fmla="*/ 684 h 707"/>
                  <a:gd name="T38" fmla="*/ 305 w 764"/>
                  <a:gd name="T39" fmla="*/ 702 h 707"/>
                  <a:gd name="T40" fmla="*/ 357 w 764"/>
                  <a:gd name="T41" fmla="*/ 707 h 707"/>
                  <a:gd name="T42" fmla="*/ 366 w 764"/>
                  <a:gd name="T43" fmla="*/ 701 h 707"/>
                  <a:gd name="T44" fmla="*/ 368 w 764"/>
                  <a:gd name="T45" fmla="*/ 655 h 707"/>
                  <a:gd name="T46" fmla="*/ 348 w 764"/>
                  <a:gd name="T47" fmla="*/ 656 h 707"/>
                  <a:gd name="T48" fmla="*/ 296 w 764"/>
                  <a:gd name="T49" fmla="*/ 651 h 707"/>
                  <a:gd name="T50" fmla="*/ 224 w 764"/>
                  <a:gd name="T51" fmla="*/ 632 h 707"/>
                  <a:gd name="T52" fmla="*/ 151 w 764"/>
                  <a:gd name="T53" fmla="*/ 584 h 707"/>
                  <a:gd name="T54" fmla="*/ 85 w 764"/>
                  <a:gd name="T55" fmla="*/ 500 h 707"/>
                  <a:gd name="T56" fmla="*/ 53 w 764"/>
                  <a:gd name="T57" fmla="*/ 401 h 707"/>
                  <a:gd name="T58" fmla="*/ 57 w 764"/>
                  <a:gd name="T59" fmla="*/ 309 h 707"/>
                  <a:gd name="T60" fmla="*/ 91 w 764"/>
                  <a:gd name="T61" fmla="*/ 222 h 707"/>
                  <a:gd name="T62" fmla="*/ 148 w 764"/>
                  <a:gd name="T63" fmla="*/ 146 h 707"/>
                  <a:gd name="T64" fmla="*/ 224 w 764"/>
                  <a:gd name="T65" fmla="*/ 87 h 707"/>
                  <a:gd name="T66" fmla="*/ 317 w 764"/>
                  <a:gd name="T67" fmla="*/ 52 h 707"/>
                  <a:gd name="T68" fmla="*/ 417 w 764"/>
                  <a:gd name="T69" fmla="*/ 40 h 707"/>
                  <a:gd name="T70" fmla="*/ 515 w 764"/>
                  <a:gd name="T71" fmla="*/ 50 h 707"/>
                  <a:gd name="T72" fmla="*/ 602 w 764"/>
                  <a:gd name="T73" fmla="*/ 89 h 707"/>
                  <a:gd name="T74" fmla="*/ 674 w 764"/>
                  <a:gd name="T75" fmla="*/ 162 h 707"/>
                  <a:gd name="T76" fmla="*/ 720 w 764"/>
                  <a:gd name="T77" fmla="*/ 275 h 707"/>
                  <a:gd name="T78" fmla="*/ 735 w 764"/>
                  <a:gd name="T79" fmla="*/ 392 h 707"/>
                  <a:gd name="T80" fmla="*/ 719 w 764"/>
                  <a:gd name="T81" fmla="*/ 489 h 707"/>
                  <a:gd name="T82" fmla="*/ 675 w 764"/>
                  <a:gd name="T83" fmla="*/ 566 h 707"/>
                  <a:gd name="T84" fmla="*/ 606 w 764"/>
                  <a:gd name="T85" fmla="*/ 627 h 707"/>
                  <a:gd name="T86" fmla="*/ 516 w 764"/>
                  <a:gd name="T87" fmla="*/ 67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07">
                    <a:moveTo>
                      <a:pt x="481" y="690"/>
                    </a:moveTo>
                    <a:lnTo>
                      <a:pt x="485" y="689"/>
                    </a:lnTo>
                    <a:lnTo>
                      <a:pt x="496" y="688"/>
                    </a:lnTo>
                    <a:lnTo>
                      <a:pt x="514" y="684"/>
                    </a:lnTo>
                    <a:lnTo>
                      <a:pt x="535" y="677"/>
                    </a:lnTo>
                    <a:lnTo>
                      <a:pt x="561" y="667"/>
                    </a:lnTo>
                    <a:lnTo>
                      <a:pt x="590" y="656"/>
                    </a:lnTo>
                    <a:lnTo>
                      <a:pt x="618" y="640"/>
                    </a:lnTo>
                    <a:lnTo>
                      <a:pt x="648" y="619"/>
                    </a:lnTo>
                    <a:lnTo>
                      <a:pt x="677" y="595"/>
                    </a:lnTo>
                    <a:lnTo>
                      <a:pt x="704" y="566"/>
                    </a:lnTo>
                    <a:lnTo>
                      <a:pt x="727" y="531"/>
                    </a:lnTo>
                    <a:lnTo>
                      <a:pt x="745" y="491"/>
                    </a:lnTo>
                    <a:lnTo>
                      <a:pt x="758" y="445"/>
                    </a:lnTo>
                    <a:lnTo>
                      <a:pt x="764" y="392"/>
                    </a:lnTo>
                    <a:lnTo>
                      <a:pt x="761" y="333"/>
                    </a:lnTo>
                    <a:lnTo>
                      <a:pt x="750" y="266"/>
                    </a:lnTo>
                    <a:lnTo>
                      <a:pt x="731" y="205"/>
                    </a:lnTo>
                    <a:lnTo>
                      <a:pt x="706" y="154"/>
                    </a:lnTo>
                    <a:lnTo>
                      <a:pt x="676" y="110"/>
                    </a:lnTo>
                    <a:lnTo>
                      <a:pt x="641" y="75"/>
                    </a:lnTo>
                    <a:lnTo>
                      <a:pt x="602" y="48"/>
                    </a:lnTo>
                    <a:lnTo>
                      <a:pt x="561" y="27"/>
                    </a:lnTo>
                    <a:lnTo>
                      <a:pt x="518" y="13"/>
                    </a:lnTo>
                    <a:lnTo>
                      <a:pt x="473" y="4"/>
                    </a:lnTo>
                    <a:lnTo>
                      <a:pt x="427" y="0"/>
                    </a:lnTo>
                    <a:lnTo>
                      <a:pt x="382" y="3"/>
                    </a:lnTo>
                    <a:lnTo>
                      <a:pt x="337" y="7"/>
                    </a:lnTo>
                    <a:lnTo>
                      <a:pt x="295" y="16"/>
                    </a:lnTo>
                    <a:lnTo>
                      <a:pt x="254" y="29"/>
                    </a:lnTo>
                    <a:lnTo>
                      <a:pt x="216" y="43"/>
                    </a:lnTo>
                    <a:lnTo>
                      <a:pt x="184" y="60"/>
                    </a:lnTo>
                    <a:lnTo>
                      <a:pt x="155" y="78"/>
                    </a:lnTo>
                    <a:lnTo>
                      <a:pt x="153" y="80"/>
                    </a:lnTo>
                    <a:lnTo>
                      <a:pt x="146" y="84"/>
                    </a:lnTo>
                    <a:lnTo>
                      <a:pt x="135" y="94"/>
                    </a:lnTo>
                    <a:lnTo>
                      <a:pt x="121" y="105"/>
                    </a:lnTo>
                    <a:lnTo>
                      <a:pt x="106" y="121"/>
                    </a:lnTo>
                    <a:lnTo>
                      <a:pt x="89" y="140"/>
                    </a:lnTo>
                    <a:lnTo>
                      <a:pt x="71" y="162"/>
                    </a:lnTo>
                    <a:lnTo>
                      <a:pt x="54" y="187"/>
                    </a:lnTo>
                    <a:lnTo>
                      <a:pt x="38" y="215"/>
                    </a:lnTo>
                    <a:lnTo>
                      <a:pt x="23" y="246"/>
                    </a:lnTo>
                    <a:lnTo>
                      <a:pt x="11" y="279"/>
                    </a:lnTo>
                    <a:lnTo>
                      <a:pt x="3" y="316"/>
                    </a:lnTo>
                    <a:lnTo>
                      <a:pt x="0" y="355"/>
                    </a:lnTo>
                    <a:lnTo>
                      <a:pt x="1" y="398"/>
                    </a:lnTo>
                    <a:lnTo>
                      <a:pt x="8" y="442"/>
                    </a:lnTo>
                    <a:lnTo>
                      <a:pt x="22" y="489"/>
                    </a:lnTo>
                    <a:lnTo>
                      <a:pt x="39" y="529"/>
                    </a:lnTo>
                    <a:lnTo>
                      <a:pt x="61" y="565"/>
                    </a:lnTo>
                    <a:lnTo>
                      <a:pt x="85" y="595"/>
                    </a:lnTo>
                    <a:lnTo>
                      <a:pt x="110" y="620"/>
                    </a:lnTo>
                    <a:lnTo>
                      <a:pt x="139" y="641"/>
                    </a:lnTo>
                    <a:lnTo>
                      <a:pt x="168" y="659"/>
                    </a:lnTo>
                    <a:lnTo>
                      <a:pt x="197" y="673"/>
                    </a:lnTo>
                    <a:lnTo>
                      <a:pt x="227" y="684"/>
                    </a:lnTo>
                    <a:lnTo>
                      <a:pt x="254" y="693"/>
                    </a:lnTo>
                    <a:lnTo>
                      <a:pt x="281" y="699"/>
                    </a:lnTo>
                    <a:lnTo>
                      <a:pt x="305" y="702"/>
                    </a:lnTo>
                    <a:lnTo>
                      <a:pt x="326" y="705"/>
                    </a:lnTo>
                    <a:lnTo>
                      <a:pt x="343" y="707"/>
                    </a:lnTo>
                    <a:lnTo>
                      <a:pt x="357" y="707"/>
                    </a:lnTo>
                    <a:lnTo>
                      <a:pt x="365" y="707"/>
                    </a:lnTo>
                    <a:lnTo>
                      <a:pt x="368" y="707"/>
                    </a:lnTo>
                    <a:lnTo>
                      <a:pt x="366" y="701"/>
                    </a:lnTo>
                    <a:lnTo>
                      <a:pt x="362" y="687"/>
                    </a:lnTo>
                    <a:lnTo>
                      <a:pt x="362" y="670"/>
                    </a:lnTo>
                    <a:lnTo>
                      <a:pt x="368" y="655"/>
                    </a:lnTo>
                    <a:lnTo>
                      <a:pt x="366" y="655"/>
                    </a:lnTo>
                    <a:lnTo>
                      <a:pt x="359" y="656"/>
                    </a:lnTo>
                    <a:lnTo>
                      <a:pt x="348" y="656"/>
                    </a:lnTo>
                    <a:lnTo>
                      <a:pt x="333" y="656"/>
                    </a:lnTo>
                    <a:lnTo>
                      <a:pt x="315" y="655"/>
                    </a:lnTo>
                    <a:lnTo>
                      <a:pt x="296" y="651"/>
                    </a:lnTo>
                    <a:lnTo>
                      <a:pt x="273" y="648"/>
                    </a:lnTo>
                    <a:lnTo>
                      <a:pt x="250" y="641"/>
                    </a:lnTo>
                    <a:lnTo>
                      <a:pt x="224" y="632"/>
                    </a:lnTo>
                    <a:lnTo>
                      <a:pt x="200" y="620"/>
                    </a:lnTo>
                    <a:lnTo>
                      <a:pt x="175" y="604"/>
                    </a:lnTo>
                    <a:lnTo>
                      <a:pt x="151" y="584"/>
                    </a:lnTo>
                    <a:lnTo>
                      <a:pt x="127" y="561"/>
                    </a:lnTo>
                    <a:lnTo>
                      <a:pt x="105" y="533"/>
                    </a:lnTo>
                    <a:lnTo>
                      <a:pt x="85" y="500"/>
                    </a:lnTo>
                    <a:lnTo>
                      <a:pt x="68" y="461"/>
                    </a:lnTo>
                    <a:lnTo>
                      <a:pt x="59" y="431"/>
                    </a:lnTo>
                    <a:lnTo>
                      <a:pt x="53" y="401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7" y="309"/>
                    </a:lnTo>
                    <a:lnTo>
                      <a:pt x="66" y="279"/>
                    </a:lnTo>
                    <a:lnTo>
                      <a:pt x="77" y="250"/>
                    </a:lnTo>
                    <a:lnTo>
                      <a:pt x="91" y="222"/>
                    </a:lnTo>
                    <a:lnTo>
                      <a:pt x="108" y="195"/>
                    </a:lnTo>
                    <a:lnTo>
                      <a:pt x="127" y="169"/>
                    </a:lnTo>
                    <a:lnTo>
                      <a:pt x="148" y="146"/>
                    </a:lnTo>
                    <a:lnTo>
                      <a:pt x="171" y="124"/>
                    </a:lnTo>
                    <a:lnTo>
                      <a:pt x="197" y="104"/>
                    </a:lnTo>
                    <a:lnTo>
                      <a:pt x="224" y="87"/>
                    </a:lnTo>
                    <a:lnTo>
                      <a:pt x="253" y="73"/>
                    </a:lnTo>
                    <a:lnTo>
                      <a:pt x="284" y="61"/>
                    </a:lnTo>
                    <a:lnTo>
                      <a:pt x="317" y="52"/>
                    </a:lnTo>
                    <a:lnTo>
                      <a:pt x="350" y="46"/>
                    </a:lnTo>
                    <a:lnTo>
                      <a:pt x="383" y="42"/>
                    </a:lnTo>
                    <a:lnTo>
                      <a:pt x="417" y="40"/>
                    </a:lnTo>
                    <a:lnTo>
                      <a:pt x="450" y="40"/>
                    </a:lnTo>
                    <a:lnTo>
                      <a:pt x="482" y="43"/>
                    </a:lnTo>
                    <a:lnTo>
                      <a:pt x="515" y="50"/>
                    </a:lnTo>
                    <a:lnTo>
                      <a:pt x="546" y="59"/>
                    </a:lnTo>
                    <a:lnTo>
                      <a:pt x="575" y="72"/>
                    </a:lnTo>
                    <a:lnTo>
                      <a:pt x="602" y="89"/>
                    </a:lnTo>
                    <a:lnTo>
                      <a:pt x="629" y="109"/>
                    </a:lnTo>
                    <a:lnTo>
                      <a:pt x="652" y="133"/>
                    </a:lnTo>
                    <a:lnTo>
                      <a:pt x="674" y="162"/>
                    </a:lnTo>
                    <a:lnTo>
                      <a:pt x="692" y="195"/>
                    </a:lnTo>
                    <a:lnTo>
                      <a:pt x="707" y="232"/>
                    </a:lnTo>
                    <a:lnTo>
                      <a:pt x="720" y="275"/>
                    </a:lnTo>
                    <a:lnTo>
                      <a:pt x="728" y="316"/>
                    </a:lnTo>
                    <a:lnTo>
                      <a:pt x="734" y="355"/>
                    </a:lnTo>
                    <a:lnTo>
                      <a:pt x="735" y="392"/>
                    </a:lnTo>
                    <a:lnTo>
                      <a:pt x="732" y="427"/>
                    </a:lnTo>
                    <a:lnTo>
                      <a:pt x="727" y="459"/>
                    </a:lnTo>
                    <a:lnTo>
                      <a:pt x="719" y="489"/>
                    </a:lnTo>
                    <a:lnTo>
                      <a:pt x="707" y="517"/>
                    </a:lnTo>
                    <a:lnTo>
                      <a:pt x="692" y="542"/>
                    </a:lnTo>
                    <a:lnTo>
                      <a:pt x="675" y="566"/>
                    </a:lnTo>
                    <a:lnTo>
                      <a:pt x="654" y="588"/>
                    </a:lnTo>
                    <a:lnTo>
                      <a:pt x="631" y="609"/>
                    </a:lnTo>
                    <a:lnTo>
                      <a:pt x="606" y="627"/>
                    </a:lnTo>
                    <a:lnTo>
                      <a:pt x="578" y="644"/>
                    </a:lnTo>
                    <a:lnTo>
                      <a:pt x="548" y="662"/>
                    </a:lnTo>
                    <a:lnTo>
                      <a:pt x="516" y="677"/>
                    </a:lnTo>
                    <a:lnTo>
                      <a:pt x="481" y="6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97">
                <a:extLst>
                  <a:ext uri="{FF2B5EF4-FFF2-40B4-BE49-F238E27FC236}">
                    <a16:creationId xmlns:a16="http://schemas.microsoft.com/office/drawing/2014/main" id="{89819978-E909-4FB0-8E77-761CF4460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1203"/>
                <a:ext cx="111" cy="22"/>
              </a:xfrm>
              <a:custGeom>
                <a:avLst/>
                <a:gdLst>
                  <a:gd name="T0" fmla="*/ 0 w 222"/>
                  <a:gd name="T1" fmla="*/ 21 h 44"/>
                  <a:gd name="T2" fmla="*/ 1 w 222"/>
                  <a:gd name="T3" fmla="*/ 21 h 44"/>
                  <a:gd name="T4" fmla="*/ 6 w 222"/>
                  <a:gd name="T5" fmla="*/ 21 h 44"/>
                  <a:gd name="T6" fmla="*/ 13 w 222"/>
                  <a:gd name="T7" fmla="*/ 21 h 44"/>
                  <a:gd name="T8" fmla="*/ 22 w 222"/>
                  <a:gd name="T9" fmla="*/ 20 h 44"/>
                  <a:gd name="T10" fmla="*/ 33 w 222"/>
                  <a:gd name="T11" fmla="*/ 20 h 44"/>
                  <a:gd name="T12" fmla="*/ 46 w 222"/>
                  <a:gd name="T13" fmla="*/ 18 h 44"/>
                  <a:gd name="T14" fmla="*/ 61 w 222"/>
                  <a:gd name="T15" fmla="*/ 18 h 44"/>
                  <a:gd name="T16" fmla="*/ 77 w 222"/>
                  <a:gd name="T17" fmla="*/ 17 h 44"/>
                  <a:gd name="T18" fmla="*/ 93 w 222"/>
                  <a:gd name="T19" fmla="*/ 16 h 44"/>
                  <a:gd name="T20" fmla="*/ 112 w 222"/>
                  <a:gd name="T21" fmla="*/ 14 h 44"/>
                  <a:gd name="T22" fmla="*/ 130 w 222"/>
                  <a:gd name="T23" fmla="*/ 13 h 44"/>
                  <a:gd name="T24" fmla="*/ 148 w 222"/>
                  <a:gd name="T25" fmla="*/ 10 h 44"/>
                  <a:gd name="T26" fmla="*/ 167 w 222"/>
                  <a:gd name="T27" fmla="*/ 8 h 44"/>
                  <a:gd name="T28" fmla="*/ 186 w 222"/>
                  <a:gd name="T29" fmla="*/ 6 h 44"/>
                  <a:gd name="T30" fmla="*/ 205 w 222"/>
                  <a:gd name="T31" fmla="*/ 4 h 44"/>
                  <a:gd name="T32" fmla="*/ 222 w 222"/>
                  <a:gd name="T33" fmla="*/ 0 h 44"/>
                  <a:gd name="T34" fmla="*/ 221 w 222"/>
                  <a:gd name="T35" fmla="*/ 0 h 44"/>
                  <a:gd name="T36" fmla="*/ 220 w 222"/>
                  <a:gd name="T37" fmla="*/ 1 h 44"/>
                  <a:gd name="T38" fmla="*/ 216 w 222"/>
                  <a:gd name="T39" fmla="*/ 2 h 44"/>
                  <a:gd name="T40" fmla="*/ 212 w 222"/>
                  <a:gd name="T41" fmla="*/ 5 h 44"/>
                  <a:gd name="T42" fmla="*/ 206 w 222"/>
                  <a:gd name="T43" fmla="*/ 7 h 44"/>
                  <a:gd name="T44" fmla="*/ 198 w 222"/>
                  <a:gd name="T45" fmla="*/ 10 h 44"/>
                  <a:gd name="T46" fmla="*/ 189 w 222"/>
                  <a:gd name="T47" fmla="*/ 13 h 44"/>
                  <a:gd name="T48" fmla="*/ 177 w 222"/>
                  <a:gd name="T49" fmla="*/ 16 h 44"/>
                  <a:gd name="T50" fmla="*/ 165 w 222"/>
                  <a:gd name="T51" fmla="*/ 20 h 44"/>
                  <a:gd name="T52" fmla="*/ 150 w 222"/>
                  <a:gd name="T53" fmla="*/ 23 h 44"/>
                  <a:gd name="T54" fmla="*/ 132 w 222"/>
                  <a:gd name="T55" fmla="*/ 27 h 44"/>
                  <a:gd name="T56" fmla="*/ 114 w 222"/>
                  <a:gd name="T57" fmla="*/ 31 h 44"/>
                  <a:gd name="T58" fmla="*/ 93 w 222"/>
                  <a:gd name="T59" fmla="*/ 35 h 44"/>
                  <a:gd name="T60" fmla="*/ 69 w 222"/>
                  <a:gd name="T61" fmla="*/ 38 h 44"/>
                  <a:gd name="T62" fmla="*/ 44 w 222"/>
                  <a:gd name="T63" fmla="*/ 40 h 44"/>
                  <a:gd name="T64" fmla="*/ 16 w 222"/>
                  <a:gd name="T65" fmla="*/ 44 h 44"/>
                  <a:gd name="T66" fmla="*/ 0 w 222"/>
                  <a:gd name="T67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8"/>
                    </a:lnTo>
                    <a:lnTo>
                      <a:pt x="77" y="17"/>
                    </a:lnTo>
                    <a:lnTo>
                      <a:pt x="93" y="16"/>
                    </a:lnTo>
                    <a:lnTo>
                      <a:pt x="112" y="14"/>
                    </a:lnTo>
                    <a:lnTo>
                      <a:pt x="130" y="13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9" y="13"/>
                    </a:lnTo>
                    <a:lnTo>
                      <a:pt x="177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2" y="27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69" y="38"/>
                    </a:lnTo>
                    <a:lnTo>
                      <a:pt x="44" y="40"/>
                    </a:lnTo>
                    <a:lnTo>
                      <a:pt x="16" y="4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98">
                <a:extLst>
                  <a:ext uri="{FF2B5EF4-FFF2-40B4-BE49-F238E27FC236}">
                    <a16:creationId xmlns:a16="http://schemas.microsoft.com/office/drawing/2014/main" id="{0867A5D4-E868-4FE0-A473-BD2A6ED84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1237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5 w 222"/>
                  <a:gd name="T5" fmla="*/ 21 h 45"/>
                  <a:gd name="T6" fmla="*/ 12 w 222"/>
                  <a:gd name="T7" fmla="*/ 21 h 45"/>
                  <a:gd name="T8" fmla="*/ 21 w 222"/>
                  <a:gd name="T9" fmla="*/ 20 h 45"/>
                  <a:gd name="T10" fmla="*/ 33 w 222"/>
                  <a:gd name="T11" fmla="*/ 20 h 45"/>
                  <a:gd name="T12" fmla="*/ 46 w 222"/>
                  <a:gd name="T13" fmla="*/ 18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1 w 222"/>
                  <a:gd name="T21" fmla="*/ 14 h 45"/>
                  <a:gd name="T22" fmla="*/ 130 w 222"/>
                  <a:gd name="T23" fmla="*/ 12 h 45"/>
                  <a:gd name="T24" fmla="*/ 148 w 222"/>
                  <a:gd name="T25" fmla="*/ 10 h 45"/>
                  <a:gd name="T26" fmla="*/ 167 w 222"/>
                  <a:gd name="T27" fmla="*/ 8 h 45"/>
                  <a:gd name="T28" fmla="*/ 186 w 222"/>
                  <a:gd name="T29" fmla="*/ 6 h 45"/>
                  <a:gd name="T30" fmla="*/ 205 w 222"/>
                  <a:gd name="T31" fmla="*/ 3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6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0 h 45"/>
                  <a:gd name="T46" fmla="*/ 188 w 222"/>
                  <a:gd name="T47" fmla="*/ 13 h 45"/>
                  <a:gd name="T48" fmla="*/ 177 w 222"/>
                  <a:gd name="T49" fmla="*/ 16 h 45"/>
                  <a:gd name="T50" fmla="*/ 164 w 222"/>
                  <a:gd name="T51" fmla="*/ 20 h 45"/>
                  <a:gd name="T52" fmla="*/ 149 w 222"/>
                  <a:gd name="T53" fmla="*/ 24 h 45"/>
                  <a:gd name="T54" fmla="*/ 133 w 222"/>
                  <a:gd name="T55" fmla="*/ 28 h 45"/>
                  <a:gd name="T56" fmla="*/ 114 w 222"/>
                  <a:gd name="T57" fmla="*/ 31 h 45"/>
                  <a:gd name="T58" fmla="*/ 93 w 222"/>
                  <a:gd name="T59" fmla="*/ 35 h 45"/>
                  <a:gd name="T60" fmla="*/ 70 w 222"/>
                  <a:gd name="T61" fmla="*/ 38 h 45"/>
                  <a:gd name="T62" fmla="*/ 44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21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1" y="14"/>
                    </a:lnTo>
                    <a:lnTo>
                      <a:pt x="130" y="12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3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8" y="13"/>
                    </a:lnTo>
                    <a:lnTo>
                      <a:pt x="177" y="16"/>
                    </a:lnTo>
                    <a:lnTo>
                      <a:pt x="164" y="20"/>
                    </a:lnTo>
                    <a:lnTo>
                      <a:pt x="149" y="24"/>
                    </a:lnTo>
                    <a:lnTo>
                      <a:pt x="133" y="28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70" y="38"/>
                    </a:lnTo>
                    <a:lnTo>
                      <a:pt x="44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99">
                <a:extLst>
                  <a:ext uri="{FF2B5EF4-FFF2-40B4-BE49-F238E27FC236}">
                    <a16:creationId xmlns:a16="http://schemas.microsoft.com/office/drawing/2014/main" id="{CBDAC845-DB40-45D4-8CD5-DB92AF0BA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1272"/>
                <a:ext cx="111" cy="21"/>
              </a:xfrm>
              <a:custGeom>
                <a:avLst/>
                <a:gdLst>
                  <a:gd name="T0" fmla="*/ 0 w 223"/>
                  <a:gd name="T1" fmla="*/ 20 h 44"/>
                  <a:gd name="T2" fmla="*/ 1 w 223"/>
                  <a:gd name="T3" fmla="*/ 20 h 44"/>
                  <a:gd name="T4" fmla="*/ 6 w 223"/>
                  <a:gd name="T5" fmla="*/ 20 h 44"/>
                  <a:gd name="T6" fmla="*/ 13 w 223"/>
                  <a:gd name="T7" fmla="*/ 20 h 44"/>
                  <a:gd name="T8" fmla="*/ 22 w 223"/>
                  <a:gd name="T9" fmla="*/ 19 h 44"/>
                  <a:gd name="T10" fmla="*/ 34 w 223"/>
                  <a:gd name="T11" fmla="*/ 19 h 44"/>
                  <a:gd name="T12" fmla="*/ 46 w 223"/>
                  <a:gd name="T13" fmla="*/ 17 h 44"/>
                  <a:gd name="T14" fmla="*/ 61 w 223"/>
                  <a:gd name="T15" fmla="*/ 17 h 44"/>
                  <a:gd name="T16" fmla="*/ 77 w 223"/>
                  <a:gd name="T17" fmla="*/ 16 h 44"/>
                  <a:gd name="T18" fmla="*/ 94 w 223"/>
                  <a:gd name="T19" fmla="*/ 15 h 44"/>
                  <a:gd name="T20" fmla="*/ 112 w 223"/>
                  <a:gd name="T21" fmla="*/ 14 h 44"/>
                  <a:gd name="T22" fmla="*/ 130 w 223"/>
                  <a:gd name="T23" fmla="*/ 12 h 44"/>
                  <a:gd name="T24" fmla="*/ 149 w 223"/>
                  <a:gd name="T25" fmla="*/ 11 h 44"/>
                  <a:gd name="T26" fmla="*/ 167 w 223"/>
                  <a:gd name="T27" fmla="*/ 8 h 44"/>
                  <a:gd name="T28" fmla="*/ 187 w 223"/>
                  <a:gd name="T29" fmla="*/ 6 h 44"/>
                  <a:gd name="T30" fmla="*/ 205 w 223"/>
                  <a:gd name="T31" fmla="*/ 2 h 44"/>
                  <a:gd name="T32" fmla="*/ 223 w 223"/>
                  <a:gd name="T33" fmla="*/ 0 h 44"/>
                  <a:gd name="T34" fmla="*/ 221 w 223"/>
                  <a:gd name="T35" fmla="*/ 0 h 44"/>
                  <a:gd name="T36" fmla="*/ 220 w 223"/>
                  <a:gd name="T37" fmla="*/ 1 h 44"/>
                  <a:gd name="T38" fmla="*/ 217 w 223"/>
                  <a:gd name="T39" fmla="*/ 2 h 44"/>
                  <a:gd name="T40" fmla="*/ 212 w 223"/>
                  <a:gd name="T41" fmla="*/ 5 h 44"/>
                  <a:gd name="T42" fmla="*/ 206 w 223"/>
                  <a:gd name="T43" fmla="*/ 7 h 44"/>
                  <a:gd name="T44" fmla="*/ 198 w 223"/>
                  <a:gd name="T45" fmla="*/ 9 h 44"/>
                  <a:gd name="T46" fmla="*/ 189 w 223"/>
                  <a:gd name="T47" fmla="*/ 13 h 44"/>
                  <a:gd name="T48" fmla="*/ 178 w 223"/>
                  <a:gd name="T49" fmla="*/ 16 h 44"/>
                  <a:gd name="T50" fmla="*/ 165 w 223"/>
                  <a:gd name="T51" fmla="*/ 20 h 44"/>
                  <a:gd name="T52" fmla="*/ 150 w 223"/>
                  <a:gd name="T53" fmla="*/ 23 h 44"/>
                  <a:gd name="T54" fmla="*/ 134 w 223"/>
                  <a:gd name="T55" fmla="*/ 27 h 44"/>
                  <a:gd name="T56" fmla="*/ 114 w 223"/>
                  <a:gd name="T57" fmla="*/ 30 h 44"/>
                  <a:gd name="T58" fmla="*/ 94 w 223"/>
                  <a:gd name="T59" fmla="*/ 34 h 44"/>
                  <a:gd name="T60" fmla="*/ 71 w 223"/>
                  <a:gd name="T61" fmla="*/ 37 h 44"/>
                  <a:gd name="T62" fmla="*/ 45 w 223"/>
                  <a:gd name="T63" fmla="*/ 40 h 44"/>
                  <a:gd name="T64" fmla="*/ 18 w 223"/>
                  <a:gd name="T65" fmla="*/ 44 h 44"/>
                  <a:gd name="T66" fmla="*/ 0 w 223"/>
                  <a:gd name="T6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" h="44">
                    <a:moveTo>
                      <a:pt x="0" y="20"/>
                    </a:moveTo>
                    <a:lnTo>
                      <a:pt x="1" y="20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22" y="19"/>
                    </a:lnTo>
                    <a:lnTo>
                      <a:pt x="34" y="19"/>
                    </a:lnTo>
                    <a:lnTo>
                      <a:pt x="46" y="17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4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2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9"/>
                    </a:lnTo>
                    <a:lnTo>
                      <a:pt x="189" y="13"/>
                    </a:lnTo>
                    <a:lnTo>
                      <a:pt x="178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4" y="27"/>
                    </a:lnTo>
                    <a:lnTo>
                      <a:pt x="114" y="30"/>
                    </a:lnTo>
                    <a:lnTo>
                      <a:pt x="94" y="34"/>
                    </a:lnTo>
                    <a:lnTo>
                      <a:pt x="71" y="37"/>
                    </a:lnTo>
                    <a:lnTo>
                      <a:pt x="45" y="40"/>
                    </a:lnTo>
                    <a:lnTo>
                      <a:pt x="18" y="4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00">
                <a:extLst>
                  <a:ext uri="{FF2B5EF4-FFF2-40B4-BE49-F238E27FC236}">
                    <a16:creationId xmlns:a16="http://schemas.microsoft.com/office/drawing/2014/main" id="{17A2F0A6-2FD8-4761-B9A0-93CBA80D8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1306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6 w 222"/>
                  <a:gd name="T5" fmla="*/ 21 h 45"/>
                  <a:gd name="T6" fmla="*/ 13 w 222"/>
                  <a:gd name="T7" fmla="*/ 21 h 45"/>
                  <a:gd name="T8" fmla="*/ 22 w 222"/>
                  <a:gd name="T9" fmla="*/ 20 h 45"/>
                  <a:gd name="T10" fmla="*/ 33 w 222"/>
                  <a:gd name="T11" fmla="*/ 20 h 45"/>
                  <a:gd name="T12" fmla="*/ 46 w 222"/>
                  <a:gd name="T13" fmla="*/ 19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2 w 222"/>
                  <a:gd name="T21" fmla="*/ 14 h 45"/>
                  <a:gd name="T22" fmla="*/ 130 w 222"/>
                  <a:gd name="T23" fmla="*/ 12 h 45"/>
                  <a:gd name="T24" fmla="*/ 149 w 222"/>
                  <a:gd name="T25" fmla="*/ 11 h 45"/>
                  <a:gd name="T26" fmla="*/ 167 w 222"/>
                  <a:gd name="T27" fmla="*/ 8 h 45"/>
                  <a:gd name="T28" fmla="*/ 187 w 222"/>
                  <a:gd name="T29" fmla="*/ 6 h 45"/>
                  <a:gd name="T30" fmla="*/ 205 w 222"/>
                  <a:gd name="T31" fmla="*/ 4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7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1 h 45"/>
                  <a:gd name="T46" fmla="*/ 189 w 222"/>
                  <a:gd name="T47" fmla="*/ 13 h 45"/>
                  <a:gd name="T48" fmla="*/ 179 w 222"/>
                  <a:gd name="T49" fmla="*/ 16 h 45"/>
                  <a:gd name="T50" fmla="*/ 165 w 222"/>
                  <a:gd name="T51" fmla="*/ 20 h 45"/>
                  <a:gd name="T52" fmla="*/ 151 w 222"/>
                  <a:gd name="T53" fmla="*/ 24 h 45"/>
                  <a:gd name="T54" fmla="*/ 134 w 222"/>
                  <a:gd name="T55" fmla="*/ 28 h 45"/>
                  <a:gd name="T56" fmla="*/ 115 w 222"/>
                  <a:gd name="T57" fmla="*/ 31 h 45"/>
                  <a:gd name="T58" fmla="*/ 94 w 222"/>
                  <a:gd name="T59" fmla="*/ 35 h 45"/>
                  <a:gd name="T60" fmla="*/ 70 w 222"/>
                  <a:gd name="T61" fmla="*/ 38 h 45"/>
                  <a:gd name="T62" fmla="*/ 45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9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1"/>
                    </a:lnTo>
                    <a:lnTo>
                      <a:pt x="189" y="13"/>
                    </a:lnTo>
                    <a:lnTo>
                      <a:pt x="179" y="16"/>
                    </a:lnTo>
                    <a:lnTo>
                      <a:pt x="165" y="20"/>
                    </a:lnTo>
                    <a:lnTo>
                      <a:pt x="151" y="24"/>
                    </a:lnTo>
                    <a:lnTo>
                      <a:pt x="134" y="28"/>
                    </a:lnTo>
                    <a:lnTo>
                      <a:pt x="115" y="31"/>
                    </a:lnTo>
                    <a:lnTo>
                      <a:pt x="94" y="35"/>
                    </a:lnTo>
                    <a:lnTo>
                      <a:pt x="70" y="38"/>
                    </a:lnTo>
                    <a:lnTo>
                      <a:pt x="45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01">
                <a:extLst>
                  <a:ext uri="{FF2B5EF4-FFF2-40B4-BE49-F238E27FC236}">
                    <a16:creationId xmlns:a16="http://schemas.microsoft.com/office/drawing/2014/main" id="{6B386E31-87A2-4414-A746-0495F7722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1504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5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09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8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2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09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8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2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02">
                <a:extLst>
                  <a:ext uri="{FF2B5EF4-FFF2-40B4-BE49-F238E27FC236}">
                    <a16:creationId xmlns:a16="http://schemas.microsoft.com/office/drawing/2014/main" id="{DDCF47F0-0AB8-44E4-8B0E-25C11A92D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535"/>
                <a:ext cx="107" cy="41"/>
              </a:xfrm>
              <a:custGeom>
                <a:avLst/>
                <a:gdLst>
                  <a:gd name="T0" fmla="*/ 0 w 215"/>
                  <a:gd name="T1" fmla="*/ 61 h 82"/>
                  <a:gd name="T2" fmla="*/ 2 w 215"/>
                  <a:gd name="T3" fmla="*/ 61 h 82"/>
                  <a:gd name="T4" fmla="*/ 6 w 215"/>
                  <a:gd name="T5" fmla="*/ 60 h 82"/>
                  <a:gd name="T6" fmla="*/ 13 w 215"/>
                  <a:gd name="T7" fmla="*/ 59 h 82"/>
                  <a:gd name="T8" fmla="*/ 21 w 215"/>
                  <a:gd name="T9" fmla="*/ 56 h 82"/>
                  <a:gd name="T10" fmla="*/ 33 w 215"/>
                  <a:gd name="T11" fmla="*/ 53 h 82"/>
                  <a:gd name="T12" fmla="*/ 45 w 215"/>
                  <a:gd name="T13" fmla="*/ 51 h 82"/>
                  <a:gd name="T14" fmla="*/ 59 w 215"/>
                  <a:gd name="T15" fmla="*/ 46 h 82"/>
                  <a:gd name="T16" fmla="*/ 75 w 215"/>
                  <a:gd name="T17" fmla="*/ 42 h 82"/>
                  <a:gd name="T18" fmla="*/ 91 w 215"/>
                  <a:gd name="T19" fmla="*/ 38 h 82"/>
                  <a:gd name="T20" fmla="*/ 109 w 215"/>
                  <a:gd name="T21" fmla="*/ 33 h 82"/>
                  <a:gd name="T22" fmla="*/ 126 w 215"/>
                  <a:gd name="T23" fmla="*/ 29 h 82"/>
                  <a:gd name="T24" fmla="*/ 144 w 215"/>
                  <a:gd name="T25" fmla="*/ 23 h 82"/>
                  <a:gd name="T26" fmla="*/ 163 w 215"/>
                  <a:gd name="T27" fmla="*/ 17 h 82"/>
                  <a:gd name="T28" fmla="*/ 180 w 215"/>
                  <a:gd name="T29" fmla="*/ 11 h 82"/>
                  <a:gd name="T30" fmla="*/ 197 w 215"/>
                  <a:gd name="T31" fmla="*/ 6 h 82"/>
                  <a:gd name="T32" fmla="*/ 215 w 215"/>
                  <a:gd name="T33" fmla="*/ 0 h 82"/>
                  <a:gd name="T34" fmla="*/ 215 w 215"/>
                  <a:gd name="T35" fmla="*/ 0 h 82"/>
                  <a:gd name="T36" fmla="*/ 212 w 215"/>
                  <a:gd name="T37" fmla="*/ 1 h 82"/>
                  <a:gd name="T38" fmla="*/ 210 w 215"/>
                  <a:gd name="T39" fmla="*/ 3 h 82"/>
                  <a:gd name="T40" fmla="*/ 205 w 215"/>
                  <a:gd name="T41" fmla="*/ 7 h 82"/>
                  <a:gd name="T42" fmla="*/ 200 w 215"/>
                  <a:gd name="T43" fmla="*/ 10 h 82"/>
                  <a:gd name="T44" fmla="*/ 193 w 215"/>
                  <a:gd name="T45" fmla="*/ 14 h 82"/>
                  <a:gd name="T46" fmla="*/ 185 w 215"/>
                  <a:gd name="T47" fmla="*/ 18 h 82"/>
                  <a:gd name="T48" fmla="*/ 174 w 215"/>
                  <a:gd name="T49" fmla="*/ 24 h 82"/>
                  <a:gd name="T50" fmla="*/ 162 w 215"/>
                  <a:gd name="T51" fmla="*/ 30 h 82"/>
                  <a:gd name="T52" fmla="*/ 149 w 215"/>
                  <a:gd name="T53" fmla="*/ 36 h 82"/>
                  <a:gd name="T54" fmla="*/ 133 w 215"/>
                  <a:gd name="T55" fmla="*/ 42 h 82"/>
                  <a:gd name="T56" fmla="*/ 116 w 215"/>
                  <a:gd name="T57" fmla="*/ 49 h 82"/>
                  <a:gd name="T58" fmla="*/ 95 w 215"/>
                  <a:gd name="T59" fmla="*/ 57 h 82"/>
                  <a:gd name="T60" fmla="*/ 73 w 215"/>
                  <a:gd name="T61" fmla="*/ 66 h 82"/>
                  <a:gd name="T62" fmla="*/ 49 w 215"/>
                  <a:gd name="T63" fmla="*/ 74 h 82"/>
                  <a:gd name="T64" fmla="*/ 22 w 215"/>
                  <a:gd name="T65" fmla="*/ 82 h 82"/>
                  <a:gd name="T66" fmla="*/ 0 w 215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2">
                    <a:moveTo>
                      <a:pt x="0" y="61"/>
                    </a:moveTo>
                    <a:lnTo>
                      <a:pt x="2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6"/>
                    </a:lnTo>
                    <a:lnTo>
                      <a:pt x="33" y="53"/>
                    </a:lnTo>
                    <a:lnTo>
                      <a:pt x="45" y="51"/>
                    </a:lnTo>
                    <a:lnTo>
                      <a:pt x="59" y="46"/>
                    </a:lnTo>
                    <a:lnTo>
                      <a:pt x="75" y="42"/>
                    </a:lnTo>
                    <a:lnTo>
                      <a:pt x="91" y="38"/>
                    </a:lnTo>
                    <a:lnTo>
                      <a:pt x="109" y="33"/>
                    </a:lnTo>
                    <a:lnTo>
                      <a:pt x="126" y="29"/>
                    </a:lnTo>
                    <a:lnTo>
                      <a:pt x="144" y="23"/>
                    </a:lnTo>
                    <a:lnTo>
                      <a:pt x="163" y="17"/>
                    </a:lnTo>
                    <a:lnTo>
                      <a:pt x="180" y="11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3"/>
                    </a:lnTo>
                    <a:lnTo>
                      <a:pt x="205" y="7"/>
                    </a:lnTo>
                    <a:lnTo>
                      <a:pt x="200" y="10"/>
                    </a:lnTo>
                    <a:lnTo>
                      <a:pt x="193" y="14"/>
                    </a:lnTo>
                    <a:lnTo>
                      <a:pt x="185" y="18"/>
                    </a:lnTo>
                    <a:lnTo>
                      <a:pt x="174" y="24"/>
                    </a:lnTo>
                    <a:lnTo>
                      <a:pt x="162" y="30"/>
                    </a:lnTo>
                    <a:lnTo>
                      <a:pt x="149" y="36"/>
                    </a:lnTo>
                    <a:lnTo>
                      <a:pt x="133" y="42"/>
                    </a:lnTo>
                    <a:lnTo>
                      <a:pt x="116" y="49"/>
                    </a:lnTo>
                    <a:lnTo>
                      <a:pt x="95" y="57"/>
                    </a:lnTo>
                    <a:lnTo>
                      <a:pt x="73" y="66"/>
                    </a:lnTo>
                    <a:lnTo>
                      <a:pt x="49" y="74"/>
                    </a:lnTo>
                    <a:lnTo>
                      <a:pt x="22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03">
                <a:extLst>
                  <a:ext uri="{FF2B5EF4-FFF2-40B4-BE49-F238E27FC236}">
                    <a16:creationId xmlns:a16="http://schemas.microsoft.com/office/drawing/2014/main" id="{24AA8A99-D0E2-4A5A-8976-D20E5237D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156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9 h 82"/>
                  <a:gd name="T8" fmla="*/ 21 w 213"/>
                  <a:gd name="T9" fmla="*/ 57 h 82"/>
                  <a:gd name="T10" fmla="*/ 32 w 213"/>
                  <a:gd name="T11" fmla="*/ 54 h 82"/>
                  <a:gd name="T12" fmla="*/ 45 w 213"/>
                  <a:gd name="T13" fmla="*/ 51 h 82"/>
                  <a:gd name="T14" fmla="*/ 59 w 213"/>
                  <a:gd name="T15" fmla="*/ 47 h 82"/>
                  <a:gd name="T16" fmla="*/ 74 w 213"/>
                  <a:gd name="T17" fmla="*/ 43 h 82"/>
                  <a:gd name="T18" fmla="*/ 91 w 213"/>
                  <a:gd name="T19" fmla="*/ 39 h 82"/>
                  <a:gd name="T20" fmla="*/ 108 w 213"/>
                  <a:gd name="T21" fmla="*/ 35 h 82"/>
                  <a:gd name="T22" fmla="*/ 126 w 213"/>
                  <a:gd name="T23" fmla="*/ 29 h 82"/>
                  <a:gd name="T24" fmla="*/ 143 w 213"/>
                  <a:gd name="T25" fmla="*/ 24 h 82"/>
                  <a:gd name="T26" fmla="*/ 161 w 213"/>
                  <a:gd name="T27" fmla="*/ 19 h 82"/>
                  <a:gd name="T28" fmla="*/ 180 w 213"/>
                  <a:gd name="T29" fmla="*/ 13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8 w 213"/>
                  <a:gd name="T39" fmla="*/ 4 h 82"/>
                  <a:gd name="T40" fmla="*/ 204 w 213"/>
                  <a:gd name="T41" fmla="*/ 7 h 82"/>
                  <a:gd name="T42" fmla="*/ 198 w 213"/>
                  <a:gd name="T43" fmla="*/ 11 h 82"/>
                  <a:gd name="T44" fmla="*/ 191 w 213"/>
                  <a:gd name="T45" fmla="*/ 14 h 82"/>
                  <a:gd name="T46" fmla="*/ 183 w 213"/>
                  <a:gd name="T47" fmla="*/ 19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4 w 213"/>
                  <a:gd name="T59" fmla="*/ 58 h 82"/>
                  <a:gd name="T60" fmla="*/ 73 w 213"/>
                  <a:gd name="T61" fmla="*/ 66 h 82"/>
                  <a:gd name="T62" fmla="*/ 47 w 213"/>
                  <a:gd name="T63" fmla="*/ 74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4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4" y="43"/>
                    </a:lnTo>
                    <a:lnTo>
                      <a:pt x="91" y="39"/>
                    </a:lnTo>
                    <a:lnTo>
                      <a:pt x="108" y="35"/>
                    </a:lnTo>
                    <a:lnTo>
                      <a:pt x="126" y="29"/>
                    </a:lnTo>
                    <a:lnTo>
                      <a:pt x="143" y="24"/>
                    </a:lnTo>
                    <a:lnTo>
                      <a:pt x="161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8" y="4"/>
                    </a:lnTo>
                    <a:lnTo>
                      <a:pt x="204" y="7"/>
                    </a:lnTo>
                    <a:lnTo>
                      <a:pt x="198" y="11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7" y="74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04">
                <a:extLst>
                  <a:ext uri="{FF2B5EF4-FFF2-40B4-BE49-F238E27FC236}">
                    <a16:creationId xmlns:a16="http://schemas.microsoft.com/office/drawing/2014/main" id="{25126E85-6E5B-4FE1-B1DA-8241E2422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" y="1599"/>
                <a:ext cx="106" cy="41"/>
              </a:xfrm>
              <a:custGeom>
                <a:avLst/>
                <a:gdLst>
                  <a:gd name="T0" fmla="*/ 0 w 213"/>
                  <a:gd name="T1" fmla="*/ 61 h 81"/>
                  <a:gd name="T2" fmla="*/ 1 w 213"/>
                  <a:gd name="T3" fmla="*/ 61 h 81"/>
                  <a:gd name="T4" fmla="*/ 5 w 213"/>
                  <a:gd name="T5" fmla="*/ 59 h 81"/>
                  <a:gd name="T6" fmla="*/ 12 w 213"/>
                  <a:gd name="T7" fmla="*/ 58 h 81"/>
                  <a:gd name="T8" fmla="*/ 20 w 213"/>
                  <a:gd name="T9" fmla="*/ 56 h 81"/>
                  <a:gd name="T10" fmla="*/ 32 w 213"/>
                  <a:gd name="T11" fmla="*/ 54 h 81"/>
                  <a:gd name="T12" fmla="*/ 44 w 213"/>
                  <a:gd name="T13" fmla="*/ 50 h 81"/>
                  <a:gd name="T14" fmla="*/ 58 w 213"/>
                  <a:gd name="T15" fmla="*/ 47 h 81"/>
                  <a:gd name="T16" fmla="*/ 73 w 213"/>
                  <a:gd name="T17" fmla="*/ 42 h 81"/>
                  <a:gd name="T18" fmla="*/ 91 w 213"/>
                  <a:gd name="T19" fmla="*/ 39 h 81"/>
                  <a:gd name="T20" fmla="*/ 108 w 213"/>
                  <a:gd name="T21" fmla="*/ 34 h 81"/>
                  <a:gd name="T22" fmla="*/ 125 w 213"/>
                  <a:gd name="T23" fmla="*/ 28 h 81"/>
                  <a:gd name="T24" fmla="*/ 142 w 213"/>
                  <a:gd name="T25" fmla="*/ 24 h 81"/>
                  <a:gd name="T26" fmla="*/ 161 w 213"/>
                  <a:gd name="T27" fmla="*/ 18 h 81"/>
                  <a:gd name="T28" fmla="*/ 179 w 213"/>
                  <a:gd name="T29" fmla="*/ 12 h 81"/>
                  <a:gd name="T30" fmla="*/ 196 w 213"/>
                  <a:gd name="T31" fmla="*/ 5 h 81"/>
                  <a:gd name="T32" fmla="*/ 213 w 213"/>
                  <a:gd name="T33" fmla="*/ 0 h 81"/>
                  <a:gd name="T34" fmla="*/ 213 w 213"/>
                  <a:gd name="T35" fmla="*/ 0 h 81"/>
                  <a:gd name="T36" fmla="*/ 210 w 213"/>
                  <a:gd name="T37" fmla="*/ 1 h 81"/>
                  <a:gd name="T38" fmla="*/ 208 w 213"/>
                  <a:gd name="T39" fmla="*/ 3 h 81"/>
                  <a:gd name="T40" fmla="*/ 203 w 213"/>
                  <a:gd name="T41" fmla="*/ 6 h 81"/>
                  <a:gd name="T42" fmla="*/ 198 w 213"/>
                  <a:gd name="T43" fmla="*/ 10 h 81"/>
                  <a:gd name="T44" fmla="*/ 191 w 213"/>
                  <a:gd name="T45" fmla="*/ 13 h 81"/>
                  <a:gd name="T46" fmla="*/ 183 w 213"/>
                  <a:gd name="T47" fmla="*/ 18 h 81"/>
                  <a:gd name="T48" fmla="*/ 172 w 213"/>
                  <a:gd name="T49" fmla="*/ 24 h 81"/>
                  <a:gd name="T50" fmla="*/ 160 w 213"/>
                  <a:gd name="T51" fmla="*/ 30 h 81"/>
                  <a:gd name="T52" fmla="*/ 147 w 213"/>
                  <a:gd name="T53" fmla="*/ 35 h 81"/>
                  <a:gd name="T54" fmla="*/ 131 w 213"/>
                  <a:gd name="T55" fmla="*/ 42 h 81"/>
                  <a:gd name="T56" fmla="*/ 114 w 213"/>
                  <a:gd name="T57" fmla="*/ 49 h 81"/>
                  <a:gd name="T58" fmla="*/ 93 w 213"/>
                  <a:gd name="T59" fmla="*/ 57 h 81"/>
                  <a:gd name="T60" fmla="*/ 71 w 213"/>
                  <a:gd name="T61" fmla="*/ 65 h 81"/>
                  <a:gd name="T62" fmla="*/ 47 w 213"/>
                  <a:gd name="T63" fmla="*/ 73 h 81"/>
                  <a:gd name="T64" fmla="*/ 20 w 213"/>
                  <a:gd name="T65" fmla="*/ 81 h 81"/>
                  <a:gd name="T66" fmla="*/ 0 w 213"/>
                  <a:gd name="T67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1">
                    <a:moveTo>
                      <a:pt x="0" y="61"/>
                    </a:moveTo>
                    <a:lnTo>
                      <a:pt x="1" y="61"/>
                    </a:lnTo>
                    <a:lnTo>
                      <a:pt x="5" y="59"/>
                    </a:lnTo>
                    <a:lnTo>
                      <a:pt x="12" y="58"/>
                    </a:lnTo>
                    <a:lnTo>
                      <a:pt x="20" y="56"/>
                    </a:lnTo>
                    <a:lnTo>
                      <a:pt x="32" y="54"/>
                    </a:lnTo>
                    <a:lnTo>
                      <a:pt x="44" y="50"/>
                    </a:lnTo>
                    <a:lnTo>
                      <a:pt x="58" y="47"/>
                    </a:lnTo>
                    <a:lnTo>
                      <a:pt x="73" y="42"/>
                    </a:lnTo>
                    <a:lnTo>
                      <a:pt x="91" y="39"/>
                    </a:lnTo>
                    <a:lnTo>
                      <a:pt x="108" y="34"/>
                    </a:lnTo>
                    <a:lnTo>
                      <a:pt x="125" y="28"/>
                    </a:lnTo>
                    <a:lnTo>
                      <a:pt x="142" y="24"/>
                    </a:lnTo>
                    <a:lnTo>
                      <a:pt x="161" y="18"/>
                    </a:lnTo>
                    <a:lnTo>
                      <a:pt x="179" y="12"/>
                    </a:lnTo>
                    <a:lnTo>
                      <a:pt x="196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3"/>
                    </a:lnTo>
                    <a:lnTo>
                      <a:pt x="203" y="6"/>
                    </a:lnTo>
                    <a:lnTo>
                      <a:pt x="198" y="10"/>
                    </a:lnTo>
                    <a:lnTo>
                      <a:pt x="191" y="13"/>
                    </a:lnTo>
                    <a:lnTo>
                      <a:pt x="183" y="18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3" y="57"/>
                    </a:lnTo>
                    <a:lnTo>
                      <a:pt x="71" y="65"/>
                    </a:lnTo>
                    <a:lnTo>
                      <a:pt x="47" y="73"/>
                    </a:lnTo>
                    <a:lnTo>
                      <a:pt x="20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05">
                <a:extLst>
                  <a:ext uri="{FF2B5EF4-FFF2-40B4-BE49-F238E27FC236}">
                    <a16:creationId xmlns:a16="http://schemas.microsoft.com/office/drawing/2014/main" id="{E218FD4D-E193-4EB5-AF2F-AEDF7DE17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1283"/>
                <a:ext cx="107" cy="42"/>
              </a:xfrm>
              <a:custGeom>
                <a:avLst/>
                <a:gdLst>
                  <a:gd name="T0" fmla="*/ 0 w 215"/>
                  <a:gd name="T1" fmla="*/ 62 h 83"/>
                  <a:gd name="T2" fmla="*/ 2 w 215"/>
                  <a:gd name="T3" fmla="*/ 62 h 83"/>
                  <a:gd name="T4" fmla="*/ 6 w 215"/>
                  <a:gd name="T5" fmla="*/ 61 h 83"/>
                  <a:gd name="T6" fmla="*/ 13 w 215"/>
                  <a:gd name="T7" fmla="*/ 60 h 83"/>
                  <a:gd name="T8" fmla="*/ 21 w 215"/>
                  <a:gd name="T9" fmla="*/ 58 h 83"/>
                  <a:gd name="T10" fmla="*/ 33 w 215"/>
                  <a:gd name="T11" fmla="*/ 54 h 83"/>
                  <a:gd name="T12" fmla="*/ 45 w 215"/>
                  <a:gd name="T13" fmla="*/ 52 h 83"/>
                  <a:gd name="T14" fmla="*/ 59 w 215"/>
                  <a:gd name="T15" fmla="*/ 47 h 83"/>
                  <a:gd name="T16" fmla="*/ 75 w 215"/>
                  <a:gd name="T17" fmla="*/ 44 h 83"/>
                  <a:gd name="T18" fmla="*/ 91 w 215"/>
                  <a:gd name="T19" fmla="*/ 39 h 83"/>
                  <a:gd name="T20" fmla="*/ 109 w 215"/>
                  <a:gd name="T21" fmla="*/ 35 h 83"/>
                  <a:gd name="T22" fmla="*/ 126 w 215"/>
                  <a:gd name="T23" fmla="*/ 29 h 83"/>
                  <a:gd name="T24" fmla="*/ 144 w 215"/>
                  <a:gd name="T25" fmla="*/ 24 h 83"/>
                  <a:gd name="T26" fmla="*/ 163 w 215"/>
                  <a:gd name="T27" fmla="*/ 19 h 83"/>
                  <a:gd name="T28" fmla="*/ 180 w 215"/>
                  <a:gd name="T29" fmla="*/ 13 h 83"/>
                  <a:gd name="T30" fmla="*/ 197 w 215"/>
                  <a:gd name="T31" fmla="*/ 6 h 83"/>
                  <a:gd name="T32" fmla="*/ 215 w 215"/>
                  <a:gd name="T33" fmla="*/ 0 h 83"/>
                  <a:gd name="T34" fmla="*/ 215 w 215"/>
                  <a:gd name="T35" fmla="*/ 0 h 83"/>
                  <a:gd name="T36" fmla="*/ 212 w 215"/>
                  <a:gd name="T37" fmla="*/ 1 h 83"/>
                  <a:gd name="T38" fmla="*/ 210 w 215"/>
                  <a:gd name="T39" fmla="*/ 4 h 83"/>
                  <a:gd name="T40" fmla="*/ 206 w 215"/>
                  <a:gd name="T41" fmla="*/ 7 h 83"/>
                  <a:gd name="T42" fmla="*/ 200 w 215"/>
                  <a:gd name="T43" fmla="*/ 11 h 83"/>
                  <a:gd name="T44" fmla="*/ 193 w 215"/>
                  <a:gd name="T45" fmla="*/ 14 h 83"/>
                  <a:gd name="T46" fmla="*/ 185 w 215"/>
                  <a:gd name="T47" fmla="*/ 20 h 83"/>
                  <a:gd name="T48" fmla="*/ 174 w 215"/>
                  <a:gd name="T49" fmla="*/ 24 h 83"/>
                  <a:gd name="T50" fmla="*/ 162 w 215"/>
                  <a:gd name="T51" fmla="*/ 31 h 83"/>
                  <a:gd name="T52" fmla="*/ 149 w 215"/>
                  <a:gd name="T53" fmla="*/ 37 h 83"/>
                  <a:gd name="T54" fmla="*/ 133 w 215"/>
                  <a:gd name="T55" fmla="*/ 44 h 83"/>
                  <a:gd name="T56" fmla="*/ 116 w 215"/>
                  <a:gd name="T57" fmla="*/ 51 h 83"/>
                  <a:gd name="T58" fmla="*/ 95 w 215"/>
                  <a:gd name="T59" fmla="*/ 59 h 83"/>
                  <a:gd name="T60" fmla="*/ 73 w 215"/>
                  <a:gd name="T61" fmla="*/ 67 h 83"/>
                  <a:gd name="T62" fmla="*/ 49 w 215"/>
                  <a:gd name="T63" fmla="*/ 75 h 83"/>
                  <a:gd name="T64" fmla="*/ 22 w 215"/>
                  <a:gd name="T65" fmla="*/ 83 h 83"/>
                  <a:gd name="T66" fmla="*/ 0 w 215"/>
                  <a:gd name="T67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3">
                    <a:moveTo>
                      <a:pt x="0" y="62"/>
                    </a:moveTo>
                    <a:lnTo>
                      <a:pt x="2" y="62"/>
                    </a:lnTo>
                    <a:lnTo>
                      <a:pt x="6" y="61"/>
                    </a:lnTo>
                    <a:lnTo>
                      <a:pt x="13" y="60"/>
                    </a:lnTo>
                    <a:lnTo>
                      <a:pt x="21" y="58"/>
                    </a:lnTo>
                    <a:lnTo>
                      <a:pt x="33" y="54"/>
                    </a:lnTo>
                    <a:lnTo>
                      <a:pt x="45" y="52"/>
                    </a:lnTo>
                    <a:lnTo>
                      <a:pt x="59" y="47"/>
                    </a:lnTo>
                    <a:lnTo>
                      <a:pt x="75" y="44"/>
                    </a:lnTo>
                    <a:lnTo>
                      <a:pt x="91" y="39"/>
                    </a:lnTo>
                    <a:lnTo>
                      <a:pt x="109" y="35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3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4"/>
                    </a:lnTo>
                    <a:lnTo>
                      <a:pt x="206" y="7"/>
                    </a:lnTo>
                    <a:lnTo>
                      <a:pt x="200" y="11"/>
                    </a:lnTo>
                    <a:lnTo>
                      <a:pt x="193" y="14"/>
                    </a:lnTo>
                    <a:lnTo>
                      <a:pt x="185" y="20"/>
                    </a:lnTo>
                    <a:lnTo>
                      <a:pt x="174" y="24"/>
                    </a:lnTo>
                    <a:lnTo>
                      <a:pt x="162" y="31"/>
                    </a:lnTo>
                    <a:lnTo>
                      <a:pt x="149" y="37"/>
                    </a:lnTo>
                    <a:lnTo>
                      <a:pt x="133" y="44"/>
                    </a:lnTo>
                    <a:lnTo>
                      <a:pt x="116" y="51"/>
                    </a:lnTo>
                    <a:lnTo>
                      <a:pt x="95" y="59"/>
                    </a:lnTo>
                    <a:lnTo>
                      <a:pt x="73" y="67"/>
                    </a:lnTo>
                    <a:lnTo>
                      <a:pt x="49" y="75"/>
                    </a:lnTo>
                    <a:lnTo>
                      <a:pt x="22" y="8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06">
                <a:extLst>
                  <a:ext uri="{FF2B5EF4-FFF2-40B4-BE49-F238E27FC236}">
                    <a16:creationId xmlns:a16="http://schemas.microsoft.com/office/drawing/2014/main" id="{09E5DD83-8379-4D9F-B897-4B674D473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1315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8 h 82"/>
                  <a:gd name="T8" fmla="*/ 21 w 213"/>
                  <a:gd name="T9" fmla="*/ 56 h 82"/>
                  <a:gd name="T10" fmla="*/ 32 w 213"/>
                  <a:gd name="T11" fmla="*/ 53 h 82"/>
                  <a:gd name="T12" fmla="*/ 45 w 213"/>
                  <a:gd name="T13" fmla="*/ 50 h 82"/>
                  <a:gd name="T14" fmla="*/ 59 w 213"/>
                  <a:gd name="T15" fmla="*/ 46 h 82"/>
                  <a:gd name="T16" fmla="*/ 74 w 213"/>
                  <a:gd name="T17" fmla="*/ 42 h 82"/>
                  <a:gd name="T18" fmla="*/ 91 w 213"/>
                  <a:gd name="T19" fmla="*/ 38 h 82"/>
                  <a:gd name="T20" fmla="*/ 108 w 213"/>
                  <a:gd name="T21" fmla="*/ 33 h 82"/>
                  <a:gd name="T22" fmla="*/ 126 w 213"/>
                  <a:gd name="T23" fmla="*/ 29 h 82"/>
                  <a:gd name="T24" fmla="*/ 143 w 213"/>
                  <a:gd name="T25" fmla="*/ 23 h 82"/>
                  <a:gd name="T26" fmla="*/ 161 w 213"/>
                  <a:gd name="T27" fmla="*/ 17 h 82"/>
                  <a:gd name="T28" fmla="*/ 180 w 213"/>
                  <a:gd name="T29" fmla="*/ 11 h 82"/>
                  <a:gd name="T30" fmla="*/ 197 w 213"/>
                  <a:gd name="T31" fmla="*/ 5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9 w 213"/>
                  <a:gd name="T39" fmla="*/ 3 h 82"/>
                  <a:gd name="T40" fmla="*/ 204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8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5 h 82"/>
                  <a:gd name="T54" fmla="*/ 131 w 213"/>
                  <a:gd name="T55" fmla="*/ 42 h 82"/>
                  <a:gd name="T56" fmla="*/ 114 w 213"/>
                  <a:gd name="T57" fmla="*/ 49 h 82"/>
                  <a:gd name="T58" fmla="*/ 94 w 213"/>
                  <a:gd name="T59" fmla="*/ 57 h 82"/>
                  <a:gd name="T60" fmla="*/ 73 w 213"/>
                  <a:gd name="T61" fmla="*/ 65 h 82"/>
                  <a:gd name="T62" fmla="*/ 47 w 213"/>
                  <a:gd name="T63" fmla="*/ 73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8"/>
                    </a:lnTo>
                    <a:lnTo>
                      <a:pt x="21" y="56"/>
                    </a:lnTo>
                    <a:lnTo>
                      <a:pt x="32" y="53"/>
                    </a:lnTo>
                    <a:lnTo>
                      <a:pt x="45" y="50"/>
                    </a:lnTo>
                    <a:lnTo>
                      <a:pt x="59" y="46"/>
                    </a:lnTo>
                    <a:lnTo>
                      <a:pt x="74" y="42"/>
                    </a:lnTo>
                    <a:lnTo>
                      <a:pt x="91" y="38"/>
                    </a:lnTo>
                    <a:lnTo>
                      <a:pt x="108" y="33"/>
                    </a:lnTo>
                    <a:lnTo>
                      <a:pt x="126" y="29"/>
                    </a:lnTo>
                    <a:lnTo>
                      <a:pt x="143" y="23"/>
                    </a:lnTo>
                    <a:lnTo>
                      <a:pt x="161" y="17"/>
                    </a:lnTo>
                    <a:lnTo>
                      <a:pt x="180" y="11"/>
                    </a:lnTo>
                    <a:lnTo>
                      <a:pt x="197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9" y="3"/>
                    </a:lnTo>
                    <a:lnTo>
                      <a:pt x="204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8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4" y="57"/>
                    </a:lnTo>
                    <a:lnTo>
                      <a:pt x="73" y="65"/>
                    </a:lnTo>
                    <a:lnTo>
                      <a:pt x="47" y="73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07">
                <a:extLst>
                  <a:ext uri="{FF2B5EF4-FFF2-40B4-BE49-F238E27FC236}">
                    <a16:creationId xmlns:a16="http://schemas.microsoft.com/office/drawing/2014/main" id="{F10379A5-E9AA-4E33-8053-42B760E39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34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5 w 213"/>
                  <a:gd name="T5" fmla="*/ 60 h 82"/>
                  <a:gd name="T6" fmla="*/ 12 w 213"/>
                  <a:gd name="T7" fmla="*/ 59 h 82"/>
                  <a:gd name="T8" fmla="*/ 20 w 213"/>
                  <a:gd name="T9" fmla="*/ 57 h 82"/>
                  <a:gd name="T10" fmla="*/ 32 w 213"/>
                  <a:gd name="T11" fmla="*/ 53 h 82"/>
                  <a:gd name="T12" fmla="*/ 45 w 213"/>
                  <a:gd name="T13" fmla="*/ 51 h 82"/>
                  <a:gd name="T14" fmla="*/ 58 w 213"/>
                  <a:gd name="T15" fmla="*/ 46 h 82"/>
                  <a:gd name="T16" fmla="*/ 73 w 213"/>
                  <a:gd name="T17" fmla="*/ 43 h 82"/>
                  <a:gd name="T18" fmla="*/ 91 w 213"/>
                  <a:gd name="T19" fmla="*/ 38 h 82"/>
                  <a:gd name="T20" fmla="*/ 108 w 213"/>
                  <a:gd name="T21" fmla="*/ 34 h 82"/>
                  <a:gd name="T22" fmla="*/ 125 w 213"/>
                  <a:gd name="T23" fmla="*/ 29 h 82"/>
                  <a:gd name="T24" fmla="*/ 142 w 213"/>
                  <a:gd name="T25" fmla="*/ 23 h 82"/>
                  <a:gd name="T26" fmla="*/ 161 w 213"/>
                  <a:gd name="T27" fmla="*/ 17 h 82"/>
                  <a:gd name="T28" fmla="*/ 179 w 213"/>
                  <a:gd name="T29" fmla="*/ 12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0 w 213"/>
                  <a:gd name="T37" fmla="*/ 1 h 82"/>
                  <a:gd name="T38" fmla="*/ 208 w 213"/>
                  <a:gd name="T39" fmla="*/ 4 h 82"/>
                  <a:gd name="T40" fmla="*/ 203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9 h 82"/>
                  <a:gd name="T48" fmla="*/ 172 w 213"/>
                  <a:gd name="T49" fmla="*/ 24 h 82"/>
                  <a:gd name="T50" fmla="*/ 160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3 w 213"/>
                  <a:gd name="T59" fmla="*/ 58 h 82"/>
                  <a:gd name="T60" fmla="*/ 71 w 213"/>
                  <a:gd name="T61" fmla="*/ 66 h 82"/>
                  <a:gd name="T62" fmla="*/ 47 w 213"/>
                  <a:gd name="T63" fmla="*/ 74 h 82"/>
                  <a:gd name="T64" fmla="*/ 20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5" y="60"/>
                    </a:lnTo>
                    <a:lnTo>
                      <a:pt x="12" y="59"/>
                    </a:lnTo>
                    <a:lnTo>
                      <a:pt x="20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8" y="46"/>
                    </a:lnTo>
                    <a:lnTo>
                      <a:pt x="73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2" y="23"/>
                    </a:lnTo>
                    <a:lnTo>
                      <a:pt x="161" y="17"/>
                    </a:lnTo>
                    <a:lnTo>
                      <a:pt x="179" y="12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3" y="58"/>
                    </a:lnTo>
                    <a:lnTo>
                      <a:pt x="71" y="66"/>
                    </a:lnTo>
                    <a:lnTo>
                      <a:pt x="47" y="74"/>
                    </a:lnTo>
                    <a:lnTo>
                      <a:pt x="20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08">
                <a:extLst>
                  <a:ext uri="{FF2B5EF4-FFF2-40B4-BE49-F238E27FC236}">
                    <a16:creationId xmlns:a16="http://schemas.microsoft.com/office/drawing/2014/main" id="{87110E85-7E45-4DBE-89AC-7032F5C00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379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6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10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9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3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10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9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09">
                <a:extLst>
                  <a:ext uri="{FF2B5EF4-FFF2-40B4-BE49-F238E27FC236}">
                    <a16:creationId xmlns:a16="http://schemas.microsoft.com/office/drawing/2014/main" id="{46809067-CBB6-4E3E-9D2E-500AE2156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1003"/>
                <a:ext cx="106" cy="43"/>
              </a:xfrm>
              <a:custGeom>
                <a:avLst/>
                <a:gdLst>
                  <a:gd name="T0" fmla="*/ 0 w 211"/>
                  <a:gd name="T1" fmla="*/ 66 h 87"/>
                  <a:gd name="T2" fmla="*/ 1 w 211"/>
                  <a:gd name="T3" fmla="*/ 66 h 87"/>
                  <a:gd name="T4" fmla="*/ 5 w 211"/>
                  <a:gd name="T5" fmla="*/ 65 h 87"/>
                  <a:gd name="T6" fmla="*/ 12 w 211"/>
                  <a:gd name="T7" fmla="*/ 62 h 87"/>
                  <a:gd name="T8" fmla="*/ 20 w 211"/>
                  <a:gd name="T9" fmla="*/ 60 h 87"/>
                  <a:gd name="T10" fmla="*/ 32 w 211"/>
                  <a:gd name="T11" fmla="*/ 58 h 87"/>
                  <a:gd name="T12" fmla="*/ 43 w 211"/>
                  <a:gd name="T13" fmla="*/ 54 h 87"/>
                  <a:gd name="T14" fmla="*/ 58 w 211"/>
                  <a:gd name="T15" fmla="*/ 51 h 87"/>
                  <a:gd name="T16" fmla="*/ 73 w 211"/>
                  <a:gd name="T17" fmla="*/ 46 h 87"/>
                  <a:gd name="T18" fmla="*/ 89 w 211"/>
                  <a:gd name="T19" fmla="*/ 42 h 87"/>
                  <a:gd name="T20" fmla="*/ 107 w 211"/>
                  <a:gd name="T21" fmla="*/ 36 h 87"/>
                  <a:gd name="T22" fmla="*/ 124 w 211"/>
                  <a:gd name="T23" fmla="*/ 31 h 87"/>
                  <a:gd name="T24" fmla="*/ 142 w 211"/>
                  <a:gd name="T25" fmla="*/ 25 h 87"/>
                  <a:gd name="T26" fmla="*/ 160 w 211"/>
                  <a:gd name="T27" fmla="*/ 19 h 87"/>
                  <a:gd name="T28" fmla="*/ 178 w 211"/>
                  <a:gd name="T29" fmla="*/ 13 h 87"/>
                  <a:gd name="T30" fmla="*/ 195 w 211"/>
                  <a:gd name="T31" fmla="*/ 7 h 87"/>
                  <a:gd name="T32" fmla="*/ 211 w 211"/>
                  <a:gd name="T33" fmla="*/ 0 h 87"/>
                  <a:gd name="T34" fmla="*/ 211 w 211"/>
                  <a:gd name="T35" fmla="*/ 0 h 87"/>
                  <a:gd name="T36" fmla="*/ 209 w 211"/>
                  <a:gd name="T37" fmla="*/ 1 h 87"/>
                  <a:gd name="T38" fmla="*/ 207 w 211"/>
                  <a:gd name="T39" fmla="*/ 4 h 87"/>
                  <a:gd name="T40" fmla="*/ 202 w 211"/>
                  <a:gd name="T41" fmla="*/ 7 h 87"/>
                  <a:gd name="T42" fmla="*/ 198 w 211"/>
                  <a:gd name="T43" fmla="*/ 10 h 87"/>
                  <a:gd name="T44" fmla="*/ 191 w 211"/>
                  <a:gd name="T45" fmla="*/ 15 h 87"/>
                  <a:gd name="T46" fmla="*/ 182 w 211"/>
                  <a:gd name="T47" fmla="*/ 20 h 87"/>
                  <a:gd name="T48" fmla="*/ 172 w 211"/>
                  <a:gd name="T49" fmla="*/ 25 h 87"/>
                  <a:gd name="T50" fmla="*/ 160 w 211"/>
                  <a:gd name="T51" fmla="*/ 31 h 87"/>
                  <a:gd name="T52" fmla="*/ 146 w 211"/>
                  <a:gd name="T53" fmla="*/ 38 h 87"/>
                  <a:gd name="T54" fmla="*/ 131 w 211"/>
                  <a:gd name="T55" fmla="*/ 45 h 87"/>
                  <a:gd name="T56" fmla="*/ 114 w 211"/>
                  <a:gd name="T57" fmla="*/ 53 h 87"/>
                  <a:gd name="T58" fmla="*/ 94 w 211"/>
                  <a:gd name="T59" fmla="*/ 60 h 87"/>
                  <a:gd name="T60" fmla="*/ 72 w 211"/>
                  <a:gd name="T61" fmla="*/ 69 h 87"/>
                  <a:gd name="T62" fmla="*/ 48 w 211"/>
                  <a:gd name="T63" fmla="*/ 77 h 87"/>
                  <a:gd name="T64" fmla="*/ 21 w 211"/>
                  <a:gd name="T65" fmla="*/ 87 h 87"/>
                  <a:gd name="T66" fmla="*/ 0 w 211"/>
                  <a:gd name="T67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87">
                    <a:moveTo>
                      <a:pt x="0" y="66"/>
                    </a:moveTo>
                    <a:lnTo>
                      <a:pt x="1" y="66"/>
                    </a:lnTo>
                    <a:lnTo>
                      <a:pt x="5" y="65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89" y="42"/>
                    </a:lnTo>
                    <a:lnTo>
                      <a:pt x="107" y="36"/>
                    </a:lnTo>
                    <a:lnTo>
                      <a:pt x="124" y="31"/>
                    </a:lnTo>
                    <a:lnTo>
                      <a:pt x="142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9" y="1"/>
                    </a:lnTo>
                    <a:lnTo>
                      <a:pt x="207" y="4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1" y="8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10">
                <a:extLst>
                  <a:ext uri="{FF2B5EF4-FFF2-40B4-BE49-F238E27FC236}">
                    <a16:creationId xmlns:a16="http://schemas.microsoft.com/office/drawing/2014/main" id="{60A1574C-6E03-4CFB-9285-D8B5DC8B3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034"/>
                <a:ext cx="106" cy="43"/>
              </a:xfrm>
              <a:custGeom>
                <a:avLst/>
                <a:gdLst>
                  <a:gd name="T0" fmla="*/ 0 w 212"/>
                  <a:gd name="T1" fmla="*/ 67 h 87"/>
                  <a:gd name="T2" fmla="*/ 1 w 212"/>
                  <a:gd name="T3" fmla="*/ 67 h 87"/>
                  <a:gd name="T4" fmla="*/ 6 w 212"/>
                  <a:gd name="T5" fmla="*/ 66 h 87"/>
                  <a:gd name="T6" fmla="*/ 13 w 212"/>
                  <a:gd name="T7" fmla="*/ 64 h 87"/>
                  <a:gd name="T8" fmla="*/ 21 w 212"/>
                  <a:gd name="T9" fmla="*/ 61 h 87"/>
                  <a:gd name="T10" fmla="*/ 33 w 212"/>
                  <a:gd name="T11" fmla="*/ 59 h 87"/>
                  <a:gd name="T12" fmla="*/ 44 w 212"/>
                  <a:gd name="T13" fmla="*/ 56 h 87"/>
                  <a:gd name="T14" fmla="*/ 59 w 212"/>
                  <a:gd name="T15" fmla="*/ 51 h 87"/>
                  <a:gd name="T16" fmla="*/ 74 w 212"/>
                  <a:gd name="T17" fmla="*/ 48 h 87"/>
                  <a:gd name="T18" fmla="*/ 90 w 212"/>
                  <a:gd name="T19" fmla="*/ 42 h 87"/>
                  <a:gd name="T20" fmla="*/ 107 w 212"/>
                  <a:gd name="T21" fmla="*/ 37 h 87"/>
                  <a:gd name="T22" fmla="*/ 125 w 212"/>
                  <a:gd name="T23" fmla="*/ 31 h 87"/>
                  <a:gd name="T24" fmla="*/ 143 w 212"/>
                  <a:gd name="T25" fmla="*/ 26 h 87"/>
                  <a:gd name="T26" fmla="*/ 160 w 212"/>
                  <a:gd name="T27" fmla="*/ 20 h 87"/>
                  <a:gd name="T28" fmla="*/ 179 w 212"/>
                  <a:gd name="T29" fmla="*/ 13 h 87"/>
                  <a:gd name="T30" fmla="*/ 196 w 212"/>
                  <a:gd name="T31" fmla="*/ 7 h 87"/>
                  <a:gd name="T32" fmla="*/ 212 w 212"/>
                  <a:gd name="T33" fmla="*/ 0 h 87"/>
                  <a:gd name="T34" fmla="*/ 212 w 212"/>
                  <a:gd name="T35" fmla="*/ 0 h 87"/>
                  <a:gd name="T36" fmla="*/ 210 w 212"/>
                  <a:gd name="T37" fmla="*/ 1 h 87"/>
                  <a:gd name="T38" fmla="*/ 208 w 212"/>
                  <a:gd name="T39" fmla="*/ 4 h 87"/>
                  <a:gd name="T40" fmla="*/ 203 w 212"/>
                  <a:gd name="T41" fmla="*/ 7 h 87"/>
                  <a:gd name="T42" fmla="*/ 198 w 212"/>
                  <a:gd name="T43" fmla="*/ 11 h 87"/>
                  <a:gd name="T44" fmla="*/ 191 w 212"/>
                  <a:gd name="T45" fmla="*/ 15 h 87"/>
                  <a:gd name="T46" fmla="*/ 182 w 212"/>
                  <a:gd name="T47" fmla="*/ 20 h 87"/>
                  <a:gd name="T48" fmla="*/ 173 w 212"/>
                  <a:gd name="T49" fmla="*/ 26 h 87"/>
                  <a:gd name="T50" fmla="*/ 160 w 212"/>
                  <a:gd name="T51" fmla="*/ 31 h 87"/>
                  <a:gd name="T52" fmla="*/ 147 w 212"/>
                  <a:gd name="T53" fmla="*/ 38 h 87"/>
                  <a:gd name="T54" fmla="*/ 132 w 212"/>
                  <a:gd name="T55" fmla="*/ 45 h 87"/>
                  <a:gd name="T56" fmla="*/ 114 w 212"/>
                  <a:gd name="T57" fmla="*/ 53 h 87"/>
                  <a:gd name="T58" fmla="*/ 95 w 212"/>
                  <a:gd name="T59" fmla="*/ 60 h 87"/>
                  <a:gd name="T60" fmla="*/ 73 w 212"/>
                  <a:gd name="T61" fmla="*/ 69 h 87"/>
                  <a:gd name="T62" fmla="*/ 49 w 212"/>
                  <a:gd name="T63" fmla="*/ 78 h 87"/>
                  <a:gd name="T64" fmla="*/ 22 w 212"/>
                  <a:gd name="T65" fmla="*/ 87 h 87"/>
                  <a:gd name="T66" fmla="*/ 0 w 212"/>
                  <a:gd name="T67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7">
                    <a:moveTo>
                      <a:pt x="0" y="67"/>
                    </a:moveTo>
                    <a:lnTo>
                      <a:pt x="1" y="67"/>
                    </a:lnTo>
                    <a:lnTo>
                      <a:pt x="6" y="66"/>
                    </a:lnTo>
                    <a:lnTo>
                      <a:pt x="13" y="64"/>
                    </a:lnTo>
                    <a:lnTo>
                      <a:pt x="21" y="61"/>
                    </a:lnTo>
                    <a:lnTo>
                      <a:pt x="33" y="59"/>
                    </a:lnTo>
                    <a:lnTo>
                      <a:pt x="44" y="56"/>
                    </a:lnTo>
                    <a:lnTo>
                      <a:pt x="59" y="51"/>
                    </a:lnTo>
                    <a:lnTo>
                      <a:pt x="74" y="48"/>
                    </a:lnTo>
                    <a:lnTo>
                      <a:pt x="90" y="42"/>
                    </a:lnTo>
                    <a:lnTo>
                      <a:pt x="107" y="37"/>
                    </a:lnTo>
                    <a:lnTo>
                      <a:pt x="125" y="31"/>
                    </a:lnTo>
                    <a:lnTo>
                      <a:pt x="143" y="26"/>
                    </a:lnTo>
                    <a:lnTo>
                      <a:pt x="160" y="20"/>
                    </a:lnTo>
                    <a:lnTo>
                      <a:pt x="179" y="13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1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3" y="26"/>
                    </a:lnTo>
                    <a:lnTo>
                      <a:pt x="160" y="31"/>
                    </a:lnTo>
                    <a:lnTo>
                      <a:pt x="147" y="38"/>
                    </a:lnTo>
                    <a:lnTo>
                      <a:pt x="132" y="45"/>
                    </a:lnTo>
                    <a:lnTo>
                      <a:pt x="114" y="53"/>
                    </a:lnTo>
                    <a:lnTo>
                      <a:pt x="95" y="60"/>
                    </a:lnTo>
                    <a:lnTo>
                      <a:pt x="73" y="69"/>
                    </a:lnTo>
                    <a:lnTo>
                      <a:pt x="49" y="78"/>
                    </a:lnTo>
                    <a:lnTo>
                      <a:pt x="22" y="8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11">
                <a:extLst>
                  <a:ext uri="{FF2B5EF4-FFF2-40B4-BE49-F238E27FC236}">
                    <a16:creationId xmlns:a16="http://schemas.microsoft.com/office/drawing/2014/main" id="{624037F4-BBB2-4375-90F8-A9580BED2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1065"/>
                <a:ext cx="106" cy="44"/>
              </a:xfrm>
              <a:custGeom>
                <a:avLst/>
                <a:gdLst>
                  <a:gd name="T0" fmla="*/ 0 w 212"/>
                  <a:gd name="T1" fmla="*/ 65 h 86"/>
                  <a:gd name="T2" fmla="*/ 1 w 212"/>
                  <a:gd name="T3" fmla="*/ 65 h 86"/>
                  <a:gd name="T4" fmla="*/ 6 w 212"/>
                  <a:gd name="T5" fmla="*/ 64 h 86"/>
                  <a:gd name="T6" fmla="*/ 13 w 212"/>
                  <a:gd name="T7" fmla="*/ 62 h 86"/>
                  <a:gd name="T8" fmla="*/ 21 w 212"/>
                  <a:gd name="T9" fmla="*/ 60 h 86"/>
                  <a:gd name="T10" fmla="*/ 32 w 212"/>
                  <a:gd name="T11" fmla="*/ 57 h 86"/>
                  <a:gd name="T12" fmla="*/ 44 w 212"/>
                  <a:gd name="T13" fmla="*/ 54 h 86"/>
                  <a:gd name="T14" fmla="*/ 59 w 212"/>
                  <a:gd name="T15" fmla="*/ 50 h 86"/>
                  <a:gd name="T16" fmla="*/ 74 w 212"/>
                  <a:gd name="T17" fmla="*/ 46 h 86"/>
                  <a:gd name="T18" fmla="*/ 90 w 212"/>
                  <a:gd name="T19" fmla="*/ 41 h 86"/>
                  <a:gd name="T20" fmla="*/ 107 w 212"/>
                  <a:gd name="T21" fmla="*/ 35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8 h 86"/>
                  <a:gd name="T28" fmla="*/ 179 w 212"/>
                  <a:gd name="T29" fmla="*/ 12 h 86"/>
                  <a:gd name="T30" fmla="*/ 196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10 w 212"/>
                  <a:gd name="T37" fmla="*/ 1 h 86"/>
                  <a:gd name="T38" fmla="*/ 207 w 212"/>
                  <a:gd name="T39" fmla="*/ 3 h 86"/>
                  <a:gd name="T40" fmla="*/ 203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3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3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5"/>
                    </a:moveTo>
                    <a:lnTo>
                      <a:pt x="1" y="65"/>
                    </a:lnTo>
                    <a:lnTo>
                      <a:pt x="6" y="64"/>
                    </a:lnTo>
                    <a:lnTo>
                      <a:pt x="13" y="62"/>
                    </a:lnTo>
                    <a:lnTo>
                      <a:pt x="21" y="60"/>
                    </a:lnTo>
                    <a:lnTo>
                      <a:pt x="32" y="57"/>
                    </a:lnTo>
                    <a:lnTo>
                      <a:pt x="44" y="54"/>
                    </a:lnTo>
                    <a:lnTo>
                      <a:pt x="59" y="50"/>
                    </a:lnTo>
                    <a:lnTo>
                      <a:pt x="74" y="46"/>
                    </a:lnTo>
                    <a:lnTo>
                      <a:pt x="90" y="41"/>
                    </a:lnTo>
                    <a:lnTo>
                      <a:pt x="107" y="35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8"/>
                    </a:lnTo>
                    <a:lnTo>
                      <a:pt x="179" y="12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7" y="3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3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3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12">
                <a:extLst>
                  <a:ext uri="{FF2B5EF4-FFF2-40B4-BE49-F238E27FC236}">
                    <a16:creationId xmlns:a16="http://schemas.microsoft.com/office/drawing/2014/main" id="{F70AA54C-D01C-49A9-81BB-0853F684B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1096"/>
                <a:ext cx="106" cy="44"/>
              </a:xfrm>
              <a:custGeom>
                <a:avLst/>
                <a:gdLst>
                  <a:gd name="T0" fmla="*/ 0 w 212"/>
                  <a:gd name="T1" fmla="*/ 66 h 86"/>
                  <a:gd name="T2" fmla="*/ 1 w 212"/>
                  <a:gd name="T3" fmla="*/ 66 h 86"/>
                  <a:gd name="T4" fmla="*/ 5 w 212"/>
                  <a:gd name="T5" fmla="*/ 64 h 86"/>
                  <a:gd name="T6" fmla="*/ 12 w 212"/>
                  <a:gd name="T7" fmla="*/ 62 h 86"/>
                  <a:gd name="T8" fmla="*/ 20 w 212"/>
                  <a:gd name="T9" fmla="*/ 60 h 86"/>
                  <a:gd name="T10" fmla="*/ 32 w 212"/>
                  <a:gd name="T11" fmla="*/ 58 h 86"/>
                  <a:gd name="T12" fmla="*/ 43 w 212"/>
                  <a:gd name="T13" fmla="*/ 54 h 86"/>
                  <a:gd name="T14" fmla="*/ 58 w 212"/>
                  <a:gd name="T15" fmla="*/ 51 h 86"/>
                  <a:gd name="T16" fmla="*/ 73 w 212"/>
                  <a:gd name="T17" fmla="*/ 46 h 86"/>
                  <a:gd name="T18" fmla="*/ 90 w 212"/>
                  <a:gd name="T19" fmla="*/ 41 h 86"/>
                  <a:gd name="T20" fmla="*/ 107 w 212"/>
                  <a:gd name="T21" fmla="*/ 37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9 h 86"/>
                  <a:gd name="T28" fmla="*/ 178 w 212"/>
                  <a:gd name="T29" fmla="*/ 13 h 86"/>
                  <a:gd name="T30" fmla="*/ 195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09 w 212"/>
                  <a:gd name="T37" fmla="*/ 1 h 86"/>
                  <a:gd name="T38" fmla="*/ 207 w 212"/>
                  <a:gd name="T39" fmla="*/ 3 h 86"/>
                  <a:gd name="T40" fmla="*/ 202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2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2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6"/>
                    </a:moveTo>
                    <a:lnTo>
                      <a:pt x="1" y="66"/>
                    </a:lnTo>
                    <a:lnTo>
                      <a:pt x="5" y="64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90" y="41"/>
                    </a:lnTo>
                    <a:lnTo>
                      <a:pt x="107" y="37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09" y="1"/>
                    </a:lnTo>
                    <a:lnTo>
                      <a:pt x="207" y="3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14">
                <a:extLst>
                  <a:ext uri="{FF2B5EF4-FFF2-40B4-BE49-F238E27FC236}">
                    <a16:creationId xmlns:a16="http://schemas.microsoft.com/office/drawing/2014/main" id="{C73001F8-E39D-4AAF-9892-278FC54D9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1384"/>
                <a:ext cx="121" cy="73"/>
              </a:xfrm>
              <a:custGeom>
                <a:avLst/>
                <a:gdLst>
                  <a:gd name="T0" fmla="*/ 205 w 242"/>
                  <a:gd name="T1" fmla="*/ 143 h 146"/>
                  <a:gd name="T2" fmla="*/ 203 w 242"/>
                  <a:gd name="T3" fmla="*/ 142 h 146"/>
                  <a:gd name="T4" fmla="*/ 197 w 242"/>
                  <a:gd name="T5" fmla="*/ 137 h 146"/>
                  <a:gd name="T6" fmla="*/ 189 w 242"/>
                  <a:gd name="T7" fmla="*/ 131 h 146"/>
                  <a:gd name="T8" fmla="*/ 177 w 242"/>
                  <a:gd name="T9" fmla="*/ 123 h 146"/>
                  <a:gd name="T10" fmla="*/ 163 w 242"/>
                  <a:gd name="T11" fmla="*/ 113 h 146"/>
                  <a:gd name="T12" fmla="*/ 148 w 242"/>
                  <a:gd name="T13" fmla="*/ 101 h 146"/>
                  <a:gd name="T14" fmla="*/ 130 w 242"/>
                  <a:gd name="T15" fmla="*/ 90 h 146"/>
                  <a:gd name="T16" fmla="*/ 113 w 242"/>
                  <a:gd name="T17" fmla="*/ 77 h 146"/>
                  <a:gd name="T18" fmla="*/ 95 w 242"/>
                  <a:gd name="T19" fmla="*/ 64 h 146"/>
                  <a:gd name="T20" fmla="*/ 76 w 242"/>
                  <a:gd name="T21" fmla="*/ 52 h 146"/>
                  <a:gd name="T22" fmla="*/ 59 w 242"/>
                  <a:gd name="T23" fmla="*/ 40 h 146"/>
                  <a:gd name="T24" fmla="*/ 44 w 242"/>
                  <a:gd name="T25" fmla="*/ 29 h 146"/>
                  <a:gd name="T26" fmla="*/ 29 w 242"/>
                  <a:gd name="T27" fmla="*/ 19 h 146"/>
                  <a:gd name="T28" fmla="*/ 16 w 242"/>
                  <a:gd name="T29" fmla="*/ 10 h 146"/>
                  <a:gd name="T30" fmla="*/ 7 w 242"/>
                  <a:gd name="T31" fmla="*/ 4 h 146"/>
                  <a:gd name="T32" fmla="*/ 0 w 242"/>
                  <a:gd name="T33" fmla="*/ 0 h 146"/>
                  <a:gd name="T34" fmla="*/ 3 w 242"/>
                  <a:gd name="T35" fmla="*/ 1 h 146"/>
                  <a:gd name="T36" fmla="*/ 9 w 242"/>
                  <a:gd name="T37" fmla="*/ 6 h 146"/>
                  <a:gd name="T38" fmla="*/ 21 w 242"/>
                  <a:gd name="T39" fmla="*/ 11 h 146"/>
                  <a:gd name="T40" fmla="*/ 35 w 242"/>
                  <a:gd name="T41" fmla="*/ 21 h 146"/>
                  <a:gd name="T42" fmla="*/ 52 w 242"/>
                  <a:gd name="T43" fmla="*/ 30 h 146"/>
                  <a:gd name="T44" fmla="*/ 72 w 242"/>
                  <a:gd name="T45" fmla="*/ 41 h 146"/>
                  <a:gd name="T46" fmla="*/ 92 w 242"/>
                  <a:gd name="T47" fmla="*/ 54 h 146"/>
                  <a:gd name="T48" fmla="*/ 114 w 242"/>
                  <a:gd name="T49" fmla="*/ 67 h 146"/>
                  <a:gd name="T50" fmla="*/ 136 w 242"/>
                  <a:gd name="T51" fmla="*/ 79 h 146"/>
                  <a:gd name="T52" fmla="*/ 157 w 242"/>
                  <a:gd name="T53" fmla="*/ 92 h 146"/>
                  <a:gd name="T54" fmla="*/ 178 w 242"/>
                  <a:gd name="T55" fmla="*/ 105 h 146"/>
                  <a:gd name="T56" fmla="*/ 196 w 242"/>
                  <a:gd name="T57" fmla="*/ 116 h 146"/>
                  <a:gd name="T58" fmla="*/ 212 w 242"/>
                  <a:gd name="T59" fmla="*/ 127 h 146"/>
                  <a:gd name="T60" fmla="*/ 226 w 242"/>
                  <a:gd name="T61" fmla="*/ 135 h 146"/>
                  <a:gd name="T62" fmla="*/ 236 w 242"/>
                  <a:gd name="T63" fmla="*/ 142 h 146"/>
                  <a:gd name="T64" fmla="*/ 242 w 242"/>
                  <a:gd name="T65" fmla="*/ 146 h 146"/>
                  <a:gd name="T66" fmla="*/ 205 w 242"/>
                  <a:gd name="T6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146">
                    <a:moveTo>
                      <a:pt x="205" y="143"/>
                    </a:moveTo>
                    <a:lnTo>
                      <a:pt x="203" y="142"/>
                    </a:lnTo>
                    <a:lnTo>
                      <a:pt x="197" y="137"/>
                    </a:lnTo>
                    <a:lnTo>
                      <a:pt x="189" y="131"/>
                    </a:lnTo>
                    <a:lnTo>
                      <a:pt x="177" y="123"/>
                    </a:lnTo>
                    <a:lnTo>
                      <a:pt x="163" y="113"/>
                    </a:lnTo>
                    <a:lnTo>
                      <a:pt x="148" y="101"/>
                    </a:lnTo>
                    <a:lnTo>
                      <a:pt x="130" y="90"/>
                    </a:lnTo>
                    <a:lnTo>
                      <a:pt x="113" y="77"/>
                    </a:lnTo>
                    <a:lnTo>
                      <a:pt x="95" y="64"/>
                    </a:lnTo>
                    <a:lnTo>
                      <a:pt x="76" y="52"/>
                    </a:lnTo>
                    <a:lnTo>
                      <a:pt x="59" y="40"/>
                    </a:lnTo>
                    <a:lnTo>
                      <a:pt x="44" y="29"/>
                    </a:lnTo>
                    <a:lnTo>
                      <a:pt x="29" y="19"/>
                    </a:lnTo>
                    <a:lnTo>
                      <a:pt x="16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21" y="11"/>
                    </a:lnTo>
                    <a:lnTo>
                      <a:pt x="35" y="21"/>
                    </a:lnTo>
                    <a:lnTo>
                      <a:pt x="52" y="30"/>
                    </a:lnTo>
                    <a:lnTo>
                      <a:pt x="72" y="41"/>
                    </a:lnTo>
                    <a:lnTo>
                      <a:pt x="92" y="54"/>
                    </a:lnTo>
                    <a:lnTo>
                      <a:pt x="114" y="67"/>
                    </a:lnTo>
                    <a:lnTo>
                      <a:pt x="136" y="79"/>
                    </a:lnTo>
                    <a:lnTo>
                      <a:pt x="157" y="92"/>
                    </a:lnTo>
                    <a:lnTo>
                      <a:pt x="178" y="105"/>
                    </a:lnTo>
                    <a:lnTo>
                      <a:pt x="196" y="116"/>
                    </a:lnTo>
                    <a:lnTo>
                      <a:pt x="212" y="127"/>
                    </a:lnTo>
                    <a:lnTo>
                      <a:pt x="226" y="135"/>
                    </a:lnTo>
                    <a:lnTo>
                      <a:pt x="236" y="142"/>
                    </a:lnTo>
                    <a:lnTo>
                      <a:pt x="242" y="146"/>
                    </a:lnTo>
                    <a:lnTo>
                      <a:pt x="20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15">
                <a:extLst>
                  <a:ext uri="{FF2B5EF4-FFF2-40B4-BE49-F238E27FC236}">
                    <a16:creationId xmlns:a16="http://schemas.microsoft.com/office/drawing/2014/main" id="{7E1C0713-2B20-476C-87D3-4F784591A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1326"/>
                <a:ext cx="197" cy="128"/>
              </a:xfrm>
              <a:custGeom>
                <a:avLst/>
                <a:gdLst>
                  <a:gd name="T0" fmla="*/ 365 w 393"/>
                  <a:gd name="T1" fmla="*/ 254 h 254"/>
                  <a:gd name="T2" fmla="*/ 363 w 393"/>
                  <a:gd name="T3" fmla="*/ 252 h 254"/>
                  <a:gd name="T4" fmla="*/ 355 w 393"/>
                  <a:gd name="T5" fmla="*/ 246 h 254"/>
                  <a:gd name="T6" fmla="*/ 342 w 393"/>
                  <a:gd name="T7" fmla="*/ 236 h 254"/>
                  <a:gd name="T8" fmla="*/ 326 w 393"/>
                  <a:gd name="T9" fmla="*/ 223 h 254"/>
                  <a:gd name="T10" fmla="*/ 306 w 393"/>
                  <a:gd name="T11" fmla="*/ 208 h 254"/>
                  <a:gd name="T12" fmla="*/ 283 w 393"/>
                  <a:gd name="T13" fmla="*/ 191 h 254"/>
                  <a:gd name="T14" fmla="*/ 258 w 393"/>
                  <a:gd name="T15" fmla="*/ 172 h 254"/>
                  <a:gd name="T16" fmla="*/ 230 w 393"/>
                  <a:gd name="T17" fmla="*/ 152 h 254"/>
                  <a:gd name="T18" fmla="*/ 201 w 393"/>
                  <a:gd name="T19" fmla="*/ 131 h 254"/>
                  <a:gd name="T20" fmla="*/ 171 w 393"/>
                  <a:gd name="T21" fmla="*/ 109 h 254"/>
                  <a:gd name="T22" fmla="*/ 141 w 393"/>
                  <a:gd name="T23" fmla="*/ 88 h 254"/>
                  <a:gd name="T24" fmla="*/ 110 w 393"/>
                  <a:gd name="T25" fmla="*/ 68 h 254"/>
                  <a:gd name="T26" fmla="*/ 80 w 393"/>
                  <a:gd name="T27" fmla="*/ 48 h 254"/>
                  <a:gd name="T28" fmla="*/ 52 w 393"/>
                  <a:gd name="T29" fmla="*/ 30 h 254"/>
                  <a:gd name="T30" fmla="*/ 25 w 393"/>
                  <a:gd name="T31" fmla="*/ 13 h 254"/>
                  <a:gd name="T32" fmla="*/ 0 w 393"/>
                  <a:gd name="T33" fmla="*/ 0 h 254"/>
                  <a:gd name="T34" fmla="*/ 2 w 393"/>
                  <a:gd name="T35" fmla="*/ 1 h 254"/>
                  <a:gd name="T36" fmla="*/ 8 w 393"/>
                  <a:gd name="T37" fmla="*/ 3 h 254"/>
                  <a:gd name="T38" fmla="*/ 18 w 393"/>
                  <a:gd name="T39" fmla="*/ 8 h 254"/>
                  <a:gd name="T40" fmla="*/ 32 w 393"/>
                  <a:gd name="T41" fmla="*/ 15 h 254"/>
                  <a:gd name="T42" fmla="*/ 48 w 393"/>
                  <a:gd name="T43" fmla="*/ 23 h 254"/>
                  <a:gd name="T44" fmla="*/ 69 w 393"/>
                  <a:gd name="T45" fmla="*/ 34 h 254"/>
                  <a:gd name="T46" fmla="*/ 92 w 393"/>
                  <a:gd name="T47" fmla="*/ 46 h 254"/>
                  <a:gd name="T48" fmla="*/ 117 w 393"/>
                  <a:gd name="T49" fmla="*/ 61 h 254"/>
                  <a:gd name="T50" fmla="*/ 146 w 393"/>
                  <a:gd name="T51" fmla="*/ 77 h 254"/>
                  <a:gd name="T52" fmla="*/ 176 w 393"/>
                  <a:gd name="T53" fmla="*/ 95 h 254"/>
                  <a:gd name="T54" fmla="*/ 208 w 393"/>
                  <a:gd name="T55" fmla="*/ 115 h 254"/>
                  <a:gd name="T56" fmla="*/ 243 w 393"/>
                  <a:gd name="T57" fmla="*/ 138 h 254"/>
                  <a:gd name="T58" fmla="*/ 279 w 393"/>
                  <a:gd name="T59" fmla="*/ 162 h 254"/>
                  <a:gd name="T60" fmla="*/ 315 w 393"/>
                  <a:gd name="T61" fmla="*/ 189 h 254"/>
                  <a:gd name="T62" fmla="*/ 353 w 393"/>
                  <a:gd name="T63" fmla="*/ 217 h 254"/>
                  <a:gd name="T64" fmla="*/ 393 w 393"/>
                  <a:gd name="T65" fmla="*/ 247 h 254"/>
                  <a:gd name="T66" fmla="*/ 365 w 393"/>
                  <a:gd name="T67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4">
                    <a:moveTo>
                      <a:pt x="365" y="254"/>
                    </a:moveTo>
                    <a:lnTo>
                      <a:pt x="363" y="252"/>
                    </a:lnTo>
                    <a:lnTo>
                      <a:pt x="355" y="246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8"/>
                    </a:lnTo>
                    <a:lnTo>
                      <a:pt x="283" y="191"/>
                    </a:lnTo>
                    <a:lnTo>
                      <a:pt x="258" y="172"/>
                    </a:lnTo>
                    <a:lnTo>
                      <a:pt x="230" y="152"/>
                    </a:lnTo>
                    <a:lnTo>
                      <a:pt x="201" y="131"/>
                    </a:lnTo>
                    <a:lnTo>
                      <a:pt x="171" y="109"/>
                    </a:lnTo>
                    <a:lnTo>
                      <a:pt x="141" y="88"/>
                    </a:lnTo>
                    <a:lnTo>
                      <a:pt x="110" y="68"/>
                    </a:lnTo>
                    <a:lnTo>
                      <a:pt x="80" y="48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4"/>
                    </a:lnTo>
                    <a:lnTo>
                      <a:pt x="92" y="46"/>
                    </a:lnTo>
                    <a:lnTo>
                      <a:pt x="117" y="61"/>
                    </a:lnTo>
                    <a:lnTo>
                      <a:pt x="146" y="77"/>
                    </a:lnTo>
                    <a:lnTo>
                      <a:pt x="176" y="95"/>
                    </a:lnTo>
                    <a:lnTo>
                      <a:pt x="208" y="115"/>
                    </a:lnTo>
                    <a:lnTo>
                      <a:pt x="243" y="138"/>
                    </a:lnTo>
                    <a:lnTo>
                      <a:pt x="279" y="162"/>
                    </a:lnTo>
                    <a:lnTo>
                      <a:pt x="315" y="189"/>
                    </a:lnTo>
                    <a:lnTo>
                      <a:pt x="353" y="217"/>
                    </a:lnTo>
                    <a:lnTo>
                      <a:pt x="393" y="247"/>
                    </a:lnTo>
                    <a:lnTo>
                      <a:pt x="365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16">
                <a:extLst>
                  <a:ext uri="{FF2B5EF4-FFF2-40B4-BE49-F238E27FC236}">
                    <a16:creationId xmlns:a16="http://schemas.microsoft.com/office/drawing/2014/main" id="{3DF45603-19E6-4D51-9EC8-B7635D9D4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1311"/>
                <a:ext cx="197" cy="127"/>
              </a:xfrm>
              <a:custGeom>
                <a:avLst/>
                <a:gdLst>
                  <a:gd name="T0" fmla="*/ 365 w 394"/>
                  <a:gd name="T1" fmla="*/ 253 h 253"/>
                  <a:gd name="T2" fmla="*/ 363 w 394"/>
                  <a:gd name="T3" fmla="*/ 251 h 253"/>
                  <a:gd name="T4" fmla="*/ 355 w 394"/>
                  <a:gd name="T5" fmla="*/ 245 h 253"/>
                  <a:gd name="T6" fmla="*/ 342 w 394"/>
                  <a:gd name="T7" fmla="*/ 236 h 253"/>
                  <a:gd name="T8" fmla="*/ 326 w 394"/>
                  <a:gd name="T9" fmla="*/ 223 h 253"/>
                  <a:gd name="T10" fmla="*/ 306 w 394"/>
                  <a:gd name="T11" fmla="*/ 207 h 253"/>
                  <a:gd name="T12" fmla="*/ 283 w 394"/>
                  <a:gd name="T13" fmla="*/ 190 h 253"/>
                  <a:gd name="T14" fmla="*/ 258 w 394"/>
                  <a:gd name="T15" fmla="*/ 171 h 253"/>
                  <a:gd name="T16" fmla="*/ 230 w 394"/>
                  <a:gd name="T17" fmla="*/ 151 h 253"/>
                  <a:gd name="T18" fmla="*/ 202 w 394"/>
                  <a:gd name="T19" fmla="*/ 130 h 253"/>
                  <a:gd name="T20" fmla="*/ 172 w 394"/>
                  <a:gd name="T21" fmla="*/ 109 h 253"/>
                  <a:gd name="T22" fmla="*/ 142 w 394"/>
                  <a:gd name="T23" fmla="*/ 87 h 253"/>
                  <a:gd name="T24" fmla="*/ 111 w 394"/>
                  <a:gd name="T25" fmla="*/ 66 h 253"/>
                  <a:gd name="T26" fmla="*/ 81 w 394"/>
                  <a:gd name="T27" fmla="*/ 47 h 253"/>
                  <a:gd name="T28" fmla="*/ 52 w 394"/>
                  <a:gd name="T29" fmla="*/ 30 h 253"/>
                  <a:gd name="T30" fmla="*/ 25 w 394"/>
                  <a:gd name="T31" fmla="*/ 13 h 253"/>
                  <a:gd name="T32" fmla="*/ 0 w 394"/>
                  <a:gd name="T33" fmla="*/ 0 h 253"/>
                  <a:gd name="T34" fmla="*/ 2 w 394"/>
                  <a:gd name="T35" fmla="*/ 1 h 253"/>
                  <a:gd name="T36" fmla="*/ 8 w 394"/>
                  <a:gd name="T37" fmla="*/ 3 h 253"/>
                  <a:gd name="T38" fmla="*/ 19 w 394"/>
                  <a:gd name="T39" fmla="*/ 8 h 253"/>
                  <a:gd name="T40" fmla="*/ 32 w 394"/>
                  <a:gd name="T41" fmla="*/ 15 h 253"/>
                  <a:gd name="T42" fmla="*/ 48 w 394"/>
                  <a:gd name="T43" fmla="*/ 23 h 253"/>
                  <a:gd name="T44" fmla="*/ 69 w 394"/>
                  <a:gd name="T45" fmla="*/ 33 h 253"/>
                  <a:gd name="T46" fmla="*/ 92 w 394"/>
                  <a:gd name="T47" fmla="*/ 46 h 253"/>
                  <a:gd name="T48" fmla="*/ 118 w 394"/>
                  <a:gd name="T49" fmla="*/ 60 h 253"/>
                  <a:gd name="T50" fmla="*/ 146 w 394"/>
                  <a:gd name="T51" fmla="*/ 77 h 253"/>
                  <a:gd name="T52" fmla="*/ 176 w 394"/>
                  <a:gd name="T53" fmla="*/ 94 h 253"/>
                  <a:gd name="T54" fmla="*/ 210 w 394"/>
                  <a:gd name="T55" fmla="*/ 115 h 253"/>
                  <a:gd name="T56" fmla="*/ 243 w 394"/>
                  <a:gd name="T57" fmla="*/ 137 h 253"/>
                  <a:gd name="T58" fmla="*/ 279 w 394"/>
                  <a:gd name="T59" fmla="*/ 162 h 253"/>
                  <a:gd name="T60" fmla="*/ 317 w 394"/>
                  <a:gd name="T61" fmla="*/ 189 h 253"/>
                  <a:gd name="T62" fmla="*/ 355 w 394"/>
                  <a:gd name="T63" fmla="*/ 216 h 253"/>
                  <a:gd name="T64" fmla="*/ 394 w 394"/>
                  <a:gd name="T65" fmla="*/ 247 h 253"/>
                  <a:gd name="T66" fmla="*/ 365 w 394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4" h="253">
                    <a:moveTo>
                      <a:pt x="365" y="253"/>
                    </a:moveTo>
                    <a:lnTo>
                      <a:pt x="363" y="251"/>
                    </a:lnTo>
                    <a:lnTo>
                      <a:pt x="355" y="245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0" y="151"/>
                    </a:lnTo>
                    <a:lnTo>
                      <a:pt x="202" y="130"/>
                    </a:lnTo>
                    <a:lnTo>
                      <a:pt x="172" y="109"/>
                    </a:lnTo>
                    <a:lnTo>
                      <a:pt x="142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9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60"/>
                    </a:lnTo>
                    <a:lnTo>
                      <a:pt x="146" y="77"/>
                    </a:lnTo>
                    <a:lnTo>
                      <a:pt x="176" y="94"/>
                    </a:lnTo>
                    <a:lnTo>
                      <a:pt x="210" y="115"/>
                    </a:lnTo>
                    <a:lnTo>
                      <a:pt x="243" y="137"/>
                    </a:lnTo>
                    <a:lnTo>
                      <a:pt x="279" y="162"/>
                    </a:lnTo>
                    <a:lnTo>
                      <a:pt x="317" y="189"/>
                    </a:lnTo>
                    <a:lnTo>
                      <a:pt x="355" y="216"/>
                    </a:lnTo>
                    <a:lnTo>
                      <a:pt x="394" y="247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17">
                <a:extLst>
                  <a:ext uri="{FF2B5EF4-FFF2-40B4-BE49-F238E27FC236}">
                    <a16:creationId xmlns:a16="http://schemas.microsoft.com/office/drawing/2014/main" id="{CDC170BD-3533-4404-B05E-C8F1B6D21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1244"/>
                <a:ext cx="243" cy="153"/>
              </a:xfrm>
              <a:custGeom>
                <a:avLst/>
                <a:gdLst>
                  <a:gd name="T0" fmla="*/ 458 w 486"/>
                  <a:gd name="T1" fmla="*/ 306 h 306"/>
                  <a:gd name="T2" fmla="*/ 454 w 486"/>
                  <a:gd name="T3" fmla="*/ 304 h 306"/>
                  <a:gd name="T4" fmla="*/ 443 w 486"/>
                  <a:gd name="T5" fmla="*/ 296 h 306"/>
                  <a:gd name="T6" fmla="*/ 427 w 486"/>
                  <a:gd name="T7" fmla="*/ 283 h 306"/>
                  <a:gd name="T8" fmla="*/ 405 w 486"/>
                  <a:gd name="T9" fmla="*/ 267 h 306"/>
                  <a:gd name="T10" fmla="*/ 377 w 486"/>
                  <a:gd name="T11" fmla="*/ 249 h 306"/>
                  <a:gd name="T12" fmla="*/ 347 w 486"/>
                  <a:gd name="T13" fmla="*/ 227 h 306"/>
                  <a:gd name="T14" fmla="*/ 312 w 486"/>
                  <a:gd name="T15" fmla="*/ 203 h 306"/>
                  <a:gd name="T16" fmla="*/ 277 w 486"/>
                  <a:gd name="T17" fmla="*/ 177 h 306"/>
                  <a:gd name="T18" fmla="*/ 240 w 486"/>
                  <a:gd name="T19" fmla="*/ 151 h 306"/>
                  <a:gd name="T20" fmla="*/ 201 w 486"/>
                  <a:gd name="T21" fmla="*/ 125 h 306"/>
                  <a:gd name="T22" fmla="*/ 163 w 486"/>
                  <a:gd name="T23" fmla="*/ 100 h 306"/>
                  <a:gd name="T24" fmla="*/ 126 w 486"/>
                  <a:gd name="T25" fmla="*/ 75 h 306"/>
                  <a:gd name="T26" fmla="*/ 90 w 486"/>
                  <a:gd name="T27" fmla="*/ 52 h 306"/>
                  <a:gd name="T28" fmla="*/ 57 w 486"/>
                  <a:gd name="T29" fmla="*/ 32 h 306"/>
                  <a:gd name="T30" fmla="*/ 27 w 486"/>
                  <a:gd name="T31" fmla="*/ 14 h 306"/>
                  <a:gd name="T32" fmla="*/ 0 w 486"/>
                  <a:gd name="T33" fmla="*/ 0 h 306"/>
                  <a:gd name="T34" fmla="*/ 4 w 486"/>
                  <a:gd name="T35" fmla="*/ 1 h 306"/>
                  <a:gd name="T36" fmla="*/ 13 w 486"/>
                  <a:gd name="T37" fmla="*/ 6 h 306"/>
                  <a:gd name="T38" fmla="*/ 27 w 486"/>
                  <a:gd name="T39" fmla="*/ 13 h 306"/>
                  <a:gd name="T40" fmla="*/ 46 w 486"/>
                  <a:gd name="T41" fmla="*/ 23 h 306"/>
                  <a:gd name="T42" fmla="*/ 71 w 486"/>
                  <a:gd name="T43" fmla="*/ 36 h 306"/>
                  <a:gd name="T44" fmla="*/ 98 w 486"/>
                  <a:gd name="T45" fmla="*/ 51 h 306"/>
                  <a:gd name="T46" fmla="*/ 130 w 486"/>
                  <a:gd name="T47" fmla="*/ 68 h 306"/>
                  <a:gd name="T48" fmla="*/ 164 w 486"/>
                  <a:gd name="T49" fmla="*/ 86 h 306"/>
                  <a:gd name="T50" fmla="*/ 201 w 486"/>
                  <a:gd name="T51" fmla="*/ 108 h 306"/>
                  <a:gd name="T52" fmla="*/ 240 w 486"/>
                  <a:gd name="T53" fmla="*/ 131 h 306"/>
                  <a:gd name="T54" fmla="*/ 280 w 486"/>
                  <a:gd name="T55" fmla="*/ 155 h 306"/>
                  <a:gd name="T56" fmla="*/ 322 w 486"/>
                  <a:gd name="T57" fmla="*/ 182 h 306"/>
                  <a:gd name="T58" fmla="*/ 363 w 486"/>
                  <a:gd name="T59" fmla="*/ 210 h 306"/>
                  <a:gd name="T60" fmla="*/ 405 w 486"/>
                  <a:gd name="T61" fmla="*/ 240 h 306"/>
                  <a:gd name="T62" fmla="*/ 446 w 486"/>
                  <a:gd name="T63" fmla="*/ 269 h 306"/>
                  <a:gd name="T64" fmla="*/ 486 w 486"/>
                  <a:gd name="T65" fmla="*/ 301 h 306"/>
                  <a:gd name="T66" fmla="*/ 458 w 486"/>
                  <a:gd name="T6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6" h="306">
                    <a:moveTo>
                      <a:pt x="458" y="306"/>
                    </a:moveTo>
                    <a:lnTo>
                      <a:pt x="454" y="304"/>
                    </a:lnTo>
                    <a:lnTo>
                      <a:pt x="443" y="296"/>
                    </a:lnTo>
                    <a:lnTo>
                      <a:pt x="427" y="283"/>
                    </a:lnTo>
                    <a:lnTo>
                      <a:pt x="405" y="267"/>
                    </a:lnTo>
                    <a:lnTo>
                      <a:pt x="377" y="249"/>
                    </a:lnTo>
                    <a:lnTo>
                      <a:pt x="347" y="227"/>
                    </a:lnTo>
                    <a:lnTo>
                      <a:pt x="312" y="203"/>
                    </a:lnTo>
                    <a:lnTo>
                      <a:pt x="277" y="177"/>
                    </a:lnTo>
                    <a:lnTo>
                      <a:pt x="240" y="151"/>
                    </a:lnTo>
                    <a:lnTo>
                      <a:pt x="201" y="125"/>
                    </a:lnTo>
                    <a:lnTo>
                      <a:pt x="163" y="100"/>
                    </a:lnTo>
                    <a:lnTo>
                      <a:pt x="126" y="75"/>
                    </a:lnTo>
                    <a:lnTo>
                      <a:pt x="90" y="52"/>
                    </a:lnTo>
                    <a:lnTo>
                      <a:pt x="57" y="32"/>
                    </a:lnTo>
                    <a:lnTo>
                      <a:pt x="27" y="14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3" y="6"/>
                    </a:lnTo>
                    <a:lnTo>
                      <a:pt x="27" y="13"/>
                    </a:lnTo>
                    <a:lnTo>
                      <a:pt x="46" y="23"/>
                    </a:lnTo>
                    <a:lnTo>
                      <a:pt x="71" y="36"/>
                    </a:lnTo>
                    <a:lnTo>
                      <a:pt x="98" y="51"/>
                    </a:lnTo>
                    <a:lnTo>
                      <a:pt x="130" y="68"/>
                    </a:lnTo>
                    <a:lnTo>
                      <a:pt x="164" y="86"/>
                    </a:lnTo>
                    <a:lnTo>
                      <a:pt x="201" y="108"/>
                    </a:lnTo>
                    <a:lnTo>
                      <a:pt x="240" y="131"/>
                    </a:lnTo>
                    <a:lnTo>
                      <a:pt x="280" y="155"/>
                    </a:lnTo>
                    <a:lnTo>
                      <a:pt x="322" y="182"/>
                    </a:lnTo>
                    <a:lnTo>
                      <a:pt x="363" y="210"/>
                    </a:lnTo>
                    <a:lnTo>
                      <a:pt x="405" y="240"/>
                    </a:lnTo>
                    <a:lnTo>
                      <a:pt x="446" y="269"/>
                    </a:lnTo>
                    <a:lnTo>
                      <a:pt x="486" y="301"/>
                    </a:lnTo>
                    <a:lnTo>
                      <a:pt x="458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18">
                <a:extLst>
                  <a:ext uri="{FF2B5EF4-FFF2-40B4-BE49-F238E27FC236}">
                    <a16:creationId xmlns:a16="http://schemas.microsoft.com/office/drawing/2014/main" id="{EA793CAC-C512-4DFA-B883-2D5CC84DD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1262"/>
                <a:ext cx="197" cy="127"/>
              </a:xfrm>
              <a:custGeom>
                <a:avLst/>
                <a:gdLst>
                  <a:gd name="T0" fmla="*/ 365 w 393"/>
                  <a:gd name="T1" fmla="*/ 253 h 253"/>
                  <a:gd name="T2" fmla="*/ 362 w 393"/>
                  <a:gd name="T3" fmla="*/ 251 h 253"/>
                  <a:gd name="T4" fmla="*/ 354 w 393"/>
                  <a:gd name="T5" fmla="*/ 245 h 253"/>
                  <a:gd name="T6" fmla="*/ 342 w 393"/>
                  <a:gd name="T7" fmla="*/ 235 h 253"/>
                  <a:gd name="T8" fmla="*/ 325 w 393"/>
                  <a:gd name="T9" fmla="*/ 222 h 253"/>
                  <a:gd name="T10" fmla="*/ 306 w 393"/>
                  <a:gd name="T11" fmla="*/ 207 h 253"/>
                  <a:gd name="T12" fmla="*/ 283 w 393"/>
                  <a:gd name="T13" fmla="*/ 190 h 253"/>
                  <a:gd name="T14" fmla="*/ 258 w 393"/>
                  <a:gd name="T15" fmla="*/ 171 h 253"/>
                  <a:gd name="T16" fmla="*/ 231 w 393"/>
                  <a:gd name="T17" fmla="*/ 151 h 253"/>
                  <a:gd name="T18" fmla="*/ 201 w 393"/>
                  <a:gd name="T19" fmla="*/ 130 h 253"/>
                  <a:gd name="T20" fmla="*/ 172 w 393"/>
                  <a:gd name="T21" fmla="*/ 108 h 253"/>
                  <a:gd name="T22" fmla="*/ 141 w 393"/>
                  <a:gd name="T23" fmla="*/ 87 h 253"/>
                  <a:gd name="T24" fmla="*/ 111 w 393"/>
                  <a:gd name="T25" fmla="*/ 66 h 253"/>
                  <a:gd name="T26" fmla="*/ 81 w 393"/>
                  <a:gd name="T27" fmla="*/ 47 h 253"/>
                  <a:gd name="T28" fmla="*/ 52 w 393"/>
                  <a:gd name="T29" fmla="*/ 30 h 253"/>
                  <a:gd name="T30" fmla="*/ 25 w 393"/>
                  <a:gd name="T31" fmla="*/ 13 h 253"/>
                  <a:gd name="T32" fmla="*/ 0 w 393"/>
                  <a:gd name="T33" fmla="*/ 0 h 253"/>
                  <a:gd name="T34" fmla="*/ 2 w 393"/>
                  <a:gd name="T35" fmla="*/ 1 h 253"/>
                  <a:gd name="T36" fmla="*/ 8 w 393"/>
                  <a:gd name="T37" fmla="*/ 3 h 253"/>
                  <a:gd name="T38" fmla="*/ 18 w 393"/>
                  <a:gd name="T39" fmla="*/ 8 h 253"/>
                  <a:gd name="T40" fmla="*/ 32 w 393"/>
                  <a:gd name="T41" fmla="*/ 15 h 253"/>
                  <a:gd name="T42" fmla="*/ 48 w 393"/>
                  <a:gd name="T43" fmla="*/ 23 h 253"/>
                  <a:gd name="T44" fmla="*/ 69 w 393"/>
                  <a:gd name="T45" fmla="*/ 33 h 253"/>
                  <a:gd name="T46" fmla="*/ 92 w 393"/>
                  <a:gd name="T47" fmla="*/ 46 h 253"/>
                  <a:gd name="T48" fmla="*/ 117 w 393"/>
                  <a:gd name="T49" fmla="*/ 59 h 253"/>
                  <a:gd name="T50" fmla="*/ 146 w 393"/>
                  <a:gd name="T51" fmla="*/ 76 h 253"/>
                  <a:gd name="T52" fmla="*/ 176 w 393"/>
                  <a:gd name="T53" fmla="*/ 94 h 253"/>
                  <a:gd name="T54" fmla="*/ 209 w 393"/>
                  <a:gd name="T55" fmla="*/ 115 h 253"/>
                  <a:gd name="T56" fmla="*/ 243 w 393"/>
                  <a:gd name="T57" fmla="*/ 137 h 253"/>
                  <a:gd name="T58" fmla="*/ 278 w 393"/>
                  <a:gd name="T59" fmla="*/ 161 h 253"/>
                  <a:gd name="T60" fmla="*/ 316 w 393"/>
                  <a:gd name="T61" fmla="*/ 187 h 253"/>
                  <a:gd name="T62" fmla="*/ 354 w 393"/>
                  <a:gd name="T63" fmla="*/ 216 h 253"/>
                  <a:gd name="T64" fmla="*/ 393 w 393"/>
                  <a:gd name="T65" fmla="*/ 246 h 253"/>
                  <a:gd name="T66" fmla="*/ 365 w 393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3">
                    <a:moveTo>
                      <a:pt x="365" y="253"/>
                    </a:moveTo>
                    <a:lnTo>
                      <a:pt x="362" y="251"/>
                    </a:lnTo>
                    <a:lnTo>
                      <a:pt x="354" y="245"/>
                    </a:lnTo>
                    <a:lnTo>
                      <a:pt x="342" y="235"/>
                    </a:lnTo>
                    <a:lnTo>
                      <a:pt x="325" y="222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1" y="151"/>
                    </a:lnTo>
                    <a:lnTo>
                      <a:pt x="201" y="130"/>
                    </a:lnTo>
                    <a:lnTo>
                      <a:pt x="172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7" y="59"/>
                    </a:lnTo>
                    <a:lnTo>
                      <a:pt x="146" y="76"/>
                    </a:lnTo>
                    <a:lnTo>
                      <a:pt x="176" y="94"/>
                    </a:lnTo>
                    <a:lnTo>
                      <a:pt x="209" y="115"/>
                    </a:lnTo>
                    <a:lnTo>
                      <a:pt x="243" y="137"/>
                    </a:lnTo>
                    <a:lnTo>
                      <a:pt x="278" y="161"/>
                    </a:lnTo>
                    <a:lnTo>
                      <a:pt x="316" y="187"/>
                    </a:lnTo>
                    <a:lnTo>
                      <a:pt x="354" y="216"/>
                    </a:lnTo>
                    <a:lnTo>
                      <a:pt x="393" y="246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19">
                <a:extLst>
                  <a:ext uri="{FF2B5EF4-FFF2-40B4-BE49-F238E27FC236}">
                    <a16:creationId xmlns:a16="http://schemas.microsoft.com/office/drawing/2014/main" id="{28454222-9D0F-41AC-8F00-1220F8B84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224"/>
                <a:ext cx="197" cy="127"/>
              </a:xfrm>
              <a:custGeom>
                <a:avLst/>
                <a:gdLst>
                  <a:gd name="T0" fmla="*/ 366 w 395"/>
                  <a:gd name="T1" fmla="*/ 253 h 253"/>
                  <a:gd name="T2" fmla="*/ 364 w 395"/>
                  <a:gd name="T3" fmla="*/ 251 h 253"/>
                  <a:gd name="T4" fmla="*/ 356 w 395"/>
                  <a:gd name="T5" fmla="*/ 245 h 253"/>
                  <a:gd name="T6" fmla="*/ 343 w 395"/>
                  <a:gd name="T7" fmla="*/ 235 h 253"/>
                  <a:gd name="T8" fmla="*/ 327 w 395"/>
                  <a:gd name="T9" fmla="*/ 222 h 253"/>
                  <a:gd name="T10" fmla="*/ 307 w 395"/>
                  <a:gd name="T11" fmla="*/ 207 h 253"/>
                  <a:gd name="T12" fmla="*/ 284 w 395"/>
                  <a:gd name="T13" fmla="*/ 190 h 253"/>
                  <a:gd name="T14" fmla="*/ 259 w 395"/>
                  <a:gd name="T15" fmla="*/ 171 h 253"/>
                  <a:gd name="T16" fmla="*/ 231 w 395"/>
                  <a:gd name="T17" fmla="*/ 150 h 253"/>
                  <a:gd name="T18" fmla="*/ 202 w 395"/>
                  <a:gd name="T19" fmla="*/ 130 h 253"/>
                  <a:gd name="T20" fmla="*/ 173 w 395"/>
                  <a:gd name="T21" fmla="*/ 108 h 253"/>
                  <a:gd name="T22" fmla="*/ 141 w 395"/>
                  <a:gd name="T23" fmla="*/ 87 h 253"/>
                  <a:gd name="T24" fmla="*/ 111 w 395"/>
                  <a:gd name="T25" fmla="*/ 66 h 253"/>
                  <a:gd name="T26" fmla="*/ 82 w 395"/>
                  <a:gd name="T27" fmla="*/ 47 h 253"/>
                  <a:gd name="T28" fmla="*/ 53 w 395"/>
                  <a:gd name="T29" fmla="*/ 29 h 253"/>
                  <a:gd name="T30" fmla="*/ 25 w 395"/>
                  <a:gd name="T31" fmla="*/ 13 h 253"/>
                  <a:gd name="T32" fmla="*/ 0 w 395"/>
                  <a:gd name="T33" fmla="*/ 0 h 253"/>
                  <a:gd name="T34" fmla="*/ 2 w 395"/>
                  <a:gd name="T35" fmla="*/ 1 h 253"/>
                  <a:gd name="T36" fmla="*/ 8 w 395"/>
                  <a:gd name="T37" fmla="*/ 3 h 253"/>
                  <a:gd name="T38" fmla="*/ 18 w 395"/>
                  <a:gd name="T39" fmla="*/ 8 h 253"/>
                  <a:gd name="T40" fmla="*/ 32 w 395"/>
                  <a:gd name="T41" fmla="*/ 15 h 253"/>
                  <a:gd name="T42" fmla="*/ 49 w 395"/>
                  <a:gd name="T43" fmla="*/ 23 h 253"/>
                  <a:gd name="T44" fmla="*/ 69 w 395"/>
                  <a:gd name="T45" fmla="*/ 33 h 253"/>
                  <a:gd name="T46" fmla="*/ 92 w 395"/>
                  <a:gd name="T47" fmla="*/ 46 h 253"/>
                  <a:gd name="T48" fmla="*/ 118 w 395"/>
                  <a:gd name="T49" fmla="*/ 59 h 253"/>
                  <a:gd name="T50" fmla="*/ 146 w 395"/>
                  <a:gd name="T51" fmla="*/ 77 h 253"/>
                  <a:gd name="T52" fmla="*/ 177 w 395"/>
                  <a:gd name="T53" fmla="*/ 94 h 253"/>
                  <a:gd name="T54" fmla="*/ 209 w 395"/>
                  <a:gd name="T55" fmla="*/ 115 h 253"/>
                  <a:gd name="T56" fmla="*/ 244 w 395"/>
                  <a:gd name="T57" fmla="*/ 137 h 253"/>
                  <a:gd name="T58" fmla="*/ 280 w 395"/>
                  <a:gd name="T59" fmla="*/ 162 h 253"/>
                  <a:gd name="T60" fmla="*/ 318 w 395"/>
                  <a:gd name="T61" fmla="*/ 188 h 253"/>
                  <a:gd name="T62" fmla="*/ 356 w 395"/>
                  <a:gd name="T63" fmla="*/ 216 h 253"/>
                  <a:gd name="T64" fmla="*/ 395 w 395"/>
                  <a:gd name="T65" fmla="*/ 247 h 253"/>
                  <a:gd name="T66" fmla="*/ 366 w 395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5" h="253">
                    <a:moveTo>
                      <a:pt x="366" y="253"/>
                    </a:moveTo>
                    <a:lnTo>
                      <a:pt x="364" y="251"/>
                    </a:lnTo>
                    <a:lnTo>
                      <a:pt x="356" y="245"/>
                    </a:lnTo>
                    <a:lnTo>
                      <a:pt x="343" y="235"/>
                    </a:lnTo>
                    <a:lnTo>
                      <a:pt x="327" y="222"/>
                    </a:lnTo>
                    <a:lnTo>
                      <a:pt x="307" y="207"/>
                    </a:lnTo>
                    <a:lnTo>
                      <a:pt x="284" y="190"/>
                    </a:lnTo>
                    <a:lnTo>
                      <a:pt x="259" y="171"/>
                    </a:lnTo>
                    <a:lnTo>
                      <a:pt x="231" y="150"/>
                    </a:lnTo>
                    <a:lnTo>
                      <a:pt x="202" y="130"/>
                    </a:lnTo>
                    <a:lnTo>
                      <a:pt x="173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2" y="47"/>
                    </a:lnTo>
                    <a:lnTo>
                      <a:pt x="53" y="29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9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59"/>
                    </a:lnTo>
                    <a:lnTo>
                      <a:pt x="146" y="77"/>
                    </a:lnTo>
                    <a:lnTo>
                      <a:pt x="177" y="94"/>
                    </a:lnTo>
                    <a:lnTo>
                      <a:pt x="209" y="115"/>
                    </a:lnTo>
                    <a:lnTo>
                      <a:pt x="244" y="137"/>
                    </a:lnTo>
                    <a:lnTo>
                      <a:pt x="280" y="162"/>
                    </a:lnTo>
                    <a:lnTo>
                      <a:pt x="318" y="188"/>
                    </a:lnTo>
                    <a:lnTo>
                      <a:pt x="356" y="216"/>
                    </a:lnTo>
                    <a:lnTo>
                      <a:pt x="395" y="247"/>
                    </a:lnTo>
                    <a:lnTo>
                      <a:pt x="366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20">
                <a:extLst>
                  <a:ext uri="{FF2B5EF4-FFF2-40B4-BE49-F238E27FC236}">
                    <a16:creationId xmlns:a16="http://schemas.microsoft.com/office/drawing/2014/main" id="{A0212DAC-A57C-40EF-8B47-0E0B8E0CF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" y="1166"/>
                <a:ext cx="237" cy="150"/>
              </a:xfrm>
              <a:custGeom>
                <a:avLst/>
                <a:gdLst>
                  <a:gd name="T0" fmla="*/ 445 w 473"/>
                  <a:gd name="T1" fmla="*/ 301 h 301"/>
                  <a:gd name="T2" fmla="*/ 442 w 473"/>
                  <a:gd name="T3" fmla="*/ 299 h 301"/>
                  <a:gd name="T4" fmla="*/ 432 w 473"/>
                  <a:gd name="T5" fmla="*/ 291 h 301"/>
                  <a:gd name="T6" fmla="*/ 415 w 473"/>
                  <a:gd name="T7" fmla="*/ 279 h 301"/>
                  <a:gd name="T8" fmla="*/ 394 w 473"/>
                  <a:gd name="T9" fmla="*/ 263 h 301"/>
                  <a:gd name="T10" fmla="*/ 368 w 473"/>
                  <a:gd name="T11" fmla="*/ 244 h 301"/>
                  <a:gd name="T12" fmla="*/ 338 w 473"/>
                  <a:gd name="T13" fmla="*/ 223 h 301"/>
                  <a:gd name="T14" fmla="*/ 306 w 473"/>
                  <a:gd name="T15" fmla="*/ 199 h 301"/>
                  <a:gd name="T16" fmla="*/ 271 w 473"/>
                  <a:gd name="T17" fmla="*/ 175 h 301"/>
                  <a:gd name="T18" fmla="*/ 235 w 473"/>
                  <a:gd name="T19" fmla="*/ 150 h 301"/>
                  <a:gd name="T20" fmla="*/ 198 w 473"/>
                  <a:gd name="T21" fmla="*/ 125 h 301"/>
                  <a:gd name="T22" fmla="*/ 160 w 473"/>
                  <a:gd name="T23" fmla="*/ 99 h 301"/>
                  <a:gd name="T24" fmla="*/ 124 w 473"/>
                  <a:gd name="T25" fmla="*/ 75 h 301"/>
                  <a:gd name="T26" fmla="*/ 88 w 473"/>
                  <a:gd name="T27" fmla="*/ 52 h 301"/>
                  <a:gd name="T28" fmla="*/ 56 w 473"/>
                  <a:gd name="T29" fmla="*/ 32 h 301"/>
                  <a:gd name="T30" fmla="*/ 26 w 473"/>
                  <a:gd name="T31" fmla="*/ 14 h 301"/>
                  <a:gd name="T32" fmla="*/ 0 w 473"/>
                  <a:gd name="T33" fmla="*/ 0 h 301"/>
                  <a:gd name="T34" fmla="*/ 3 w 473"/>
                  <a:gd name="T35" fmla="*/ 1 h 301"/>
                  <a:gd name="T36" fmla="*/ 11 w 473"/>
                  <a:gd name="T37" fmla="*/ 6 h 301"/>
                  <a:gd name="T38" fmla="*/ 25 w 473"/>
                  <a:gd name="T39" fmla="*/ 13 h 301"/>
                  <a:gd name="T40" fmla="*/ 45 w 473"/>
                  <a:gd name="T41" fmla="*/ 22 h 301"/>
                  <a:gd name="T42" fmla="*/ 68 w 473"/>
                  <a:gd name="T43" fmla="*/ 35 h 301"/>
                  <a:gd name="T44" fmla="*/ 94 w 473"/>
                  <a:gd name="T45" fmla="*/ 49 h 301"/>
                  <a:gd name="T46" fmla="*/ 124 w 473"/>
                  <a:gd name="T47" fmla="*/ 66 h 301"/>
                  <a:gd name="T48" fmla="*/ 157 w 473"/>
                  <a:gd name="T49" fmla="*/ 84 h 301"/>
                  <a:gd name="T50" fmla="*/ 193 w 473"/>
                  <a:gd name="T51" fmla="*/ 105 h 301"/>
                  <a:gd name="T52" fmla="*/ 231 w 473"/>
                  <a:gd name="T53" fmla="*/ 127 h 301"/>
                  <a:gd name="T54" fmla="*/ 270 w 473"/>
                  <a:gd name="T55" fmla="*/ 151 h 301"/>
                  <a:gd name="T56" fmla="*/ 311 w 473"/>
                  <a:gd name="T57" fmla="*/ 178 h 301"/>
                  <a:gd name="T58" fmla="*/ 351 w 473"/>
                  <a:gd name="T59" fmla="*/ 204 h 301"/>
                  <a:gd name="T60" fmla="*/ 392 w 473"/>
                  <a:gd name="T61" fmla="*/ 233 h 301"/>
                  <a:gd name="T62" fmla="*/ 433 w 473"/>
                  <a:gd name="T63" fmla="*/ 263 h 301"/>
                  <a:gd name="T64" fmla="*/ 473 w 473"/>
                  <a:gd name="T65" fmla="*/ 294 h 301"/>
                  <a:gd name="T66" fmla="*/ 445 w 473"/>
                  <a:gd name="T6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3" h="301">
                    <a:moveTo>
                      <a:pt x="445" y="301"/>
                    </a:moveTo>
                    <a:lnTo>
                      <a:pt x="442" y="299"/>
                    </a:lnTo>
                    <a:lnTo>
                      <a:pt x="432" y="291"/>
                    </a:lnTo>
                    <a:lnTo>
                      <a:pt x="415" y="279"/>
                    </a:lnTo>
                    <a:lnTo>
                      <a:pt x="394" y="263"/>
                    </a:lnTo>
                    <a:lnTo>
                      <a:pt x="368" y="244"/>
                    </a:lnTo>
                    <a:lnTo>
                      <a:pt x="338" y="223"/>
                    </a:lnTo>
                    <a:lnTo>
                      <a:pt x="306" y="199"/>
                    </a:lnTo>
                    <a:lnTo>
                      <a:pt x="271" y="175"/>
                    </a:lnTo>
                    <a:lnTo>
                      <a:pt x="235" y="150"/>
                    </a:lnTo>
                    <a:lnTo>
                      <a:pt x="198" y="125"/>
                    </a:lnTo>
                    <a:lnTo>
                      <a:pt x="160" y="99"/>
                    </a:lnTo>
                    <a:lnTo>
                      <a:pt x="124" y="75"/>
                    </a:lnTo>
                    <a:lnTo>
                      <a:pt x="88" y="52"/>
                    </a:lnTo>
                    <a:lnTo>
                      <a:pt x="56" y="32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1" y="6"/>
                    </a:lnTo>
                    <a:lnTo>
                      <a:pt x="25" y="13"/>
                    </a:lnTo>
                    <a:lnTo>
                      <a:pt x="45" y="22"/>
                    </a:lnTo>
                    <a:lnTo>
                      <a:pt x="68" y="35"/>
                    </a:lnTo>
                    <a:lnTo>
                      <a:pt x="94" y="49"/>
                    </a:lnTo>
                    <a:lnTo>
                      <a:pt x="124" y="66"/>
                    </a:lnTo>
                    <a:lnTo>
                      <a:pt x="157" y="84"/>
                    </a:lnTo>
                    <a:lnTo>
                      <a:pt x="193" y="105"/>
                    </a:lnTo>
                    <a:lnTo>
                      <a:pt x="231" y="127"/>
                    </a:lnTo>
                    <a:lnTo>
                      <a:pt x="270" y="151"/>
                    </a:lnTo>
                    <a:lnTo>
                      <a:pt x="311" y="178"/>
                    </a:lnTo>
                    <a:lnTo>
                      <a:pt x="351" y="204"/>
                    </a:lnTo>
                    <a:lnTo>
                      <a:pt x="392" y="233"/>
                    </a:lnTo>
                    <a:lnTo>
                      <a:pt x="433" y="263"/>
                    </a:lnTo>
                    <a:lnTo>
                      <a:pt x="473" y="294"/>
                    </a:lnTo>
                    <a:lnTo>
                      <a:pt x="445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21">
                <a:extLst>
                  <a:ext uri="{FF2B5EF4-FFF2-40B4-BE49-F238E27FC236}">
                    <a16:creationId xmlns:a16="http://schemas.microsoft.com/office/drawing/2014/main" id="{9A7616FC-537B-4327-81F7-F0C4BDF19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64"/>
                <a:ext cx="160" cy="108"/>
              </a:xfrm>
              <a:custGeom>
                <a:avLst/>
                <a:gdLst>
                  <a:gd name="T0" fmla="*/ 310 w 319"/>
                  <a:gd name="T1" fmla="*/ 214 h 214"/>
                  <a:gd name="T2" fmla="*/ 308 w 319"/>
                  <a:gd name="T3" fmla="*/ 213 h 214"/>
                  <a:gd name="T4" fmla="*/ 302 w 319"/>
                  <a:gd name="T5" fmla="*/ 207 h 214"/>
                  <a:gd name="T6" fmla="*/ 293 w 319"/>
                  <a:gd name="T7" fmla="*/ 200 h 214"/>
                  <a:gd name="T8" fmla="*/ 280 w 319"/>
                  <a:gd name="T9" fmla="*/ 190 h 214"/>
                  <a:gd name="T10" fmla="*/ 264 w 319"/>
                  <a:gd name="T11" fmla="*/ 177 h 214"/>
                  <a:gd name="T12" fmla="*/ 245 w 319"/>
                  <a:gd name="T13" fmla="*/ 163 h 214"/>
                  <a:gd name="T14" fmla="*/ 226 w 319"/>
                  <a:gd name="T15" fmla="*/ 147 h 214"/>
                  <a:gd name="T16" fmla="*/ 204 w 319"/>
                  <a:gd name="T17" fmla="*/ 131 h 214"/>
                  <a:gd name="T18" fmla="*/ 180 w 319"/>
                  <a:gd name="T19" fmla="*/ 114 h 214"/>
                  <a:gd name="T20" fmla="*/ 154 w 319"/>
                  <a:gd name="T21" fmla="*/ 95 h 214"/>
                  <a:gd name="T22" fmla="*/ 129 w 319"/>
                  <a:gd name="T23" fmla="*/ 78 h 214"/>
                  <a:gd name="T24" fmla="*/ 103 w 319"/>
                  <a:gd name="T25" fmla="*/ 61 h 214"/>
                  <a:gd name="T26" fmla="*/ 76 w 319"/>
                  <a:gd name="T27" fmla="*/ 44 h 214"/>
                  <a:gd name="T28" fmla="*/ 51 w 319"/>
                  <a:gd name="T29" fmla="*/ 28 h 214"/>
                  <a:gd name="T30" fmla="*/ 24 w 319"/>
                  <a:gd name="T31" fmla="*/ 13 h 214"/>
                  <a:gd name="T32" fmla="*/ 0 w 319"/>
                  <a:gd name="T33" fmla="*/ 0 h 214"/>
                  <a:gd name="T34" fmla="*/ 1 w 319"/>
                  <a:gd name="T35" fmla="*/ 0 h 214"/>
                  <a:gd name="T36" fmla="*/ 6 w 319"/>
                  <a:gd name="T37" fmla="*/ 2 h 214"/>
                  <a:gd name="T38" fmla="*/ 14 w 319"/>
                  <a:gd name="T39" fmla="*/ 4 h 214"/>
                  <a:gd name="T40" fmla="*/ 23 w 319"/>
                  <a:gd name="T41" fmla="*/ 9 h 214"/>
                  <a:gd name="T42" fmla="*/ 36 w 319"/>
                  <a:gd name="T43" fmla="*/ 15 h 214"/>
                  <a:gd name="T44" fmla="*/ 52 w 319"/>
                  <a:gd name="T45" fmla="*/ 22 h 214"/>
                  <a:gd name="T46" fmla="*/ 69 w 319"/>
                  <a:gd name="T47" fmla="*/ 30 h 214"/>
                  <a:gd name="T48" fmla="*/ 89 w 319"/>
                  <a:gd name="T49" fmla="*/ 40 h 214"/>
                  <a:gd name="T50" fmla="*/ 112 w 319"/>
                  <a:gd name="T51" fmla="*/ 52 h 214"/>
                  <a:gd name="T52" fmla="*/ 136 w 319"/>
                  <a:gd name="T53" fmla="*/ 66 h 214"/>
                  <a:gd name="T54" fmla="*/ 162 w 319"/>
                  <a:gd name="T55" fmla="*/ 82 h 214"/>
                  <a:gd name="T56" fmla="*/ 190 w 319"/>
                  <a:gd name="T57" fmla="*/ 99 h 214"/>
                  <a:gd name="T58" fmla="*/ 220 w 319"/>
                  <a:gd name="T59" fmla="*/ 119 h 214"/>
                  <a:gd name="T60" fmla="*/ 251 w 319"/>
                  <a:gd name="T61" fmla="*/ 140 h 214"/>
                  <a:gd name="T62" fmla="*/ 285 w 319"/>
                  <a:gd name="T63" fmla="*/ 165 h 214"/>
                  <a:gd name="T64" fmla="*/ 319 w 319"/>
                  <a:gd name="T65" fmla="*/ 191 h 214"/>
                  <a:gd name="T66" fmla="*/ 310 w 319"/>
                  <a:gd name="T6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9" h="214">
                    <a:moveTo>
                      <a:pt x="310" y="214"/>
                    </a:moveTo>
                    <a:lnTo>
                      <a:pt x="308" y="213"/>
                    </a:lnTo>
                    <a:lnTo>
                      <a:pt x="302" y="207"/>
                    </a:lnTo>
                    <a:lnTo>
                      <a:pt x="293" y="200"/>
                    </a:lnTo>
                    <a:lnTo>
                      <a:pt x="280" y="190"/>
                    </a:lnTo>
                    <a:lnTo>
                      <a:pt x="264" y="177"/>
                    </a:lnTo>
                    <a:lnTo>
                      <a:pt x="245" y="163"/>
                    </a:lnTo>
                    <a:lnTo>
                      <a:pt x="226" y="147"/>
                    </a:lnTo>
                    <a:lnTo>
                      <a:pt x="204" y="131"/>
                    </a:lnTo>
                    <a:lnTo>
                      <a:pt x="180" y="114"/>
                    </a:lnTo>
                    <a:lnTo>
                      <a:pt x="154" y="95"/>
                    </a:lnTo>
                    <a:lnTo>
                      <a:pt x="129" y="78"/>
                    </a:lnTo>
                    <a:lnTo>
                      <a:pt x="103" y="61"/>
                    </a:lnTo>
                    <a:lnTo>
                      <a:pt x="76" y="44"/>
                    </a:lnTo>
                    <a:lnTo>
                      <a:pt x="51" y="2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36" y="15"/>
                    </a:lnTo>
                    <a:lnTo>
                      <a:pt x="52" y="22"/>
                    </a:lnTo>
                    <a:lnTo>
                      <a:pt x="69" y="30"/>
                    </a:lnTo>
                    <a:lnTo>
                      <a:pt x="89" y="40"/>
                    </a:lnTo>
                    <a:lnTo>
                      <a:pt x="112" y="52"/>
                    </a:lnTo>
                    <a:lnTo>
                      <a:pt x="136" y="66"/>
                    </a:lnTo>
                    <a:lnTo>
                      <a:pt x="162" y="82"/>
                    </a:lnTo>
                    <a:lnTo>
                      <a:pt x="190" y="99"/>
                    </a:lnTo>
                    <a:lnTo>
                      <a:pt x="220" y="119"/>
                    </a:lnTo>
                    <a:lnTo>
                      <a:pt x="251" y="140"/>
                    </a:lnTo>
                    <a:lnTo>
                      <a:pt x="285" y="165"/>
                    </a:lnTo>
                    <a:lnTo>
                      <a:pt x="319" y="191"/>
                    </a:lnTo>
                    <a:lnTo>
                      <a:pt x="310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35DAD76-A8FB-4670-87CD-475F962BF16F}"/>
                </a:ext>
              </a:extLst>
            </p:cNvPr>
            <p:cNvSpPr txBox="1"/>
            <p:nvPr/>
          </p:nvSpPr>
          <p:spPr>
            <a:xfrm rot="20410973">
              <a:off x="6154563" y="1822589"/>
              <a:ext cx="638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2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580758B-DE41-4006-830D-E18BD30DDB81}"/>
              </a:ext>
            </a:extLst>
          </p:cNvPr>
          <p:cNvGrpSpPr/>
          <p:nvPr/>
        </p:nvGrpSpPr>
        <p:grpSpPr>
          <a:xfrm rot="21371297">
            <a:off x="2159649" y="2398362"/>
            <a:ext cx="1731963" cy="1227138"/>
            <a:chOff x="6455251" y="3065463"/>
            <a:chExt cx="1731963" cy="1227138"/>
          </a:xfrm>
        </p:grpSpPr>
        <p:grpSp>
          <p:nvGrpSpPr>
            <p:cNvPr id="107" name="Group 28">
              <a:extLst>
                <a:ext uri="{FF2B5EF4-FFF2-40B4-BE49-F238E27FC236}">
                  <a16:creationId xmlns:a16="http://schemas.microsoft.com/office/drawing/2014/main" id="{417D65D6-A0B4-4D9D-8683-CB59BAF992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55251" y="3065463"/>
              <a:ext cx="1731963" cy="1227138"/>
              <a:chOff x="2226" y="931"/>
              <a:chExt cx="1091" cy="773"/>
            </a:xfrm>
          </p:grpSpPr>
          <p:sp>
            <p:nvSpPr>
              <p:cNvPr id="109" name="Freeform 62">
                <a:extLst>
                  <a:ext uri="{FF2B5EF4-FFF2-40B4-BE49-F238E27FC236}">
                    <a16:creationId xmlns:a16="http://schemas.microsoft.com/office/drawing/2014/main" id="{D9C098AA-8010-4852-BC05-4E67F0001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1117"/>
                <a:ext cx="57" cy="25"/>
              </a:xfrm>
              <a:custGeom>
                <a:avLst/>
                <a:gdLst>
                  <a:gd name="T0" fmla="*/ 0 w 116"/>
                  <a:gd name="T1" fmla="*/ 0 h 50"/>
                  <a:gd name="T2" fmla="*/ 4 w 116"/>
                  <a:gd name="T3" fmla="*/ 2 h 50"/>
                  <a:gd name="T4" fmla="*/ 12 w 116"/>
                  <a:gd name="T5" fmla="*/ 6 h 50"/>
                  <a:gd name="T6" fmla="*/ 23 w 116"/>
                  <a:gd name="T7" fmla="*/ 12 h 50"/>
                  <a:gd name="T8" fmla="*/ 40 w 116"/>
                  <a:gd name="T9" fmla="*/ 19 h 50"/>
                  <a:gd name="T10" fmla="*/ 57 w 116"/>
                  <a:gd name="T11" fmla="*/ 27 h 50"/>
                  <a:gd name="T12" fmla="*/ 76 w 116"/>
                  <a:gd name="T13" fmla="*/ 35 h 50"/>
                  <a:gd name="T14" fmla="*/ 96 w 116"/>
                  <a:gd name="T15" fmla="*/ 43 h 50"/>
                  <a:gd name="T16" fmla="*/ 116 w 116"/>
                  <a:gd name="T17" fmla="*/ 50 h 50"/>
                  <a:gd name="T18" fmla="*/ 114 w 116"/>
                  <a:gd name="T19" fmla="*/ 50 h 50"/>
                  <a:gd name="T20" fmla="*/ 110 w 116"/>
                  <a:gd name="T21" fmla="*/ 50 h 50"/>
                  <a:gd name="T22" fmla="*/ 101 w 116"/>
                  <a:gd name="T23" fmla="*/ 49 h 50"/>
                  <a:gd name="T24" fmla="*/ 89 w 116"/>
                  <a:gd name="T25" fmla="*/ 46 h 50"/>
                  <a:gd name="T26" fmla="*/ 74 w 116"/>
                  <a:gd name="T27" fmla="*/ 42 h 50"/>
                  <a:gd name="T28" fmla="*/ 53 w 116"/>
                  <a:gd name="T29" fmla="*/ 36 h 50"/>
                  <a:gd name="T30" fmla="*/ 30 w 116"/>
                  <a:gd name="T31" fmla="*/ 28 h 50"/>
                  <a:gd name="T32" fmla="*/ 2 w 116"/>
                  <a:gd name="T33" fmla="*/ 17 h 50"/>
                  <a:gd name="T34" fmla="*/ 0 w 116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0">
                    <a:moveTo>
                      <a:pt x="0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23" y="12"/>
                    </a:lnTo>
                    <a:lnTo>
                      <a:pt x="40" y="19"/>
                    </a:lnTo>
                    <a:lnTo>
                      <a:pt x="57" y="27"/>
                    </a:lnTo>
                    <a:lnTo>
                      <a:pt x="76" y="35"/>
                    </a:lnTo>
                    <a:lnTo>
                      <a:pt x="96" y="43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0" y="50"/>
                    </a:lnTo>
                    <a:lnTo>
                      <a:pt x="101" y="49"/>
                    </a:lnTo>
                    <a:lnTo>
                      <a:pt x="89" y="46"/>
                    </a:lnTo>
                    <a:lnTo>
                      <a:pt x="74" y="42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63">
                <a:extLst>
                  <a:ext uri="{FF2B5EF4-FFF2-40B4-BE49-F238E27FC236}">
                    <a16:creationId xmlns:a16="http://schemas.microsoft.com/office/drawing/2014/main" id="{ACE7B875-34F8-46E3-9796-0A14C423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1137"/>
                <a:ext cx="58" cy="25"/>
              </a:xfrm>
              <a:custGeom>
                <a:avLst/>
                <a:gdLst>
                  <a:gd name="T0" fmla="*/ 0 w 117"/>
                  <a:gd name="T1" fmla="*/ 0 h 50"/>
                  <a:gd name="T2" fmla="*/ 4 w 117"/>
                  <a:gd name="T3" fmla="*/ 1 h 50"/>
                  <a:gd name="T4" fmla="*/ 12 w 117"/>
                  <a:gd name="T5" fmla="*/ 5 h 50"/>
                  <a:gd name="T6" fmla="*/ 23 w 117"/>
                  <a:gd name="T7" fmla="*/ 11 h 50"/>
                  <a:gd name="T8" fmla="*/ 39 w 117"/>
                  <a:gd name="T9" fmla="*/ 18 h 50"/>
                  <a:gd name="T10" fmla="*/ 58 w 117"/>
                  <a:gd name="T11" fmla="*/ 26 h 50"/>
                  <a:gd name="T12" fmla="*/ 77 w 117"/>
                  <a:gd name="T13" fmla="*/ 35 h 50"/>
                  <a:gd name="T14" fmla="*/ 97 w 117"/>
                  <a:gd name="T15" fmla="*/ 43 h 50"/>
                  <a:gd name="T16" fmla="*/ 117 w 117"/>
                  <a:gd name="T17" fmla="*/ 50 h 50"/>
                  <a:gd name="T18" fmla="*/ 115 w 117"/>
                  <a:gd name="T19" fmla="*/ 50 h 50"/>
                  <a:gd name="T20" fmla="*/ 110 w 117"/>
                  <a:gd name="T21" fmla="*/ 50 h 50"/>
                  <a:gd name="T22" fmla="*/ 102 w 117"/>
                  <a:gd name="T23" fmla="*/ 48 h 50"/>
                  <a:gd name="T24" fmla="*/ 90 w 117"/>
                  <a:gd name="T25" fmla="*/ 46 h 50"/>
                  <a:gd name="T26" fmla="*/ 74 w 117"/>
                  <a:gd name="T27" fmla="*/ 42 h 50"/>
                  <a:gd name="T28" fmla="*/ 54 w 117"/>
                  <a:gd name="T29" fmla="*/ 36 h 50"/>
                  <a:gd name="T30" fmla="*/ 30 w 117"/>
                  <a:gd name="T31" fmla="*/ 28 h 50"/>
                  <a:gd name="T32" fmla="*/ 1 w 117"/>
                  <a:gd name="T33" fmla="*/ 17 h 50"/>
                  <a:gd name="T34" fmla="*/ 0 w 117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0">
                    <a:moveTo>
                      <a:pt x="0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8" y="26"/>
                    </a:lnTo>
                    <a:lnTo>
                      <a:pt x="77" y="35"/>
                    </a:lnTo>
                    <a:lnTo>
                      <a:pt x="97" y="43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0" y="50"/>
                    </a:lnTo>
                    <a:lnTo>
                      <a:pt x="102" y="48"/>
                    </a:lnTo>
                    <a:lnTo>
                      <a:pt x="90" y="46"/>
                    </a:lnTo>
                    <a:lnTo>
                      <a:pt x="74" y="42"/>
                    </a:lnTo>
                    <a:lnTo>
                      <a:pt x="54" y="36"/>
                    </a:lnTo>
                    <a:lnTo>
                      <a:pt x="30" y="28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64">
                <a:extLst>
                  <a:ext uri="{FF2B5EF4-FFF2-40B4-BE49-F238E27FC236}">
                    <a16:creationId xmlns:a16="http://schemas.microsoft.com/office/drawing/2014/main" id="{DE3D52B4-9B28-4045-B174-2C2C3BE3D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157"/>
                <a:ext cx="57" cy="25"/>
              </a:xfrm>
              <a:custGeom>
                <a:avLst/>
                <a:gdLst>
                  <a:gd name="T0" fmla="*/ 0 w 115"/>
                  <a:gd name="T1" fmla="*/ 0 h 49"/>
                  <a:gd name="T2" fmla="*/ 3 w 115"/>
                  <a:gd name="T3" fmla="*/ 1 h 49"/>
                  <a:gd name="T4" fmla="*/ 12 w 115"/>
                  <a:gd name="T5" fmla="*/ 6 h 49"/>
                  <a:gd name="T6" fmla="*/ 23 w 115"/>
                  <a:gd name="T7" fmla="*/ 11 h 49"/>
                  <a:gd name="T8" fmla="*/ 39 w 115"/>
                  <a:gd name="T9" fmla="*/ 18 h 49"/>
                  <a:gd name="T10" fmla="*/ 56 w 115"/>
                  <a:gd name="T11" fmla="*/ 26 h 49"/>
                  <a:gd name="T12" fmla="*/ 76 w 115"/>
                  <a:gd name="T13" fmla="*/ 34 h 49"/>
                  <a:gd name="T14" fmla="*/ 96 w 115"/>
                  <a:gd name="T15" fmla="*/ 43 h 49"/>
                  <a:gd name="T16" fmla="*/ 115 w 115"/>
                  <a:gd name="T17" fmla="*/ 49 h 49"/>
                  <a:gd name="T18" fmla="*/ 114 w 115"/>
                  <a:gd name="T19" fmla="*/ 49 h 49"/>
                  <a:gd name="T20" fmla="*/ 109 w 115"/>
                  <a:gd name="T21" fmla="*/ 49 h 49"/>
                  <a:gd name="T22" fmla="*/ 100 w 115"/>
                  <a:gd name="T23" fmla="*/ 48 h 49"/>
                  <a:gd name="T24" fmla="*/ 89 w 115"/>
                  <a:gd name="T25" fmla="*/ 46 h 49"/>
                  <a:gd name="T26" fmla="*/ 74 w 115"/>
                  <a:gd name="T27" fmla="*/ 41 h 49"/>
                  <a:gd name="T28" fmla="*/ 53 w 115"/>
                  <a:gd name="T29" fmla="*/ 36 h 49"/>
                  <a:gd name="T30" fmla="*/ 30 w 115"/>
                  <a:gd name="T31" fmla="*/ 28 h 49"/>
                  <a:gd name="T32" fmla="*/ 1 w 115"/>
                  <a:gd name="T33" fmla="*/ 16 h 49"/>
                  <a:gd name="T34" fmla="*/ 0 w 115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49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6" y="26"/>
                    </a:lnTo>
                    <a:lnTo>
                      <a:pt x="76" y="34"/>
                    </a:lnTo>
                    <a:lnTo>
                      <a:pt x="96" y="43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09" y="49"/>
                    </a:lnTo>
                    <a:lnTo>
                      <a:pt x="100" y="48"/>
                    </a:lnTo>
                    <a:lnTo>
                      <a:pt x="89" y="46"/>
                    </a:lnTo>
                    <a:lnTo>
                      <a:pt x="74" y="41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65">
                <a:extLst>
                  <a:ext uri="{FF2B5EF4-FFF2-40B4-BE49-F238E27FC236}">
                    <a16:creationId xmlns:a16="http://schemas.microsoft.com/office/drawing/2014/main" id="{12C0B336-FA61-4211-83EE-D90D7D7EF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1177"/>
                <a:ext cx="58" cy="25"/>
              </a:xfrm>
              <a:custGeom>
                <a:avLst/>
                <a:gdLst>
                  <a:gd name="T0" fmla="*/ 0 w 116"/>
                  <a:gd name="T1" fmla="*/ 0 h 51"/>
                  <a:gd name="T2" fmla="*/ 3 w 116"/>
                  <a:gd name="T3" fmla="*/ 1 h 51"/>
                  <a:gd name="T4" fmla="*/ 11 w 116"/>
                  <a:gd name="T5" fmla="*/ 6 h 51"/>
                  <a:gd name="T6" fmla="*/ 23 w 116"/>
                  <a:gd name="T7" fmla="*/ 12 h 51"/>
                  <a:gd name="T8" fmla="*/ 39 w 116"/>
                  <a:gd name="T9" fmla="*/ 18 h 51"/>
                  <a:gd name="T10" fmla="*/ 57 w 116"/>
                  <a:gd name="T11" fmla="*/ 27 h 51"/>
                  <a:gd name="T12" fmla="*/ 77 w 116"/>
                  <a:gd name="T13" fmla="*/ 36 h 51"/>
                  <a:gd name="T14" fmla="*/ 96 w 116"/>
                  <a:gd name="T15" fmla="*/ 44 h 51"/>
                  <a:gd name="T16" fmla="*/ 116 w 116"/>
                  <a:gd name="T17" fmla="*/ 51 h 51"/>
                  <a:gd name="T18" fmla="*/ 115 w 116"/>
                  <a:gd name="T19" fmla="*/ 51 h 51"/>
                  <a:gd name="T20" fmla="*/ 109 w 116"/>
                  <a:gd name="T21" fmla="*/ 51 h 51"/>
                  <a:gd name="T22" fmla="*/ 101 w 116"/>
                  <a:gd name="T23" fmla="*/ 48 h 51"/>
                  <a:gd name="T24" fmla="*/ 90 w 116"/>
                  <a:gd name="T25" fmla="*/ 46 h 51"/>
                  <a:gd name="T26" fmla="*/ 73 w 116"/>
                  <a:gd name="T27" fmla="*/ 43 h 51"/>
                  <a:gd name="T28" fmla="*/ 54 w 116"/>
                  <a:gd name="T29" fmla="*/ 37 h 51"/>
                  <a:gd name="T30" fmla="*/ 30 w 116"/>
                  <a:gd name="T31" fmla="*/ 29 h 51"/>
                  <a:gd name="T32" fmla="*/ 1 w 116"/>
                  <a:gd name="T33" fmla="*/ 17 h 51"/>
                  <a:gd name="T34" fmla="*/ 0 w 116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1">
                    <a:moveTo>
                      <a:pt x="0" y="0"/>
                    </a:moveTo>
                    <a:lnTo>
                      <a:pt x="3" y="1"/>
                    </a:lnTo>
                    <a:lnTo>
                      <a:pt x="11" y="6"/>
                    </a:lnTo>
                    <a:lnTo>
                      <a:pt x="23" y="12"/>
                    </a:lnTo>
                    <a:lnTo>
                      <a:pt x="39" y="18"/>
                    </a:lnTo>
                    <a:lnTo>
                      <a:pt x="57" y="27"/>
                    </a:lnTo>
                    <a:lnTo>
                      <a:pt x="77" y="36"/>
                    </a:lnTo>
                    <a:lnTo>
                      <a:pt x="96" y="44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09" y="51"/>
                    </a:lnTo>
                    <a:lnTo>
                      <a:pt x="101" y="48"/>
                    </a:lnTo>
                    <a:lnTo>
                      <a:pt x="90" y="46"/>
                    </a:lnTo>
                    <a:lnTo>
                      <a:pt x="73" y="43"/>
                    </a:lnTo>
                    <a:lnTo>
                      <a:pt x="54" y="37"/>
                    </a:lnTo>
                    <a:lnTo>
                      <a:pt x="30" y="29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8B8C26CC-3948-4177-BA96-90EC9275F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953"/>
                <a:ext cx="1049" cy="751"/>
              </a:xfrm>
              <a:custGeom>
                <a:avLst/>
                <a:gdLst>
                  <a:gd name="T0" fmla="*/ 129 w 2099"/>
                  <a:gd name="T1" fmla="*/ 794 h 1501"/>
                  <a:gd name="T2" fmla="*/ 164 w 2099"/>
                  <a:gd name="T3" fmla="*/ 789 h 1501"/>
                  <a:gd name="T4" fmla="*/ 225 w 2099"/>
                  <a:gd name="T5" fmla="*/ 788 h 1501"/>
                  <a:gd name="T6" fmla="*/ 295 w 2099"/>
                  <a:gd name="T7" fmla="*/ 801 h 1501"/>
                  <a:gd name="T8" fmla="*/ 361 w 2099"/>
                  <a:gd name="T9" fmla="*/ 838 h 1501"/>
                  <a:gd name="T10" fmla="*/ 403 w 2099"/>
                  <a:gd name="T11" fmla="*/ 908 h 1501"/>
                  <a:gd name="T12" fmla="*/ 385 w 2099"/>
                  <a:gd name="T13" fmla="*/ 1044 h 1501"/>
                  <a:gd name="T14" fmla="*/ 307 w 2099"/>
                  <a:gd name="T15" fmla="*/ 1105 h 1501"/>
                  <a:gd name="T16" fmla="*/ 286 w 2099"/>
                  <a:gd name="T17" fmla="*/ 1128 h 1501"/>
                  <a:gd name="T18" fmla="*/ 338 w 2099"/>
                  <a:gd name="T19" fmla="*/ 1280 h 1501"/>
                  <a:gd name="T20" fmla="*/ 389 w 2099"/>
                  <a:gd name="T21" fmla="*/ 1463 h 1501"/>
                  <a:gd name="T22" fmla="*/ 404 w 2099"/>
                  <a:gd name="T23" fmla="*/ 1497 h 1501"/>
                  <a:gd name="T24" fmla="*/ 457 w 2099"/>
                  <a:gd name="T25" fmla="*/ 1472 h 1501"/>
                  <a:gd name="T26" fmla="*/ 550 w 2099"/>
                  <a:gd name="T27" fmla="*/ 1432 h 1501"/>
                  <a:gd name="T28" fmla="*/ 675 w 2099"/>
                  <a:gd name="T29" fmla="*/ 1378 h 1501"/>
                  <a:gd name="T30" fmla="*/ 832 w 2099"/>
                  <a:gd name="T31" fmla="*/ 1313 h 1501"/>
                  <a:gd name="T32" fmla="*/ 1011 w 2099"/>
                  <a:gd name="T33" fmla="*/ 1243 h 1501"/>
                  <a:gd name="T34" fmla="*/ 1211 w 2099"/>
                  <a:gd name="T35" fmla="*/ 1168 h 1501"/>
                  <a:gd name="T36" fmla="*/ 1425 w 2099"/>
                  <a:gd name="T37" fmla="*/ 1093 h 1501"/>
                  <a:gd name="T38" fmla="*/ 1647 w 2099"/>
                  <a:gd name="T39" fmla="*/ 1021 h 1501"/>
                  <a:gd name="T40" fmla="*/ 1873 w 2099"/>
                  <a:gd name="T41" fmla="*/ 955 h 1501"/>
                  <a:gd name="T42" fmla="*/ 2099 w 2099"/>
                  <a:gd name="T43" fmla="*/ 900 h 1501"/>
                  <a:gd name="T44" fmla="*/ 1910 w 2099"/>
                  <a:gd name="T45" fmla="*/ 584 h 1501"/>
                  <a:gd name="T46" fmla="*/ 1870 w 2099"/>
                  <a:gd name="T47" fmla="*/ 595 h 1501"/>
                  <a:gd name="T48" fmla="*/ 1810 w 2099"/>
                  <a:gd name="T49" fmla="*/ 604 h 1501"/>
                  <a:gd name="T50" fmla="*/ 1743 w 2099"/>
                  <a:gd name="T51" fmla="*/ 599 h 1501"/>
                  <a:gd name="T52" fmla="*/ 1685 w 2099"/>
                  <a:gd name="T53" fmla="*/ 570 h 1501"/>
                  <a:gd name="T54" fmla="*/ 1647 w 2099"/>
                  <a:gd name="T55" fmla="*/ 489 h 1501"/>
                  <a:gd name="T56" fmla="*/ 1681 w 2099"/>
                  <a:gd name="T57" fmla="*/ 379 h 1501"/>
                  <a:gd name="T58" fmla="*/ 1737 w 2099"/>
                  <a:gd name="T59" fmla="*/ 324 h 1501"/>
                  <a:gd name="T60" fmla="*/ 1716 w 2099"/>
                  <a:gd name="T61" fmla="*/ 277 h 1501"/>
                  <a:gd name="T62" fmla="*/ 1624 w 2099"/>
                  <a:gd name="T63" fmla="*/ 122 h 1501"/>
                  <a:gd name="T64" fmla="*/ 1567 w 2099"/>
                  <a:gd name="T65" fmla="*/ 0 h 1501"/>
                  <a:gd name="T66" fmla="*/ 1553 w 2099"/>
                  <a:gd name="T67" fmla="*/ 9 h 1501"/>
                  <a:gd name="T68" fmla="*/ 1511 w 2099"/>
                  <a:gd name="T69" fmla="*/ 36 h 1501"/>
                  <a:gd name="T70" fmla="*/ 1442 w 2099"/>
                  <a:gd name="T71" fmla="*/ 76 h 1501"/>
                  <a:gd name="T72" fmla="*/ 1346 w 2099"/>
                  <a:gd name="T73" fmla="*/ 126 h 1501"/>
                  <a:gd name="T74" fmla="*/ 1221 w 2099"/>
                  <a:gd name="T75" fmla="*/ 182 h 1501"/>
                  <a:gd name="T76" fmla="*/ 1069 w 2099"/>
                  <a:gd name="T77" fmla="*/ 241 h 1501"/>
                  <a:gd name="T78" fmla="*/ 889 w 2099"/>
                  <a:gd name="T79" fmla="*/ 298 h 1501"/>
                  <a:gd name="T80" fmla="*/ 683 w 2099"/>
                  <a:gd name="T81" fmla="*/ 353 h 1501"/>
                  <a:gd name="T82" fmla="*/ 449 w 2099"/>
                  <a:gd name="T83" fmla="*/ 399 h 1501"/>
                  <a:gd name="T84" fmla="*/ 189 w 2099"/>
                  <a:gd name="T85" fmla="*/ 433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9" h="1501">
                    <a:moveTo>
                      <a:pt x="0" y="448"/>
                    </a:moveTo>
                    <a:lnTo>
                      <a:pt x="127" y="794"/>
                    </a:lnTo>
                    <a:lnTo>
                      <a:pt x="129" y="794"/>
                    </a:lnTo>
                    <a:lnTo>
                      <a:pt x="137" y="792"/>
                    </a:lnTo>
                    <a:lnTo>
                      <a:pt x="149" y="790"/>
                    </a:lnTo>
                    <a:lnTo>
                      <a:pt x="164" y="789"/>
                    </a:lnTo>
                    <a:lnTo>
                      <a:pt x="182" y="788"/>
                    </a:lnTo>
                    <a:lnTo>
                      <a:pt x="202" y="787"/>
                    </a:lnTo>
                    <a:lnTo>
                      <a:pt x="225" y="788"/>
                    </a:lnTo>
                    <a:lnTo>
                      <a:pt x="248" y="790"/>
                    </a:lnTo>
                    <a:lnTo>
                      <a:pt x="272" y="794"/>
                    </a:lnTo>
                    <a:lnTo>
                      <a:pt x="295" y="801"/>
                    </a:lnTo>
                    <a:lnTo>
                      <a:pt x="319" y="810"/>
                    </a:lnTo>
                    <a:lnTo>
                      <a:pt x="341" y="822"/>
                    </a:lnTo>
                    <a:lnTo>
                      <a:pt x="361" y="838"/>
                    </a:lnTo>
                    <a:lnTo>
                      <a:pt x="378" y="856"/>
                    </a:lnTo>
                    <a:lnTo>
                      <a:pt x="393" y="880"/>
                    </a:lnTo>
                    <a:lnTo>
                      <a:pt x="403" y="908"/>
                    </a:lnTo>
                    <a:lnTo>
                      <a:pt x="411" y="963"/>
                    </a:lnTo>
                    <a:lnTo>
                      <a:pt x="403" y="1008"/>
                    </a:lnTo>
                    <a:lnTo>
                      <a:pt x="385" y="1044"/>
                    </a:lnTo>
                    <a:lnTo>
                      <a:pt x="360" y="1072"/>
                    </a:lnTo>
                    <a:lnTo>
                      <a:pt x="332" y="1091"/>
                    </a:lnTo>
                    <a:lnTo>
                      <a:pt x="307" y="1105"/>
                    </a:lnTo>
                    <a:lnTo>
                      <a:pt x="288" y="1112"/>
                    </a:lnTo>
                    <a:lnTo>
                      <a:pt x="281" y="1114"/>
                    </a:lnTo>
                    <a:lnTo>
                      <a:pt x="286" y="1128"/>
                    </a:lnTo>
                    <a:lnTo>
                      <a:pt x="298" y="1165"/>
                    </a:lnTo>
                    <a:lnTo>
                      <a:pt x="317" y="1218"/>
                    </a:lnTo>
                    <a:lnTo>
                      <a:pt x="338" y="1280"/>
                    </a:lnTo>
                    <a:lnTo>
                      <a:pt x="358" y="1347"/>
                    </a:lnTo>
                    <a:lnTo>
                      <a:pt x="377" y="1410"/>
                    </a:lnTo>
                    <a:lnTo>
                      <a:pt x="389" y="1463"/>
                    </a:lnTo>
                    <a:lnTo>
                      <a:pt x="394" y="1501"/>
                    </a:lnTo>
                    <a:lnTo>
                      <a:pt x="396" y="1500"/>
                    </a:lnTo>
                    <a:lnTo>
                      <a:pt x="404" y="1497"/>
                    </a:lnTo>
                    <a:lnTo>
                      <a:pt x="417" y="1491"/>
                    </a:lnTo>
                    <a:lnTo>
                      <a:pt x="434" y="1483"/>
                    </a:lnTo>
                    <a:lnTo>
                      <a:pt x="457" y="1472"/>
                    </a:lnTo>
                    <a:lnTo>
                      <a:pt x="484" y="1461"/>
                    </a:lnTo>
                    <a:lnTo>
                      <a:pt x="514" y="1447"/>
                    </a:lnTo>
                    <a:lnTo>
                      <a:pt x="550" y="1432"/>
                    </a:lnTo>
                    <a:lnTo>
                      <a:pt x="588" y="1416"/>
                    </a:lnTo>
                    <a:lnTo>
                      <a:pt x="630" y="1398"/>
                    </a:lnTo>
                    <a:lnTo>
                      <a:pt x="675" y="1378"/>
                    </a:lnTo>
                    <a:lnTo>
                      <a:pt x="725" y="1357"/>
                    </a:lnTo>
                    <a:lnTo>
                      <a:pt x="777" y="1337"/>
                    </a:lnTo>
                    <a:lnTo>
                      <a:pt x="832" y="1313"/>
                    </a:lnTo>
                    <a:lnTo>
                      <a:pt x="889" y="1290"/>
                    </a:lnTo>
                    <a:lnTo>
                      <a:pt x="949" y="1267"/>
                    </a:lnTo>
                    <a:lnTo>
                      <a:pt x="1011" y="1243"/>
                    </a:lnTo>
                    <a:lnTo>
                      <a:pt x="1076" y="1218"/>
                    </a:lnTo>
                    <a:lnTo>
                      <a:pt x="1143" y="1194"/>
                    </a:lnTo>
                    <a:lnTo>
                      <a:pt x="1211" y="1168"/>
                    </a:lnTo>
                    <a:lnTo>
                      <a:pt x="1281" y="1143"/>
                    </a:lnTo>
                    <a:lnTo>
                      <a:pt x="1352" y="1118"/>
                    </a:lnTo>
                    <a:lnTo>
                      <a:pt x="1425" y="1093"/>
                    </a:lnTo>
                    <a:lnTo>
                      <a:pt x="1499" y="1069"/>
                    </a:lnTo>
                    <a:lnTo>
                      <a:pt x="1572" y="1045"/>
                    </a:lnTo>
                    <a:lnTo>
                      <a:pt x="1647" y="1021"/>
                    </a:lnTo>
                    <a:lnTo>
                      <a:pt x="1722" y="999"/>
                    </a:lnTo>
                    <a:lnTo>
                      <a:pt x="1798" y="977"/>
                    </a:lnTo>
                    <a:lnTo>
                      <a:pt x="1873" y="955"/>
                    </a:lnTo>
                    <a:lnTo>
                      <a:pt x="1949" y="936"/>
                    </a:lnTo>
                    <a:lnTo>
                      <a:pt x="2024" y="917"/>
                    </a:lnTo>
                    <a:lnTo>
                      <a:pt x="2099" y="900"/>
                    </a:lnTo>
                    <a:lnTo>
                      <a:pt x="1919" y="581"/>
                    </a:lnTo>
                    <a:lnTo>
                      <a:pt x="1917" y="582"/>
                    </a:lnTo>
                    <a:lnTo>
                      <a:pt x="1910" y="584"/>
                    </a:lnTo>
                    <a:lnTo>
                      <a:pt x="1900" y="586"/>
                    </a:lnTo>
                    <a:lnTo>
                      <a:pt x="1886" y="591"/>
                    </a:lnTo>
                    <a:lnTo>
                      <a:pt x="1870" y="595"/>
                    </a:lnTo>
                    <a:lnTo>
                      <a:pt x="1851" y="598"/>
                    </a:lnTo>
                    <a:lnTo>
                      <a:pt x="1830" y="601"/>
                    </a:lnTo>
                    <a:lnTo>
                      <a:pt x="1810" y="604"/>
                    </a:lnTo>
                    <a:lnTo>
                      <a:pt x="1787" y="604"/>
                    </a:lnTo>
                    <a:lnTo>
                      <a:pt x="1765" y="603"/>
                    </a:lnTo>
                    <a:lnTo>
                      <a:pt x="1743" y="599"/>
                    </a:lnTo>
                    <a:lnTo>
                      <a:pt x="1722" y="593"/>
                    </a:lnTo>
                    <a:lnTo>
                      <a:pt x="1703" y="584"/>
                    </a:lnTo>
                    <a:lnTo>
                      <a:pt x="1685" y="570"/>
                    </a:lnTo>
                    <a:lnTo>
                      <a:pt x="1670" y="554"/>
                    </a:lnTo>
                    <a:lnTo>
                      <a:pt x="1659" y="533"/>
                    </a:lnTo>
                    <a:lnTo>
                      <a:pt x="1647" y="489"/>
                    </a:lnTo>
                    <a:lnTo>
                      <a:pt x="1650" y="447"/>
                    </a:lnTo>
                    <a:lnTo>
                      <a:pt x="1661" y="410"/>
                    </a:lnTo>
                    <a:lnTo>
                      <a:pt x="1681" y="379"/>
                    </a:lnTo>
                    <a:lnTo>
                      <a:pt x="1703" y="354"/>
                    </a:lnTo>
                    <a:lnTo>
                      <a:pt x="1722" y="335"/>
                    </a:lnTo>
                    <a:lnTo>
                      <a:pt x="1737" y="324"/>
                    </a:lnTo>
                    <a:lnTo>
                      <a:pt x="1743" y="319"/>
                    </a:lnTo>
                    <a:lnTo>
                      <a:pt x="1736" y="308"/>
                    </a:lnTo>
                    <a:lnTo>
                      <a:pt x="1716" y="277"/>
                    </a:lnTo>
                    <a:lnTo>
                      <a:pt x="1689" y="230"/>
                    </a:lnTo>
                    <a:lnTo>
                      <a:pt x="1657" y="177"/>
                    </a:lnTo>
                    <a:lnTo>
                      <a:pt x="1624" y="122"/>
                    </a:lnTo>
                    <a:lnTo>
                      <a:pt x="1597" y="70"/>
                    </a:lnTo>
                    <a:lnTo>
                      <a:pt x="1576" y="28"/>
                    </a:lnTo>
                    <a:lnTo>
                      <a:pt x="1567" y="0"/>
                    </a:lnTo>
                    <a:lnTo>
                      <a:pt x="1566" y="1"/>
                    </a:lnTo>
                    <a:lnTo>
                      <a:pt x="1561" y="5"/>
                    </a:lnTo>
                    <a:lnTo>
                      <a:pt x="1553" y="9"/>
                    </a:lnTo>
                    <a:lnTo>
                      <a:pt x="1543" y="17"/>
                    </a:lnTo>
                    <a:lnTo>
                      <a:pt x="1529" y="25"/>
                    </a:lnTo>
                    <a:lnTo>
                      <a:pt x="1511" y="36"/>
                    </a:lnTo>
                    <a:lnTo>
                      <a:pt x="1491" y="48"/>
                    </a:lnTo>
                    <a:lnTo>
                      <a:pt x="1468" y="61"/>
                    </a:lnTo>
                    <a:lnTo>
                      <a:pt x="1442" y="76"/>
                    </a:lnTo>
                    <a:lnTo>
                      <a:pt x="1412" y="92"/>
                    </a:lnTo>
                    <a:lnTo>
                      <a:pt x="1380" y="108"/>
                    </a:lnTo>
                    <a:lnTo>
                      <a:pt x="1346" y="126"/>
                    </a:lnTo>
                    <a:lnTo>
                      <a:pt x="1306" y="144"/>
                    </a:lnTo>
                    <a:lnTo>
                      <a:pt x="1265" y="162"/>
                    </a:lnTo>
                    <a:lnTo>
                      <a:pt x="1221" y="182"/>
                    </a:lnTo>
                    <a:lnTo>
                      <a:pt x="1173" y="202"/>
                    </a:lnTo>
                    <a:lnTo>
                      <a:pt x="1122" y="221"/>
                    </a:lnTo>
                    <a:lnTo>
                      <a:pt x="1069" y="241"/>
                    </a:lnTo>
                    <a:lnTo>
                      <a:pt x="1013" y="260"/>
                    </a:lnTo>
                    <a:lnTo>
                      <a:pt x="953" y="280"/>
                    </a:lnTo>
                    <a:lnTo>
                      <a:pt x="889" y="298"/>
                    </a:lnTo>
                    <a:lnTo>
                      <a:pt x="824" y="317"/>
                    </a:lnTo>
                    <a:lnTo>
                      <a:pt x="755" y="335"/>
                    </a:lnTo>
                    <a:lnTo>
                      <a:pt x="683" y="353"/>
                    </a:lnTo>
                    <a:lnTo>
                      <a:pt x="608" y="369"/>
                    </a:lnTo>
                    <a:lnTo>
                      <a:pt x="530" y="384"/>
                    </a:lnTo>
                    <a:lnTo>
                      <a:pt x="449" y="399"/>
                    </a:lnTo>
                    <a:lnTo>
                      <a:pt x="365" y="411"/>
                    </a:lnTo>
                    <a:lnTo>
                      <a:pt x="279" y="423"/>
                    </a:lnTo>
                    <a:lnTo>
                      <a:pt x="189" y="433"/>
                    </a:lnTo>
                    <a:lnTo>
                      <a:pt x="96" y="441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72BAB148-379E-4D19-B910-8BA7819FB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973"/>
                <a:ext cx="999" cy="711"/>
              </a:xfrm>
              <a:custGeom>
                <a:avLst/>
                <a:gdLst>
                  <a:gd name="T0" fmla="*/ 1971 w 1997"/>
                  <a:gd name="T1" fmla="*/ 805 h 1422"/>
                  <a:gd name="T2" fmla="*/ 1881 w 1997"/>
                  <a:gd name="T3" fmla="*/ 648 h 1422"/>
                  <a:gd name="T4" fmla="*/ 1823 w 1997"/>
                  <a:gd name="T5" fmla="*/ 545 h 1422"/>
                  <a:gd name="T6" fmla="*/ 1805 w 1997"/>
                  <a:gd name="T7" fmla="*/ 548 h 1422"/>
                  <a:gd name="T8" fmla="*/ 1760 w 1997"/>
                  <a:gd name="T9" fmla="*/ 556 h 1422"/>
                  <a:gd name="T10" fmla="*/ 1702 w 1997"/>
                  <a:gd name="T11" fmla="*/ 557 h 1422"/>
                  <a:gd name="T12" fmla="*/ 1643 w 1997"/>
                  <a:gd name="T13" fmla="*/ 544 h 1422"/>
                  <a:gd name="T14" fmla="*/ 1596 w 1997"/>
                  <a:gd name="T15" fmla="*/ 506 h 1422"/>
                  <a:gd name="T16" fmla="*/ 1575 w 1997"/>
                  <a:gd name="T17" fmla="*/ 406 h 1422"/>
                  <a:gd name="T18" fmla="*/ 1620 w 1997"/>
                  <a:gd name="T19" fmla="*/ 316 h 1422"/>
                  <a:gd name="T20" fmla="*/ 1656 w 1997"/>
                  <a:gd name="T21" fmla="*/ 279 h 1422"/>
                  <a:gd name="T22" fmla="*/ 1605 w 1997"/>
                  <a:gd name="T23" fmla="*/ 202 h 1422"/>
                  <a:gd name="T24" fmla="*/ 1519 w 1997"/>
                  <a:gd name="T25" fmla="*/ 61 h 1422"/>
                  <a:gd name="T26" fmla="*/ 1483 w 1997"/>
                  <a:gd name="T27" fmla="*/ 2 h 1422"/>
                  <a:gd name="T28" fmla="*/ 1458 w 1997"/>
                  <a:gd name="T29" fmla="*/ 18 h 1422"/>
                  <a:gd name="T30" fmla="*/ 1406 w 1997"/>
                  <a:gd name="T31" fmla="*/ 49 h 1422"/>
                  <a:gd name="T32" fmla="*/ 1329 w 1997"/>
                  <a:gd name="T33" fmla="*/ 89 h 1422"/>
                  <a:gd name="T34" fmla="*/ 1226 w 1997"/>
                  <a:gd name="T35" fmla="*/ 139 h 1422"/>
                  <a:gd name="T36" fmla="*/ 1099 w 1997"/>
                  <a:gd name="T37" fmla="*/ 192 h 1422"/>
                  <a:gd name="T38" fmla="*/ 945 w 1997"/>
                  <a:gd name="T39" fmla="*/ 247 h 1422"/>
                  <a:gd name="T40" fmla="*/ 768 w 1997"/>
                  <a:gd name="T41" fmla="*/ 299 h 1422"/>
                  <a:gd name="T42" fmla="*/ 566 w 1997"/>
                  <a:gd name="T43" fmla="*/ 347 h 1422"/>
                  <a:gd name="T44" fmla="*/ 339 w 1997"/>
                  <a:gd name="T45" fmla="*/ 386 h 1422"/>
                  <a:gd name="T46" fmla="*/ 88 w 1997"/>
                  <a:gd name="T47" fmla="*/ 415 h 1422"/>
                  <a:gd name="T48" fmla="*/ 18 w 1997"/>
                  <a:gd name="T49" fmla="*/ 470 h 1422"/>
                  <a:gd name="T50" fmla="*/ 78 w 1997"/>
                  <a:gd name="T51" fmla="*/ 637 h 1422"/>
                  <a:gd name="T52" fmla="*/ 117 w 1997"/>
                  <a:gd name="T53" fmla="*/ 743 h 1422"/>
                  <a:gd name="T54" fmla="*/ 137 w 1997"/>
                  <a:gd name="T55" fmla="*/ 743 h 1422"/>
                  <a:gd name="T56" fmla="*/ 185 w 1997"/>
                  <a:gd name="T57" fmla="*/ 742 h 1422"/>
                  <a:gd name="T58" fmla="*/ 248 w 1997"/>
                  <a:gd name="T59" fmla="*/ 752 h 1422"/>
                  <a:gd name="T60" fmla="*/ 311 w 1997"/>
                  <a:gd name="T61" fmla="*/ 779 h 1422"/>
                  <a:gd name="T62" fmla="*/ 357 w 1997"/>
                  <a:gd name="T63" fmla="*/ 833 h 1422"/>
                  <a:gd name="T64" fmla="*/ 368 w 1997"/>
                  <a:gd name="T65" fmla="*/ 952 h 1422"/>
                  <a:gd name="T66" fmla="*/ 306 w 1997"/>
                  <a:gd name="T67" fmla="*/ 1030 h 1422"/>
                  <a:gd name="T68" fmla="*/ 262 w 1997"/>
                  <a:gd name="T69" fmla="*/ 1056 h 1422"/>
                  <a:gd name="T70" fmla="*/ 295 w 1997"/>
                  <a:gd name="T71" fmla="*/ 1156 h 1422"/>
                  <a:gd name="T72" fmla="*/ 348 w 1997"/>
                  <a:gd name="T73" fmla="*/ 1336 h 1422"/>
                  <a:gd name="T74" fmla="*/ 366 w 1997"/>
                  <a:gd name="T75" fmla="*/ 1421 h 1422"/>
                  <a:gd name="T76" fmla="*/ 404 w 1997"/>
                  <a:gd name="T77" fmla="*/ 1404 h 1422"/>
                  <a:gd name="T78" fmla="*/ 482 w 1997"/>
                  <a:gd name="T79" fmla="*/ 1370 h 1422"/>
                  <a:gd name="T80" fmla="*/ 595 w 1997"/>
                  <a:gd name="T81" fmla="*/ 1322 h 1422"/>
                  <a:gd name="T82" fmla="*/ 738 w 1997"/>
                  <a:gd name="T83" fmla="*/ 1263 h 1422"/>
                  <a:gd name="T84" fmla="*/ 906 w 1997"/>
                  <a:gd name="T85" fmla="*/ 1196 h 1422"/>
                  <a:gd name="T86" fmla="*/ 1093 w 1997"/>
                  <a:gd name="T87" fmla="*/ 1125 h 1422"/>
                  <a:gd name="T88" fmla="*/ 1294 w 1997"/>
                  <a:gd name="T89" fmla="*/ 1053 h 1422"/>
                  <a:gd name="T90" fmla="*/ 1504 w 1997"/>
                  <a:gd name="T91" fmla="*/ 984 h 1422"/>
                  <a:gd name="T92" fmla="*/ 1717 w 1997"/>
                  <a:gd name="T93" fmla="*/ 921 h 1422"/>
                  <a:gd name="T94" fmla="*/ 1928 w 1997"/>
                  <a:gd name="T95" fmla="*/ 867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1422">
                    <a:moveTo>
                      <a:pt x="1997" y="851"/>
                    </a:moveTo>
                    <a:lnTo>
                      <a:pt x="1990" y="838"/>
                    </a:lnTo>
                    <a:lnTo>
                      <a:pt x="1971" y="805"/>
                    </a:lnTo>
                    <a:lnTo>
                      <a:pt x="1944" y="757"/>
                    </a:lnTo>
                    <a:lnTo>
                      <a:pt x="1913" y="703"/>
                    </a:lnTo>
                    <a:lnTo>
                      <a:pt x="1881" y="648"/>
                    </a:lnTo>
                    <a:lnTo>
                      <a:pt x="1853" y="598"/>
                    </a:lnTo>
                    <a:lnTo>
                      <a:pt x="1832" y="563"/>
                    </a:lnTo>
                    <a:lnTo>
                      <a:pt x="1823" y="545"/>
                    </a:lnTo>
                    <a:lnTo>
                      <a:pt x="1821" y="545"/>
                    </a:lnTo>
                    <a:lnTo>
                      <a:pt x="1814" y="546"/>
                    </a:lnTo>
                    <a:lnTo>
                      <a:pt x="1805" y="548"/>
                    </a:lnTo>
                    <a:lnTo>
                      <a:pt x="1792" y="551"/>
                    </a:lnTo>
                    <a:lnTo>
                      <a:pt x="1777" y="553"/>
                    </a:lnTo>
                    <a:lnTo>
                      <a:pt x="1760" y="556"/>
                    </a:lnTo>
                    <a:lnTo>
                      <a:pt x="1741" y="557"/>
                    </a:lnTo>
                    <a:lnTo>
                      <a:pt x="1722" y="558"/>
                    </a:lnTo>
                    <a:lnTo>
                      <a:pt x="1702" y="557"/>
                    </a:lnTo>
                    <a:lnTo>
                      <a:pt x="1681" y="555"/>
                    </a:lnTo>
                    <a:lnTo>
                      <a:pt x="1662" y="551"/>
                    </a:lnTo>
                    <a:lnTo>
                      <a:pt x="1643" y="544"/>
                    </a:lnTo>
                    <a:lnTo>
                      <a:pt x="1625" y="535"/>
                    </a:lnTo>
                    <a:lnTo>
                      <a:pt x="1609" y="522"/>
                    </a:lnTo>
                    <a:lnTo>
                      <a:pt x="1596" y="506"/>
                    </a:lnTo>
                    <a:lnTo>
                      <a:pt x="1585" y="487"/>
                    </a:lnTo>
                    <a:lnTo>
                      <a:pt x="1573" y="444"/>
                    </a:lnTo>
                    <a:lnTo>
                      <a:pt x="1575" y="406"/>
                    </a:lnTo>
                    <a:lnTo>
                      <a:pt x="1586" y="371"/>
                    </a:lnTo>
                    <a:lnTo>
                      <a:pt x="1602" y="341"/>
                    </a:lnTo>
                    <a:lnTo>
                      <a:pt x="1620" y="316"/>
                    </a:lnTo>
                    <a:lnTo>
                      <a:pt x="1638" y="298"/>
                    </a:lnTo>
                    <a:lnTo>
                      <a:pt x="1651" y="285"/>
                    </a:lnTo>
                    <a:lnTo>
                      <a:pt x="1656" y="279"/>
                    </a:lnTo>
                    <a:lnTo>
                      <a:pt x="1649" y="269"/>
                    </a:lnTo>
                    <a:lnTo>
                      <a:pt x="1632" y="241"/>
                    </a:lnTo>
                    <a:lnTo>
                      <a:pt x="1605" y="202"/>
                    </a:lnTo>
                    <a:lnTo>
                      <a:pt x="1577" y="155"/>
                    </a:lnTo>
                    <a:lnTo>
                      <a:pt x="1545" y="106"/>
                    </a:lnTo>
                    <a:lnTo>
                      <a:pt x="1519" y="61"/>
                    </a:lnTo>
                    <a:lnTo>
                      <a:pt x="1497" y="23"/>
                    </a:lnTo>
                    <a:lnTo>
                      <a:pt x="1487" y="0"/>
                    </a:lnTo>
                    <a:lnTo>
                      <a:pt x="1483" y="2"/>
                    </a:lnTo>
                    <a:lnTo>
                      <a:pt x="1478" y="6"/>
                    </a:lnTo>
                    <a:lnTo>
                      <a:pt x="1469" y="11"/>
                    </a:lnTo>
                    <a:lnTo>
                      <a:pt x="1458" y="18"/>
                    </a:lnTo>
                    <a:lnTo>
                      <a:pt x="1443" y="27"/>
                    </a:lnTo>
                    <a:lnTo>
                      <a:pt x="1426" y="37"/>
                    </a:lnTo>
                    <a:lnTo>
                      <a:pt x="1406" y="49"/>
                    </a:lnTo>
                    <a:lnTo>
                      <a:pt x="1383" y="61"/>
                    </a:lnTo>
                    <a:lnTo>
                      <a:pt x="1357" y="74"/>
                    </a:lnTo>
                    <a:lnTo>
                      <a:pt x="1329" y="89"/>
                    </a:lnTo>
                    <a:lnTo>
                      <a:pt x="1297" y="105"/>
                    </a:lnTo>
                    <a:lnTo>
                      <a:pt x="1263" y="121"/>
                    </a:lnTo>
                    <a:lnTo>
                      <a:pt x="1226" y="139"/>
                    </a:lnTo>
                    <a:lnTo>
                      <a:pt x="1186" y="156"/>
                    </a:lnTo>
                    <a:lnTo>
                      <a:pt x="1143" y="173"/>
                    </a:lnTo>
                    <a:lnTo>
                      <a:pt x="1099" y="192"/>
                    </a:lnTo>
                    <a:lnTo>
                      <a:pt x="1050" y="210"/>
                    </a:lnTo>
                    <a:lnTo>
                      <a:pt x="999" y="228"/>
                    </a:lnTo>
                    <a:lnTo>
                      <a:pt x="945" y="247"/>
                    </a:lnTo>
                    <a:lnTo>
                      <a:pt x="889" y="264"/>
                    </a:lnTo>
                    <a:lnTo>
                      <a:pt x="830" y="281"/>
                    </a:lnTo>
                    <a:lnTo>
                      <a:pt x="768" y="299"/>
                    </a:lnTo>
                    <a:lnTo>
                      <a:pt x="703" y="316"/>
                    </a:lnTo>
                    <a:lnTo>
                      <a:pt x="637" y="332"/>
                    </a:lnTo>
                    <a:lnTo>
                      <a:pt x="566" y="347"/>
                    </a:lnTo>
                    <a:lnTo>
                      <a:pt x="494" y="361"/>
                    </a:lnTo>
                    <a:lnTo>
                      <a:pt x="418" y="375"/>
                    </a:lnTo>
                    <a:lnTo>
                      <a:pt x="339" y="386"/>
                    </a:lnTo>
                    <a:lnTo>
                      <a:pt x="259" y="398"/>
                    </a:lnTo>
                    <a:lnTo>
                      <a:pt x="175" y="407"/>
                    </a:lnTo>
                    <a:lnTo>
                      <a:pt x="88" y="415"/>
                    </a:lnTo>
                    <a:lnTo>
                      <a:pt x="0" y="421"/>
                    </a:lnTo>
                    <a:lnTo>
                      <a:pt x="4" y="435"/>
                    </a:lnTo>
                    <a:lnTo>
                      <a:pt x="18" y="470"/>
                    </a:lnTo>
                    <a:lnTo>
                      <a:pt x="35" y="520"/>
                    </a:lnTo>
                    <a:lnTo>
                      <a:pt x="57" y="579"/>
                    </a:lnTo>
                    <a:lnTo>
                      <a:pt x="78" y="637"/>
                    </a:lnTo>
                    <a:lnTo>
                      <a:pt x="98" y="689"/>
                    </a:lnTo>
                    <a:lnTo>
                      <a:pt x="111" y="727"/>
                    </a:lnTo>
                    <a:lnTo>
                      <a:pt x="117" y="743"/>
                    </a:lnTo>
                    <a:lnTo>
                      <a:pt x="119" y="743"/>
                    </a:lnTo>
                    <a:lnTo>
                      <a:pt x="126" y="743"/>
                    </a:lnTo>
                    <a:lnTo>
                      <a:pt x="137" y="743"/>
                    </a:lnTo>
                    <a:lnTo>
                      <a:pt x="151" y="742"/>
                    </a:lnTo>
                    <a:lnTo>
                      <a:pt x="167" y="742"/>
                    </a:lnTo>
                    <a:lnTo>
                      <a:pt x="185" y="742"/>
                    </a:lnTo>
                    <a:lnTo>
                      <a:pt x="206" y="745"/>
                    </a:lnTo>
                    <a:lnTo>
                      <a:pt x="227" y="747"/>
                    </a:lnTo>
                    <a:lnTo>
                      <a:pt x="248" y="752"/>
                    </a:lnTo>
                    <a:lnTo>
                      <a:pt x="269" y="758"/>
                    </a:lnTo>
                    <a:lnTo>
                      <a:pt x="290" y="768"/>
                    </a:lnTo>
                    <a:lnTo>
                      <a:pt x="311" y="779"/>
                    </a:lnTo>
                    <a:lnTo>
                      <a:pt x="328" y="794"/>
                    </a:lnTo>
                    <a:lnTo>
                      <a:pt x="344" y="811"/>
                    </a:lnTo>
                    <a:lnTo>
                      <a:pt x="357" y="833"/>
                    </a:lnTo>
                    <a:lnTo>
                      <a:pt x="367" y="860"/>
                    </a:lnTo>
                    <a:lnTo>
                      <a:pt x="374" y="911"/>
                    </a:lnTo>
                    <a:lnTo>
                      <a:pt x="368" y="952"/>
                    </a:lnTo>
                    <a:lnTo>
                      <a:pt x="352" y="985"/>
                    </a:lnTo>
                    <a:lnTo>
                      <a:pt x="330" y="1011"/>
                    </a:lnTo>
                    <a:lnTo>
                      <a:pt x="306" y="1030"/>
                    </a:lnTo>
                    <a:lnTo>
                      <a:pt x="284" y="1044"/>
                    </a:lnTo>
                    <a:lnTo>
                      <a:pt x="268" y="1052"/>
                    </a:lnTo>
                    <a:lnTo>
                      <a:pt x="262" y="1056"/>
                    </a:lnTo>
                    <a:lnTo>
                      <a:pt x="267" y="1071"/>
                    </a:lnTo>
                    <a:lnTo>
                      <a:pt x="278" y="1105"/>
                    </a:lnTo>
                    <a:lnTo>
                      <a:pt x="295" y="1156"/>
                    </a:lnTo>
                    <a:lnTo>
                      <a:pt x="313" y="1215"/>
                    </a:lnTo>
                    <a:lnTo>
                      <a:pt x="331" y="1277"/>
                    </a:lnTo>
                    <a:lnTo>
                      <a:pt x="348" y="1336"/>
                    </a:lnTo>
                    <a:lnTo>
                      <a:pt x="359" y="1386"/>
                    </a:lnTo>
                    <a:lnTo>
                      <a:pt x="364" y="1422"/>
                    </a:lnTo>
                    <a:lnTo>
                      <a:pt x="366" y="1421"/>
                    </a:lnTo>
                    <a:lnTo>
                      <a:pt x="374" y="1417"/>
                    </a:lnTo>
                    <a:lnTo>
                      <a:pt x="387" y="1412"/>
                    </a:lnTo>
                    <a:lnTo>
                      <a:pt x="404" y="1404"/>
                    </a:lnTo>
                    <a:lnTo>
                      <a:pt x="426" y="1394"/>
                    </a:lnTo>
                    <a:lnTo>
                      <a:pt x="451" y="1383"/>
                    </a:lnTo>
                    <a:lnTo>
                      <a:pt x="482" y="1370"/>
                    </a:lnTo>
                    <a:lnTo>
                      <a:pt x="516" y="1355"/>
                    </a:lnTo>
                    <a:lnTo>
                      <a:pt x="554" y="1339"/>
                    </a:lnTo>
                    <a:lnTo>
                      <a:pt x="595" y="1322"/>
                    </a:lnTo>
                    <a:lnTo>
                      <a:pt x="640" y="1303"/>
                    </a:lnTo>
                    <a:lnTo>
                      <a:pt x="687" y="1283"/>
                    </a:lnTo>
                    <a:lnTo>
                      <a:pt x="738" y="1263"/>
                    </a:lnTo>
                    <a:lnTo>
                      <a:pt x="792" y="1241"/>
                    </a:lnTo>
                    <a:lnTo>
                      <a:pt x="847" y="1219"/>
                    </a:lnTo>
                    <a:lnTo>
                      <a:pt x="906" y="1196"/>
                    </a:lnTo>
                    <a:lnTo>
                      <a:pt x="966" y="1173"/>
                    </a:lnTo>
                    <a:lnTo>
                      <a:pt x="1029" y="1149"/>
                    </a:lnTo>
                    <a:lnTo>
                      <a:pt x="1093" y="1125"/>
                    </a:lnTo>
                    <a:lnTo>
                      <a:pt x="1158" y="1102"/>
                    </a:lnTo>
                    <a:lnTo>
                      <a:pt x="1226" y="1078"/>
                    </a:lnTo>
                    <a:lnTo>
                      <a:pt x="1294" y="1053"/>
                    </a:lnTo>
                    <a:lnTo>
                      <a:pt x="1363" y="1030"/>
                    </a:lnTo>
                    <a:lnTo>
                      <a:pt x="1434" y="1007"/>
                    </a:lnTo>
                    <a:lnTo>
                      <a:pt x="1504" y="984"/>
                    </a:lnTo>
                    <a:lnTo>
                      <a:pt x="1574" y="962"/>
                    </a:lnTo>
                    <a:lnTo>
                      <a:pt x="1646" y="942"/>
                    </a:lnTo>
                    <a:lnTo>
                      <a:pt x="1717" y="921"/>
                    </a:lnTo>
                    <a:lnTo>
                      <a:pt x="1787" y="901"/>
                    </a:lnTo>
                    <a:lnTo>
                      <a:pt x="1858" y="883"/>
                    </a:lnTo>
                    <a:lnTo>
                      <a:pt x="1928" y="867"/>
                    </a:lnTo>
                    <a:lnTo>
                      <a:pt x="1997" y="851"/>
                    </a:lnTo>
                    <a:close/>
                  </a:path>
                </a:pathLst>
              </a:custGeom>
              <a:solidFill>
                <a:srgbClr val="F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6DB25E33-98F5-4BE6-8993-1C2BF5F57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993"/>
                <a:ext cx="948" cy="671"/>
              </a:xfrm>
              <a:custGeom>
                <a:avLst/>
                <a:gdLst>
                  <a:gd name="T0" fmla="*/ 1873 w 1897"/>
                  <a:gd name="T1" fmla="*/ 759 h 1342"/>
                  <a:gd name="T2" fmla="*/ 1789 w 1897"/>
                  <a:gd name="T3" fmla="*/ 613 h 1342"/>
                  <a:gd name="T4" fmla="*/ 1730 w 1897"/>
                  <a:gd name="T5" fmla="*/ 510 h 1342"/>
                  <a:gd name="T6" fmla="*/ 1712 w 1897"/>
                  <a:gd name="T7" fmla="*/ 509 h 1342"/>
                  <a:gd name="T8" fmla="*/ 1671 w 1897"/>
                  <a:gd name="T9" fmla="*/ 511 h 1342"/>
                  <a:gd name="T10" fmla="*/ 1618 w 1897"/>
                  <a:gd name="T11" fmla="*/ 509 h 1342"/>
                  <a:gd name="T12" fmla="*/ 1565 w 1897"/>
                  <a:gd name="T13" fmla="*/ 494 h 1342"/>
                  <a:gd name="T14" fmla="*/ 1523 w 1897"/>
                  <a:gd name="T15" fmla="*/ 457 h 1342"/>
                  <a:gd name="T16" fmla="*/ 1502 w 1897"/>
                  <a:gd name="T17" fmla="*/ 364 h 1342"/>
                  <a:gd name="T18" fmla="*/ 1541 w 1897"/>
                  <a:gd name="T19" fmla="*/ 278 h 1342"/>
                  <a:gd name="T20" fmla="*/ 1572 w 1897"/>
                  <a:gd name="T21" fmla="*/ 238 h 1342"/>
                  <a:gd name="T22" fmla="*/ 1526 w 1897"/>
                  <a:gd name="T23" fmla="*/ 171 h 1342"/>
                  <a:gd name="T24" fmla="*/ 1443 w 1897"/>
                  <a:gd name="T25" fmla="*/ 50 h 1342"/>
                  <a:gd name="T26" fmla="*/ 1405 w 1897"/>
                  <a:gd name="T27" fmla="*/ 2 h 1342"/>
                  <a:gd name="T28" fmla="*/ 1375 w 1897"/>
                  <a:gd name="T29" fmla="*/ 18 h 1342"/>
                  <a:gd name="T30" fmla="*/ 1322 w 1897"/>
                  <a:gd name="T31" fmla="*/ 47 h 1342"/>
                  <a:gd name="T32" fmla="*/ 1246 w 1897"/>
                  <a:gd name="T33" fmla="*/ 86 h 1342"/>
                  <a:gd name="T34" fmla="*/ 1147 w 1897"/>
                  <a:gd name="T35" fmla="*/ 131 h 1342"/>
                  <a:gd name="T36" fmla="*/ 1025 w 1897"/>
                  <a:gd name="T37" fmla="*/ 181 h 1342"/>
                  <a:gd name="T38" fmla="*/ 881 w 1897"/>
                  <a:gd name="T39" fmla="*/ 231 h 1342"/>
                  <a:gd name="T40" fmla="*/ 714 w 1897"/>
                  <a:gd name="T41" fmla="*/ 280 h 1342"/>
                  <a:gd name="T42" fmla="*/ 525 w 1897"/>
                  <a:gd name="T43" fmla="*/ 323 h 1342"/>
                  <a:gd name="T44" fmla="*/ 315 w 1897"/>
                  <a:gd name="T45" fmla="*/ 360 h 1342"/>
                  <a:gd name="T46" fmla="*/ 82 w 1897"/>
                  <a:gd name="T47" fmla="*/ 387 h 1342"/>
                  <a:gd name="T48" fmla="*/ 16 w 1897"/>
                  <a:gd name="T49" fmla="*/ 436 h 1342"/>
                  <a:gd name="T50" fmla="*/ 73 w 1897"/>
                  <a:gd name="T51" fmla="*/ 588 h 1342"/>
                  <a:gd name="T52" fmla="*/ 109 w 1897"/>
                  <a:gd name="T53" fmla="*/ 691 h 1342"/>
                  <a:gd name="T54" fmla="*/ 128 w 1897"/>
                  <a:gd name="T55" fmla="*/ 693 h 1342"/>
                  <a:gd name="T56" fmla="*/ 172 w 1897"/>
                  <a:gd name="T57" fmla="*/ 697 h 1342"/>
                  <a:gd name="T58" fmla="*/ 227 w 1897"/>
                  <a:gd name="T59" fmla="*/ 707 h 1342"/>
                  <a:gd name="T60" fmla="*/ 282 w 1897"/>
                  <a:gd name="T61" fmla="*/ 735 h 1342"/>
                  <a:gd name="T62" fmla="*/ 324 w 1897"/>
                  <a:gd name="T63" fmla="*/ 785 h 1342"/>
                  <a:gd name="T64" fmla="*/ 335 w 1897"/>
                  <a:gd name="T65" fmla="*/ 895 h 1342"/>
                  <a:gd name="T66" fmla="*/ 282 w 1897"/>
                  <a:gd name="T67" fmla="*/ 970 h 1342"/>
                  <a:gd name="T68" fmla="*/ 244 w 1897"/>
                  <a:gd name="T69" fmla="*/ 997 h 1342"/>
                  <a:gd name="T70" fmla="*/ 274 w 1897"/>
                  <a:gd name="T71" fmla="*/ 1094 h 1342"/>
                  <a:gd name="T72" fmla="*/ 321 w 1897"/>
                  <a:gd name="T73" fmla="*/ 1260 h 1342"/>
                  <a:gd name="T74" fmla="*/ 338 w 1897"/>
                  <a:gd name="T75" fmla="*/ 1341 h 1342"/>
                  <a:gd name="T76" fmla="*/ 374 w 1897"/>
                  <a:gd name="T77" fmla="*/ 1325 h 1342"/>
                  <a:gd name="T78" fmla="*/ 452 w 1897"/>
                  <a:gd name="T79" fmla="*/ 1291 h 1342"/>
                  <a:gd name="T80" fmla="*/ 562 w 1897"/>
                  <a:gd name="T81" fmla="*/ 1245 h 1342"/>
                  <a:gd name="T82" fmla="*/ 702 w 1897"/>
                  <a:gd name="T83" fmla="*/ 1188 h 1342"/>
                  <a:gd name="T84" fmla="*/ 865 w 1897"/>
                  <a:gd name="T85" fmla="*/ 1124 h 1342"/>
                  <a:gd name="T86" fmla="*/ 1045 w 1897"/>
                  <a:gd name="T87" fmla="*/ 1057 h 1342"/>
                  <a:gd name="T88" fmla="*/ 1238 w 1897"/>
                  <a:gd name="T89" fmla="*/ 989 h 1342"/>
                  <a:gd name="T90" fmla="*/ 1438 w 1897"/>
                  <a:gd name="T91" fmla="*/ 924 h 1342"/>
                  <a:gd name="T92" fmla="*/ 1638 w 1897"/>
                  <a:gd name="T93" fmla="*/ 865 h 1342"/>
                  <a:gd name="T94" fmla="*/ 1834 w 1897"/>
                  <a:gd name="T95" fmla="*/ 814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7" h="1342">
                    <a:moveTo>
                      <a:pt x="1897" y="800"/>
                    </a:moveTo>
                    <a:lnTo>
                      <a:pt x="1890" y="789"/>
                    </a:lnTo>
                    <a:lnTo>
                      <a:pt x="1873" y="759"/>
                    </a:lnTo>
                    <a:lnTo>
                      <a:pt x="1848" y="715"/>
                    </a:lnTo>
                    <a:lnTo>
                      <a:pt x="1819" y="664"/>
                    </a:lnTo>
                    <a:lnTo>
                      <a:pt x="1789" y="613"/>
                    </a:lnTo>
                    <a:lnTo>
                      <a:pt x="1761" y="565"/>
                    </a:lnTo>
                    <a:lnTo>
                      <a:pt x="1741" y="530"/>
                    </a:lnTo>
                    <a:lnTo>
                      <a:pt x="1730" y="510"/>
                    </a:lnTo>
                    <a:lnTo>
                      <a:pt x="1727" y="509"/>
                    </a:lnTo>
                    <a:lnTo>
                      <a:pt x="1721" y="509"/>
                    </a:lnTo>
                    <a:lnTo>
                      <a:pt x="1712" y="509"/>
                    </a:lnTo>
                    <a:lnTo>
                      <a:pt x="1700" y="510"/>
                    </a:lnTo>
                    <a:lnTo>
                      <a:pt x="1686" y="511"/>
                    </a:lnTo>
                    <a:lnTo>
                      <a:pt x="1671" y="511"/>
                    </a:lnTo>
                    <a:lnTo>
                      <a:pt x="1654" y="511"/>
                    </a:lnTo>
                    <a:lnTo>
                      <a:pt x="1637" y="511"/>
                    </a:lnTo>
                    <a:lnTo>
                      <a:pt x="1618" y="509"/>
                    </a:lnTo>
                    <a:lnTo>
                      <a:pt x="1600" y="507"/>
                    </a:lnTo>
                    <a:lnTo>
                      <a:pt x="1583" y="501"/>
                    </a:lnTo>
                    <a:lnTo>
                      <a:pt x="1565" y="494"/>
                    </a:lnTo>
                    <a:lnTo>
                      <a:pt x="1549" y="485"/>
                    </a:lnTo>
                    <a:lnTo>
                      <a:pt x="1534" y="472"/>
                    </a:lnTo>
                    <a:lnTo>
                      <a:pt x="1523" y="457"/>
                    </a:lnTo>
                    <a:lnTo>
                      <a:pt x="1512" y="439"/>
                    </a:lnTo>
                    <a:lnTo>
                      <a:pt x="1502" y="399"/>
                    </a:lnTo>
                    <a:lnTo>
                      <a:pt x="1502" y="364"/>
                    </a:lnTo>
                    <a:lnTo>
                      <a:pt x="1511" y="330"/>
                    </a:lnTo>
                    <a:lnTo>
                      <a:pt x="1525" y="302"/>
                    </a:lnTo>
                    <a:lnTo>
                      <a:pt x="1541" y="278"/>
                    </a:lnTo>
                    <a:lnTo>
                      <a:pt x="1556" y="259"/>
                    </a:lnTo>
                    <a:lnTo>
                      <a:pt x="1568" y="245"/>
                    </a:lnTo>
                    <a:lnTo>
                      <a:pt x="1572" y="238"/>
                    </a:lnTo>
                    <a:lnTo>
                      <a:pt x="1567" y="229"/>
                    </a:lnTo>
                    <a:lnTo>
                      <a:pt x="1549" y="206"/>
                    </a:lnTo>
                    <a:lnTo>
                      <a:pt x="1526" y="171"/>
                    </a:lnTo>
                    <a:lnTo>
                      <a:pt x="1499" y="131"/>
                    </a:lnTo>
                    <a:lnTo>
                      <a:pt x="1470" y="90"/>
                    </a:lnTo>
                    <a:lnTo>
                      <a:pt x="1443" y="50"/>
                    </a:lnTo>
                    <a:lnTo>
                      <a:pt x="1423" y="19"/>
                    </a:lnTo>
                    <a:lnTo>
                      <a:pt x="1410" y="0"/>
                    </a:lnTo>
                    <a:lnTo>
                      <a:pt x="1405" y="2"/>
                    </a:lnTo>
                    <a:lnTo>
                      <a:pt x="1397" y="5"/>
                    </a:lnTo>
                    <a:lnTo>
                      <a:pt x="1388" y="11"/>
                    </a:lnTo>
                    <a:lnTo>
                      <a:pt x="1375" y="18"/>
                    </a:lnTo>
                    <a:lnTo>
                      <a:pt x="1360" y="26"/>
                    </a:lnTo>
                    <a:lnTo>
                      <a:pt x="1342" y="37"/>
                    </a:lnTo>
                    <a:lnTo>
                      <a:pt x="1322" y="47"/>
                    </a:lnTo>
                    <a:lnTo>
                      <a:pt x="1299" y="60"/>
                    </a:lnTo>
                    <a:lnTo>
                      <a:pt x="1274" y="72"/>
                    </a:lnTo>
                    <a:lnTo>
                      <a:pt x="1246" y="86"/>
                    </a:lnTo>
                    <a:lnTo>
                      <a:pt x="1215" y="100"/>
                    </a:lnTo>
                    <a:lnTo>
                      <a:pt x="1182" y="116"/>
                    </a:lnTo>
                    <a:lnTo>
                      <a:pt x="1147" y="131"/>
                    </a:lnTo>
                    <a:lnTo>
                      <a:pt x="1109" y="147"/>
                    </a:lnTo>
                    <a:lnTo>
                      <a:pt x="1068" y="163"/>
                    </a:lnTo>
                    <a:lnTo>
                      <a:pt x="1025" y="181"/>
                    </a:lnTo>
                    <a:lnTo>
                      <a:pt x="979" y="198"/>
                    </a:lnTo>
                    <a:lnTo>
                      <a:pt x="932" y="214"/>
                    </a:lnTo>
                    <a:lnTo>
                      <a:pt x="881" y="231"/>
                    </a:lnTo>
                    <a:lnTo>
                      <a:pt x="828" y="247"/>
                    </a:lnTo>
                    <a:lnTo>
                      <a:pt x="772" y="264"/>
                    </a:lnTo>
                    <a:lnTo>
                      <a:pt x="714" y="280"/>
                    </a:lnTo>
                    <a:lnTo>
                      <a:pt x="653" y="295"/>
                    </a:lnTo>
                    <a:lnTo>
                      <a:pt x="591" y="310"/>
                    </a:lnTo>
                    <a:lnTo>
                      <a:pt x="525" y="323"/>
                    </a:lnTo>
                    <a:lnTo>
                      <a:pt x="457" y="337"/>
                    </a:lnTo>
                    <a:lnTo>
                      <a:pt x="387" y="349"/>
                    </a:lnTo>
                    <a:lnTo>
                      <a:pt x="315" y="360"/>
                    </a:lnTo>
                    <a:lnTo>
                      <a:pt x="240" y="371"/>
                    </a:lnTo>
                    <a:lnTo>
                      <a:pt x="162" y="379"/>
                    </a:lnTo>
                    <a:lnTo>
                      <a:pt x="82" y="387"/>
                    </a:lnTo>
                    <a:lnTo>
                      <a:pt x="0" y="393"/>
                    </a:lnTo>
                    <a:lnTo>
                      <a:pt x="5" y="405"/>
                    </a:lnTo>
                    <a:lnTo>
                      <a:pt x="16" y="436"/>
                    </a:lnTo>
                    <a:lnTo>
                      <a:pt x="33" y="482"/>
                    </a:lnTo>
                    <a:lnTo>
                      <a:pt x="53" y="535"/>
                    </a:lnTo>
                    <a:lnTo>
                      <a:pt x="73" y="588"/>
                    </a:lnTo>
                    <a:lnTo>
                      <a:pt x="90" y="637"/>
                    </a:lnTo>
                    <a:lnTo>
                      <a:pt x="103" y="674"/>
                    </a:lnTo>
                    <a:lnTo>
                      <a:pt x="109" y="691"/>
                    </a:lnTo>
                    <a:lnTo>
                      <a:pt x="112" y="692"/>
                    </a:lnTo>
                    <a:lnTo>
                      <a:pt x="119" y="693"/>
                    </a:lnTo>
                    <a:lnTo>
                      <a:pt x="128" y="693"/>
                    </a:lnTo>
                    <a:lnTo>
                      <a:pt x="141" y="694"/>
                    </a:lnTo>
                    <a:lnTo>
                      <a:pt x="154" y="694"/>
                    </a:lnTo>
                    <a:lnTo>
                      <a:pt x="172" y="697"/>
                    </a:lnTo>
                    <a:lnTo>
                      <a:pt x="189" y="699"/>
                    </a:lnTo>
                    <a:lnTo>
                      <a:pt x="207" y="702"/>
                    </a:lnTo>
                    <a:lnTo>
                      <a:pt x="227" y="707"/>
                    </a:lnTo>
                    <a:lnTo>
                      <a:pt x="247" y="714"/>
                    </a:lnTo>
                    <a:lnTo>
                      <a:pt x="265" y="723"/>
                    </a:lnTo>
                    <a:lnTo>
                      <a:pt x="282" y="735"/>
                    </a:lnTo>
                    <a:lnTo>
                      <a:pt x="298" y="749"/>
                    </a:lnTo>
                    <a:lnTo>
                      <a:pt x="312" y="766"/>
                    </a:lnTo>
                    <a:lnTo>
                      <a:pt x="324" y="785"/>
                    </a:lnTo>
                    <a:lnTo>
                      <a:pt x="333" y="810"/>
                    </a:lnTo>
                    <a:lnTo>
                      <a:pt x="340" y="856"/>
                    </a:lnTo>
                    <a:lnTo>
                      <a:pt x="335" y="895"/>
                    </a:lnTo>
                    <a:lnTo>
                      <a:pt x="321" y="926"/>
                    </a:lnTo>
                    <a:lnTo>
                      <a:pt x="303" y="950"/>
                    </a:lnTo>
                    <a:lnTo>
                      <a:pt x="282" y="970"/>
                    </a:lnTo>
                    <a:lnTo>
                      <a:pt x="263" y="984"/>
                    </a:lnTo>
                    <a:lnTo>
                      <a:pt x="249" y="992"/>
                    </a:lnTo>
                    <a:lnTo>
                      <a:pt x="244" y="997"/>
                    </a:lnTo>
                    <a:lnTo>
                      <a:pt x="249" y="1014"/>
                    </a:lnTo>
                    <a:lnTo>
                      <a:pt x="259" y="1047"/>
                    </a:lnTo>
                    <a:lnTo>
                      <a:pt x="274" y="1094"/>
                    </a:lnTo>
                    <a:lnTo>
                      <a:pt x="291" y="1148"/>
                    </a:lnTo>
                    <a:lnTo>
                      <a:pt x="308" y="1206"/>
                    </a:lnTo>
                    <a:lnTo>
                      <a:pt x="321" y="1260"/>
                    </a:lnTo>
                    <a:lnTo>
                      <a:pt x="332" y="1307"/>
                    </a:lnTo>
                    <a:lnTo>
                      <a:pt x="335" y="1342"/>
                    </a:lnTo>
                    <a:lnTo>
                      <a:pt x="338" y="1341"/>
                    </a:lnTo>
                    <a:lnTo>
                      <a:pt x="346" y="1337"/>
                    </a:lnTo>
                    <a:lnTo>
                      <a:pt x="358" y="1332"/>
                    </a:lnTo>
                    <a:lnTo>
                      <a:pt x="374" y="1325"/>
                    </a:lnTo>
                    <a:lnTo>
                      <a:pt x="396" y="1315"/>
                    </a:lnTo>
                    <a:lnTo>
                      <a:pt x="422" y="1304"/>
                    </a:lnTo>
                    <a:lnTo>
                      <a:pt x="452" y="1291"/>
                    </a:lnTo>
                    <a:lnTo>
                      <a:pt x="485" y="1277"/>
                    </a:lnTo>
                    <a:lnTo>
                      <a:pt x="522" y="1261"/>
                    </a:lnTo>
                    <a:lnTo>
                      <a:pt x="562" y="1245"/>
                    </a:lnTo>
                    <a:lnTo>
                      <a:pt x="606" y="1227"/>
                    </a:lnTo>
                    <a:lnTo>
                      <a:pt x="653" y="1208"/>
                    </a:lnTo>
                    <a:lnTo>
                      <a:pt x="702" y="1188"/>
                    </a:lnTo>
                    <a:lnTo>
                      <a:pt x="755" y="1168"/>
                    </a:lnTo>
                    <a:lnTo>
                      <a:pt x="809" y="1146"/>
                    </a:lnTo>
                    <a:lnTo>
                      <a:pt x="865" y="1124"/>
                    </a:lnTo>
                    <a:lnTo>
                      <a:pt x="923" y="1102"/>
                    </a:lnTo>
                    <a:lnTo>
                      <a:pt x="984" y="1079"/>
                    </a:lnTo>
                    <a:lnTo>
                      <a:pt x="1045" y="1057"/>
                    </a:lnTo>
                    <a:lnTo>
                      <a:pt x="1108" y="1034"/>
                    </a:lnTo>
                    <a:lnTo>
                      <a:pt x="1173" y="1011"/>
                    </a:lnTo>
                    <a:lnTo>
                      <a:pt x="1238" y="989"/>
                    </a:lnTo>
                    <a:lnTo>
                      <a:pt x="1304" y="966"/>
                    </a:lnTo>
                    <a:lnTo>
                      <a:pt x="1371" y="944"/>
                    </a:lnTo>
                    <a:lnTo>
                      <a:pt x="1438" y="924"/>
                    </a:lnTo>
                    <a:lnTo>
                      <a:pt x="1504" y="903"/>
                    </a:lnTo>
                    <a:lnTo>
                      <a:pt x="1571" y="883"/>
                    </a:lnTo>
                    <a:lnTo>
                      <a:pt x="1638" y="865"/>
                    </a:lnTo>
                    <a:lnTo>
                      <a:pt x="1704" y="847"/>
                    </a:lnTo>
                    <a:lnTo>
                      <a:pt x="1769" y="830"/>
                    </a:lnTo>
                    <a:lnTo>
                      <a:pt x="1834" y="814"/>
                    </a:lnTo>
                    <a:lnTo>
                      <a:pt x="1897" y="800"/>
                    </a:lnTo>
                    <a:close/>
                  </a:path>
                </a:pathLst>
              </a:custGeom>
              <a:solidFill>
                <a:srgbClr val="E2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20116F50-F5DD-46B1-A597-093131908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" y="1014"/>
                <a:ext cx="898" cy="631"/>
              </a:xfrm>
              <a:custGeom>
                <a:avLst/>
                <a:gdLst>
                  <a:gd name="T0" fmla="*/ 1773 w 1795"/>
                  <a:gd name="T1" fmla="*/ 713 h 1263"/>
                  <a:gd name="T2" fmla="*/ 1694 w 1795"/>
                  <a:gd name="T3" fmla="*/ 580 h 1263"/>
                  <a:gd name="T4" fmla="*/ 1634 w 1795"/>
                  <a:gd name="T5" fmla="*/ 476 h 1263"/>
                  <a:gd name="T6" fmla="*/ 1617 w 1795"/>
                  <a:gd name="T7" fmla="*/ 471 h 1263"/>
                  <a:gd name="T8" fmla="*/ 1580 w 1795"/>
                  <a:gd name="T9" fmla="*/ 469 h 1263"/>
                  <a:gd name="T10" fmla="*/ 1533 w 1795"/>
                  <a:gd name="T11" fmla="*/ 463 h 1263"/>
                  <a:gd name="T12" fmla="*/ 1486 w 1795"/>
                  <a:gd name="T13" fmla="*/ 446 h 1263"/>
                  <a:gd name="T14" fmla="*/ 1447 w 1795"/>
                  <a:gd name="T15" fmla="*/ 409 h 1263"/>
                  <a:gd name="T16" fmla="*/ 1428 w 1795"/>
                  <a:gd name="T17" fmla="*/ 321 h 1263"/>
                  <a:gd name="T18" fmla="*/ 1460 w 1795"/>
                  <a:gd name="T19" fmla="*/ 241 h 1263"/>
                  <a:gd name="T20" fmla="*/ 1486 w 1795"/>
                  <a:gd name="T21" fmla="*/ 198 h 1263"/>
                  <a:gd name="T22" fmla="*/ 1444 w 1795"/>
                  <a:gd name="T23" fmla="*/ 142 h 1263"/>
                  <a:gd name="T24" fmla="*/ 1366 w 1795"/>
                  <a:gd name="T25" fmla="*/ 41 h 1263"/>
                  <a:gd name="T26" fmla="*/ 1324 w 1795"/>
                  <a:gd name="T27" fmla="*/ 2 h 1263"/>
                  <a:gd name="T28" fmla="*/ 1291 w 1795"/>
                  <a:gd name="T29" fmla="*/ 20 h 1263"/>
                  <a:gd name="T30" fmla="*/ 1237 w 1795"/>
                  <a:gd name="T31" fmla="*/ 47 h 1263"/>
                  <a:gd name="T32" fmla="*/ 1162 w 1795"/>
                  <a:gd name="T33" fmla="*/ 83 h 1263"/>
                  <a:gd name="T34" fmla="*/ 1066 w 1795"/>
                  <a:gd name="T35" fmla="*/ 126 h 1263"/>
                  <a:gd name="T36" fmla="*/ 950 w 1795"/>
                  <a:gd name="T37" fmla="*/ 171 h 1263"/>
                  <a:gd name="T38" fmla="*/ 814 w 1795"/>
                  <a:gd name="T39" fmla="*/ 218 h 1263"/>
                  <a:gd name="T40" fmla="*/ 658 w 1795"/>
                  <a:gd name="T41" fmla="*/ 262 h 1263"/>
                  <a:gd name="T42" fmla="*/ 483 w 1795"/>
                  <a:gd name="T43" fmla="*/ 302 h 1263"/>
                  <a:gd name="T44" fmla="*/ 289 w 1795"/>
                  <a:gd name="T45" fmla="*/ 335 h 1263"/>
                  <a:gd name="T46" fmla="*/ 74 w 1795"/>
                  <a:gd name="T47" fmla="*/ 359 h 1263"/>
                  <a:gd name="T48" fmla="*/ 13 w 1795"/>
                  <a:gd name="T49" fmla="*/ 404 h 1263"/>
                  <a:gd name="T50" fmla="*/ 64 w 1795"/>
                  <a:gd name="T51" fmla="*/ 542 h 1263"/>
                  <a:gd name="T52" fmla="*/ 100 w 1795"/>
                  <a:gd name="T53" fmla="*/ 641 h 1263"/>
                  <a:gd name="T54" fmla="*/ 117 w 1795"/>
                  <a:gd name="T55" fmla="*/ 646 h 1263"/>
                  <a:gd name="T56" fmla="*/ 155 w 1795"/>
                  <a:gd name="T57" fmla="*/ 652 h 1263"/>
                  <a:gd name="T58" fmla="*/ 203 w 1795"/>
                  <a:gd name="T59" fmla="*/ 665 h 1263"/>
                  <a:gd name="T60" fmla="*/ 252 w 1795"/>
                  <a:gd name="T61" fmla="*/ 692 h 1263"/>
                  <a:gd name="T62" fmla="*/ 289 w 1795"/>
                  <a:gd name="T63" fmla="*/ 740 h 1263"/>
                  <a:gd name="T64" fmla="*/ 300 w 1795"/>
                  <a:gd name="T65" fmla="*/ 839 h 1263"/>
                  <a:gd name="T66" fmla="*/ 255 w 1795"/>
                  <a:gd name="T67" fmla="*/ 909 h 1263"/>
                  <a:gd name="T68" fmla="*/ 224 w 1795"/>
                  <a:gd name="T69" fmla="*/ 940 h 1263"/>
                  <a:gd name="T70" fmla="*/ 252 w 1795"/>
                  <a:gd name="T71" fmla="*/ 1032 h 1263"/>
                  <a:gd name="T72" fmla="*/ 293 w 1795"/>
                  <a:gd name="T73" fmla="*/ 1186 h 1263"/>
                  <a:gd name="T74" fmla="*/ 307 w 1795"/>
                  <a:gd name="T75" fmla="*/ 1262 h 1263"/>
                  <a:gd name="T76" fmla="*/ 344 w 1795"/>
                  <a:gd name="T77" fmla="*/ 1245 h 1263"/>
                  <a:gd name="T78" fmla="*/ 419 w 1795"/>
                  <a:gd name="T79" fmla="*/ 1214 h 1263"/>
                  <a:gd name="T80" fmla="*/ 527 w 1795"/>
                  <a:gd name="T81" fmla="*/ 1169 h 1263"/>
                  <a:gd name="T82" fmla="*/ 663 w 1795"/>
                  <a:gd name="T83" fmla="*/ 1114 h 1263"/>
                  <a:gd name="T84" fmla="*/ 821 w 1795"/>
                  <a:gd name="T85" fmla="*/ 1053 h 1263"/>
                  <a:gd name="T86" fmla="*/ 995 w 1795"/>
                  <a:gd name="T87" fmla="*/ 989 h 1263"/>
                  <a:gd name="T88" fmla="*/ 1179 w 1795"/>
                  <a:gd name="T89" fmla="*/ 924 h 1263"/>
                  <a:gd name="T90" fmla="*/ 1368 w 1795"/>
                  <a:gd name="T91" fmla="*/ 863 h 1263"/>
                  <a:gd name="T92" fmla="*/ 1556 w 1795"/>
                  <a:gd name="T93" fmla="*/ 809 h 1263"/>
                  <a:gd name="T94" fmla="*/ 1738 w 1795"/>
                  <a:gd name="T95" fmla="*/ 764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95" h="1263">
                    <a:moveTo>
                      <a:pt x="1795" y="751"/>
                    </a:moveTo>
                    <a:lnTo>
                      <a:pt x="1790" y="741"/>
                    </a:lnTo>
                    <a:lnTo>
                      <a:pt x="1773" y="713"/>
                    </a:lnTo>
                    <a:lnTo>
                      <a:pt x="1749" y="674"/>
                    </a:lnTo>
                    <a:lnTo>
                      <a:pt x="1722" y="627"/>
                    </a:lnTo>
                    <a:lnTo>
                      <a:pt x="1694" y="580"/>
                    </a:lnTo>
                    <a:lnTo>
                      <a:pt x="1667" y="535"/>
                    </a:lnTo>
                    <a:lnTo>
                      <a:pt x="1647" y="498"/>
                    </a:lnTo>
                    <a:lnTo>
                      <a:pt x="1634" y="476"/>
                    </a:lnTo>
                    <a:lnTo>
                      <a:pt x="1631" y="474"/>
                    </a:lnTo>
                    <a:lnTo>
                      <a:pt x="1625" y="471"/>
                    </a:lnTo>
                    <a:lnTo>
                      <a:pt x="1617" y="471"/>
                    </a:lnTo>
                    <a:lnTo>
                      <a:pt x="1606" y="470"/>
                    </a:lnTo>
                    <a:lnTo>
                      <a:pt x="1594" y="470"/>
                    </a:lnTo>
                    <a:lnTo>
                      <a:pt x="1580" y="469"/>
                    </a:lnTo>
                    <a:lnTo>
                      <a:pt x="1565" y="468"/>
                    </a:lnTo>
                    <a:lnTo>
                      <a:pt x="1549" y="465"/>
                    </a:lnTo>
                    <a:lnTo>
                      <a:pt x="1533" y="463"/>
                    </a:lnTo>
                    <a:lnTo>
                      <a:pt x="1517" y="459"/>
                    </a:lnTo>
                    <a:lnTo>
                      <a:pt x="1500" y="453"/>
                    </a:lnTo>
                    <a:lnTo>
                      <a:pt x="1486" y="446"/>
                    </a:lnTo>
                    <a:lnTo>
                      <a:pt x="1472" y="436"/>
                    </a:lnTo>
                    <a:lnTo>
                      <a:pt x="1459" y="424"/>
                    </a:lnTo>
                    <a:lnTo>
                      <a:pt x="1447" y="409"/>
                    </a:lnTo>
                    <a:lnTo>
                      <a:pt x="1438" y="392"/>
                    </a:lnTo>
                    <a:lnTo>
                      <a:pt x="1428" y="355"/>
                    </a:lnTo>
                    <a:lnTo>
                      <a:pt x="1428" y="321"/>
                    </a:lnTo>
                    <a:lnTo>
                      <a:pt x="1435" y="291"/>
                    </a:lnTo>
                    <a:lnTo>
                      <a:pt x="1446" y="264"/>
                    </a:lnTo>
                    <a:lnTo>
                      <a:pt x="1460" y="241"/>
                    </a:lnTo>
                    <a:lnTo>
                      <a:pt x="1473" y="221"/>
                    </a:lnTo>
                    <a:lnTo>
                      <a:pt x="1482" y="207"/>
                    </a:lnTo>
                    <a:lnTo>
                      <a:pt x="1486" y="198"/>
                    </a:lnTo>
                    <a:lnTo>
                      <a:pt x="1480" y="190"/>
                    </a:lnTo>
                    <a:lnTo>
                      <a:pt x="1465" y="171"/>
                    </a:lnTo>
                    <a:lnTo>
                      <a:pt x="1444" y="142"/>
                    </a:lnTo>
                    <a:lnTo>
                      <a:pt x="1419" y="108"/>
                    </a:lnTo>
                    <a:lnTo>
                      <a:pt x="1391" y="74"/>
                    </a:lnTo>
                    <a:lnTo>
                      <a:pt x="1366" y="41"/>
                    </a:lnTo>
                    <a:lnTo>
                      <a:pt x="1345" y="15"/>
                    </a:lnTo>
                    <a:lnTo>
                      <a:pt x="1330" y="0"/>
                    </a:lnTo>
                    <a:lnTo>
                      <a:pt x="1324" y="2"/>
                    </a:lnTo>
                    <a:lnTo>
                      <a:pt x="1315" y="7"/>
                    </a:lnTo>
                    <a:lnTo>
                      <a:pt x="1305" y="13"/>
                    </a:lnTo>
                    <a:lnTo>
                      <a:pt x="1291" y="20"/>
                    </a:lnTo>
                    <a:lnTo>
                      <a:pt x="1275" y="28"/>
                    </a:lnTo>
                    <a:lnTo>
                      <a:pt x="1257" y="37"/>
                    </a:lnTo>
                    <a:lnTo>
                      <a:pt x="1237" y="47"/>
                    </a:lnTo>
                    <a:lnTo>
                      <a:pt x="1214" y="59"/>
                    </a:lnTo>
                    <a:lnTo>
                      <a:pt x="1189" y="70"/>
                    </a:lnTo>
                    <a:lnTo>
                      <a:pt x="1162" y="83"/>
                    </a:lnTo>
                    <a:lnTo>
                      <a:pt x="1132" y="97"/>
                    </a:lnTo>
                    <a:lnTo>
                      <a:pt x="1101" y="111"/>
                    </a:lnTo>
                    <a:lnTo>
                      <a:pt x="1066" y="126"/>
                    </a:lnTo>
                    <a:lnTo>
                      <a:pt x="1029" y="141"/>
                    </a:lnTo>
                    <a:lnTo>
                      <a:pt x="991" y="156"/>
                    </a:lnTo>
                    <a:lnTo>
                      <a:pt x="950" y="171"/>
                    </a:lnTo>
                    <a:lnTo>
                      <a:pt x="907" y="187"/>
                    </a:lnTo>
                    <a:lnTo>
                      <a:pt x="862" y="202"/>
                    </a:lnTo>
                    <a:lnTo>
                      <a:pt x="814" y="218"/>
                    </a:lnTo>
                    <a:lnTo>
                      <a:pt x="764" y="233"/>
                    </a:lnTo>
                    <a:lnTo>
                      <a:pt x="713" y="248"/>
                    </a:lnTo>
                    <a:lnTo>
                      <a:pt x="658" y="262"/>
                    </a:lnTo>
                    <a:lnTo>
                      <a:pt x="602" y="275"/>
                    </a:lnTo>
                    <a:lnTo>
                      <a:pt x="544" y="289"/>
                    </a:lnTo>
                    <a:lnTo>
                      <a:pt x="483" y="302"/>
                    </a:lnTo>
                    <a:lnTo>
                      <a:pt x="420" y="315"/>
                    </a:lnTo>
                    <a:lnTo>
                      <a:pt x="356" y="325"/>
                    </a:lnTo>
                    <a:lnTo>
                      <a:pt x="289" y="335"/>
                    </a:lnTo>
                    <a:lnTo>
                      <a:pt x="220" y="344"/>
                    </a:lnTo>
                    <a:lnTo>
                      <a:pt x="148" y="353"/>
                    </a:lnTo>
                    <a:lnTo>
                      <a:pt x="74" y="359"/>
                    </a:lnTo>
                    <a:lnTo>
                      <a:pt x="0" y="365"/>
                    </a:lnTo>
                    <a:lnTo>
                      <a:pt x="3" y="376"/>
                    </a:lnTo>
                    <a:lnTo>
                      <a:pt x="13" y="404"/>
                    </a:lnTo>
                    <a:lnTo>
                      <a:pt x="28" y="445"/>
                    </a:lnTo>
                    <a:lnTo>
                      <a:pt x="47" y="492"/>
                    </a:lnTo>
                    <a:lnTo>
                      <a:pt x="64" y="542"/>
                    </a:lnTo>
                    <a:lnTo>
                      <a:pt x="80" y="586"/>
                    </a:lnTo>
                    <a:lnTo>
                      <a:pt x="93" y="621"/>
                    </a:lnTo>
                    <a:lnTo>
                      <a:pt x="100" y="641"/>
                    </a:lnTo>
                    <a:lnTo>
                      <a:pt x="102" y="643"/>
                    </a:lnTo>
                    <a:lnTo>
                      <a:pt x="108" y="644"/>
                    </a:lnTo>
                    <a:lnTo>
                      <a:pt x="117" y="646"/>
                    </a:lnTo>
                    <a:lnTo>
                      <a:pt x="127" y="648"/>
                    </a:lnTo>
                    <a:lnTo>
                      <a:pt x="140" y="649"/>
                    </a:lnTo>
                    <a:lnTo>
                      <a:pt x="155" y="652"/>
                    </a:lnTo>
                    <a:lnTo>
                      <a:pt x="171" y="654"/>
                    </a:lnTo>
                    <a:lnTo>
                      <a:pt x="187" y="659"/>
                    </a:lnTo>
                    <a:lnTo>
                      <a:pt x="203" y="665"/>
                    </a:lnTo>
                    <a:lnTo>
                      <a:pt x="221" y="672"/>
                    </a:lnTo>
                    <a:lnTo>
                      <a:pt x="237" y="681"/>
                    </a:lnTo>
                    <a:lnTo>
                      <a:pt x="252" y="692"/>
                    </a:lnTo>
                    <a:lnTo>
                      <a:pt x="266" y="705"/>
                    </a:lnTo>
                    <a:lnTo>
                      <a:pt x="278" y="721"/>
                    </a:lnTo>
                    <a:lnTo>
                      <a:pt x="289" y="740"/>
                    </a:lnTo>
                    <a:lnTo>
                      <a:pt x="297" y="762"/>
                    </a:lnTo>
                    <a:lnTo>
                      <a:pt x="304" y="803"/>
                    </a:lnTo>
                    <a:lnTo>
                      <a:pt x="300" y="839"/>
                    </a:lnTo>
                    <a:lnTo>
                      <a:pt x="289" y="868"/>
                    </a:lnTo>
                    <a:lnTo>
                      <a:pt x="273" y="891"/>
                    </a:lnTo>
                    <a:lnTo>
                      <a:pt x="255" y="909"/>
                    </a:lnTo>
                    <a:lnTo>
                      <a:pt x="239" y="923"/>
                    </a:lnTo>
                    <a:lnTo>
                      <a:pt x="228" y="933"/>
                    </a:lnTo>
                    <a:lnTo>
                      <a:pt x="224" y="940"/>
                    </a:lnTo>
                    <a:lnTo>
                      <a:pt x="229" y="957"/>
                    </a:lnTo>
                    <a:lnTo>
                      <a:pt x="238" y="990"/>
                    </a:lnTo>
                    <a:lnTo>
                      <a:pt x="252" y="1032"/>
                    </a:lnTo>
                    <a:lnTo>
                      <a:pt x="267" y="1083"/>
                    </a:lnTo>
                    <a:lnTo>
                      <a:pt x="281" y="1135"/>
                    </a:lnTo>
                    <a:lnTo>
                      <a:pt x="293" y="1186"/>
                    </a:lnTo>
                    <a:lnTo>
                      <a:pt x="301" y="1229"/>
                    </a:lnTo>
                    <a:lnTo>
                      <a:pt x="305" y="1263"/>
                    </a:lnTo>
                    <a:lnTo>
                      <a:pt x="307" y="1262"/>
                    </a:lnTo>
                    <a:lnTo>
                      <a:pt x="315" y="1258"/>
                    </a:lnTo>
                    <a:lnTo>
                      <a:pt x="327" y="1254"/>
                    </a:lnTo>
                    <a:lnTo>
                      <a:pt x="344" y="1245"/>
                    </a:lnTo>
                    <a:lnTo>
                      <a:pt x="365" y="1236"/>
                    </a:lnTo>
                    <a:lnTo>
                      <a:pt x="390" y="1226"/>
                    </a:lnTo>
                    <a:lnTo>
                      <a:pt x="419" y="1214"/>
                    </a:lnTo>
                    <a:lnTo>
                      <a:pt x="452" y="1201"/>
                    </a:lnTo>
                    <a:lnTo>
                      <a:pt x="488" y="1186"/>
                    </a:lnTo>
                    <a:lnTo>
                      <a:pt x="527" y="1169"/>
                    </a:lnTo>
                    <a:lnTo>
                      <a:pt x="570" y="1152"/>
                    </a:lnTo>
                    <a:lnTo>
                      <a:pt x="616" y="1134"/>
                    </a:lnTo>
                    <a:lnTo>
                      <a:pt x="663" y="1114"/>
                    </a:lnTo>
                    <a:lnTo>
                      <a:pt x="714" y="1095"/>
                    </a:lnTo>
                    <a:lnTo>
                      <a:pt x="767" y="1074"/>
                    </a:lnTo>
                    <a:lnTo>
                      <a:pt x="821" y="1053"/>
                    </a:lnTo>
                    <a:lnTo>
                      <a:pt x="877" y="1032"/>
                    </a:lnTo>
                    <a:lnTo>
                      <a:pt x="936" y="1010"/>
                    </a:lnTo>
                    <a:lnTo>
                      <a:pt x="995" y="989"/>
                    </a:lnTo>
                    <a:lnTo>
                      <a:pt x="1056" y="968"/>
                    </a:lnTo>
                    <a:lnTo>
                      <a:pt x="1117" y="946"/>
                    </a:lnTo>
                    <a:lnTo>
                      <a:pt x="1179" y="924"/>
                    </a:lnTo>
                    <a:lnTo>
                      <a:pt x="1241" y="903"/>
                    </a:lnTo>
                    <a:lnTo>
                      <a:pt x="1305" y="884"/>
                    </a:lnTo>
                    <a:lnTo>
                      <a:pt x="1368" y="863"/>
                    </a:lnTo>
                    <a:lnTo>
                      <a:pt x="1431" y="845"/>
                    </a:lnTo>
                    <a:lnTo>
                      <a:pt x="1494" y="826"/>
                    </a:lnTo>
                    <a:lnTo>
                      <a:pt x="1556" y="809"/>
                    </a:lnTo>
                    <a:lnTo>
                      <a:pt x="1618" y="793"/>
                    </a:lnTo>
                    <a:lnTo>
                      <a:pt x="1678" y="778"/>
                    </a:lnTo>
                    <a:lnTo>
                      <a:pt x="1738" y="764"/>
                    </a:lnTo>
                    <a:lnTo>
                      <a:pt x="1795" y="751"/>
                    </a:lnTo>
                    <a:close/>
                  </a:path>
                </a:pathLst>
              </a:custGeom>
              <a:solidFill>
                <a:srgbClr val="D3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6885F7A7-3FB9-4CA3-ADBB-E01D3D21D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1034"/>
                <a:ext cx="848" cy="591"/>
              </a:xfrm>
              <a:custGeom>
                <a:avLst/>
                <a:gdLst>
                  <a:gd name="T0" fmla="*/ 1675 w 1696"/>
                  <a:gd name="T1" fmla="*/ 668 h 1183"/>
                  <a:gd name="T2" fmla="*/ 1602 w 1696"/>
                  <a:gd name="T3" fmla="*/ 544 h 1183"/>
                  <a:gd name="T4" fmla="*/ 1541 w 1696"/>
                  <a:gd name="T5" fmla="*/ 441 h 1183"/>
                  <a:gd name="T6" fmla="*/ 1490 w 1696"/>
                  <a:gd name="T7" fmla="*/ 424 h 1183"/>
                  <a:gd name="T8" fmla="*/ 1408 w 1696"/>
                  <a:gd name="T9" fmla="*/ 396 h 1183"/>
                  <a:gd name="T10" fmla="*/ 1357 w 1696"/>
                  <a:gd name="T11" fmla="*/ 310 h 1183"/>
                  <a:gd name="T12" fmla="*/ 1371 w 1696"/>
                  <a:gd name="T13" fmla="*/ 225 h 1183"/>
                  <a:gd name="T14" fmla="*/ 1398 w 1696"/>
                  <a:gd name="T15" fmla="*/ 169 h 1183"/>
                  <a:gd name="T16" fmla="*/ 1383 w 1696"/>
                  <a:gd name="T17" fmla="*/ 135 h 1183"/>
                  <a:gd name="T18" fmla="*/ 1315 w 1696"/>
                  <a:gd name="T19" fmla="*/ 57 h 1183"/>
                  <a:gd name="T20" fmla="*/ 1253 w 1696"/>
                  <a:gd name="T21" fmla="*/ 0 h 1183"/>
                  <a:gd name="T22" fmla="*/ 1223 w 1696"/>
                  <a:gd name="T23" fmla="*/ 14 h 1183"/>
                  <a:gd name="T24" fmla="*/ 1174 w 1696"/>
                  <a:gd name="T25" fmla="*/ 37 h 1183"/>
                  <a:gd name="T26" fmla="*/ 1106 w 1696"/>
                  <a:gd name="T27" fmla="*/ 68 h 1183"/>
                  <a:gd name="T28" fmla="*/ 1019 w 1696"/>
                  <a:gd name="T29" fmla="*/ 105 h 1183"/>
                  <a:gd name="T30" fmla="*/ 916 w 1696"/>
                  <a:gd name="T31" fmla="*/ 146 h 1183"/>
                  <a:gd name="T32" fmla="*/ 794 w 1696"/>
                  <a:gd name="T33" fmla="*/ 188 h 1183"/>
                  <a:gd name="T34" fmla="*/ 654 w 1696"/>
                  <a:gd name="T35" fmla="*/ 229 h 1183"/>
                  <a:gd name="T36" fmla="*/ 499 w 1696"/>
                  <a:gd name="T37" fmla="*/ 267 h 1183"/>
                  <a:gd name="T38" fmla="*/ 325 w 1696"/>
                  <a:gd name="T39" fmla="*/ 300 h 1183"/>
                  <a:gd name="T40" fmla="*/ 136 w 1696"/>
                  <a:gd name="T41" fmla="*/ 325 h 1183"/>
                  <a:gd name="T42" fmla="*/ 3 w 1696"/>
                  <a:gd name="T43" fmla="*/ 346 h 1183"/>
                  <a:gd name="T44" fmla="*/ 41 w 1696"/>
                  <a:gd name="T45" fmla="*/ 449 h 1183"/>
                  <a:gd name="T46" fmla="*/ 85 w 1696"/>
                  <a:gd name="T47" fmla="*/ 567 h 1183"/>
                  <a:gd name="T48" fmla="*/ 117 w 1696"/>
                  <a:gd name="T49" fmla="*/ 600 h 1183"/>
                  <a:gd name="T50" fmla="*/ 197 w 1696"/>
                  <a:gd name="T51" fmla="*/ 628 h 1183"/>
                  <a:gd name="T52" fmla="*/ 264 w 1696"/>
                  <a:gd name="T53" fmla="*/ 713 h 1183"/>
                  <a:gd name="T54" fmla="*/ 258 w 1696"/>
                  <a:gd name="T55" fmla="*/ 808 h 1183"/>
                  <a:gd name="T56" fmla="*/ 219 w 1696"/>
                  <a:gd name="T57" fmla="*/ 862 h 1183"/>
                  <a:gd name="T58" fmla="*/ 212 w 1696"/>
                  <a:gd name="T59" fmla="*/ 900 h 1183"/>
                  <a:gd name="T60" fmla="*/ 244 w 1696"/>
                  <a:gd name="T61" fmla="*/ 1017 h 1183"/>
                  <a:gd name="T62" fmla="*/ 274 w 1696"/>
                  <a:gd name="T63" fmla="*/ 1151 h 1183"/>
                  <a:gd name="T64" fmla="*/ 287 w 1696"/>
                  <a:gd name="T65" fmla="*/ 1178 h 1183"/>
                  <a:gd name="T66" fmla="*/ 335 w 1696"/>
                  <a:gd name="T67" fmla="*/ 1157 h 1183"/>
                  <a:gd name="T68" fmla="*/ 420 w 1696"/>
                  <a:gd name="T69" fmla="*/ 1123 h 1183"/>
                  <a:gd name="T70" fmla="*/ 537 w 1696"/>
                  <a:gd name="T71" fmla="*/ 1075 h 1183"/>
                  <a:gd name="T72" fmla="*/ 676 w 1696"/>
                  <a:gd name="T73" fmla="*/ 1021 h 1183"/>
                  <a:gd name="T74" fmla="*/ 834 w 1696"/>
                  <a:gd name="T75" fmla="*/ 961 h 1183"/>
                  <a:gd name="T76" fmla="*/ 1006 w 1696"/>
                  <a:gd name="T77" fmla="*/ 900 h 1183"/>
                  <a:gd name="T78" fmla="*/ 1183 w 1696"/>
                  <a:gd name="T79" fmla="*/ 840 h 1183"/>
                  <a:gd name="T80" fmla="*/ 1360 w 1696"/>
                  <a:gd name="T81" fmla="*/ 785 h 1183"/>
                  <a:gd name="T82" fmla="*/ 1533 w 1696"/>
                  <a:gd name="T83" fmla="*/ 738 h 1183"/>
                  <a:gd name="T84" fmla="*/ 1696 w 1696"/>
                  <a:gd name="T85" fmla="*/ 701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6" h="1183">
                    <a:moveTo>
                      <a:pt x="1696" y="701"/>
                    </a:moveTo>
                    <a:lnTo>
                      <a:pt x="1690" y="692"/>
                    </a:lnTo>
                    <a:lnTo>
                      <a:pt x="1675" y="668"/>
                    </a:lnTo>
                    <a:lnTo>
                      <a:pt x="1654" y="632"/>
                    </a:lnTo>
                    <a:lnTo>
                      <a:pt x="1629" y="589"/>
                    </a:lnTo>
                    <a:lnTo>
                      <a:pt x="1602" y="544"/>
                    </a:lnTo>
                    <a:lnTo>
                      <a:pt x="1577" y="502"/>
                    </a:lnTo>
                    <a:lnTo>
                      <a:pt x="1555" y="466"/>
                    </a:lnTo>
                    <a:lnTo>
                      <a:pt x="1541" y="441"/>
                    </a:lnTo>
                    <a:lnTo>
                      <a:pt x="1532" y="434"/>
                    </a:lnTo>
                    <a:lnTo>
                      <a:pt x="1515" y="429"/>
                    </a:lnTo>
                    <a:lnTo>
                      <a:pt x="1490" y="424"/>
                    </a:lnTo>
                    <a:lnTo>
                      <a:pt x="1464" y="419"/>
                    </a:lnTo>
                    <a:lnTo>
                      <a:pt x="1435" y="409"/>
                    </a:lnTo>
                    <a:lnTo>
                      <a:pt x="1408" y="396"/>
                    </a:lnTo>
                    <a:lnTo>
                      <a:pt x="1385" y="374"/>
                    </a:lnTo>
                    <a:lnTo>
                      <a:pt x="1366" y="344"/>
                    </a:lnTo>
                    <a:lnTo>
                      <a:pt x="1357" y="310"/>
                    </a:lnTo>
                    <a:lnTo>
                      <a:pt x="1356" y="279"/>
                    </a:lnTo>
                    <a:lnTo>
                      <a:pt x="1361" y="250"/>
                    </a:lnTo>
                    <a:lnTo>
                      <a:pt x="1371" y="225"/>
                    </a:lnTo>
                    <a:lnTo>
                      <a:pt x="1381" y="202"/>
                    </a:lnTo>
                    <a:lnTo>
                      <a:pt x="1391" y="184"/>
                    </a:lnTo>
                    <a:lnTo>
                      <a:pt x="1398" y="169"/>
                    </a:lnTo>
                    <a:lnTo>
                      <a:pt x="1402" y="158"/>
                    </a:lnTo>
                    <a:lnTo>
                      <a:pt x="1397" y="153"/>
                    </a:lnTo>
                    <a:lnTo>
                      <a:pt x="1383" y="135"/>
                    </a:lnTo>
                    <a:lnTo>
                      <a:pt x="1364" y="112"/>
                    </a:lnTo>
                    <a:lnTo>
                      <a:pt x="1341" y="85"/>
                    </a:lnTo>
                    <a:lnTo>
                      <a:pt x="1315" y="57"/>
                    </a:lnTo>
                    <a:lnTo>
                      <a:pt x="1291" y="32"/>
                    </a:lnTo>
                    <a:lnTo>
                      <a:pt x="1269" y="12"/>
                    </a:lnTo>
                    <a:lnTo>
                      <a:pt x="1253" y="0"/>
                    </a:lnTo>
                    <a:lnTo>
                      <a:pt x="1245" y="4"/>
                    </a:lnTo>
                    <a:lnTo>
                      <a:pt x="1235" y="9"/>
                    </a:lnTo>
                    <a:lnTo>
                      <a:pt x="1223" y="14"/>
                    </a:lnTo>
                    <a:lnTo>
                      <a:pt x="1208" y="20"/>
                    </a:lnTo>
                    <a:lnTo>
                      <a:pt x="1192" y="28"/>
                    </a:lnTo>
                    <a:lnTo>
                      <a:pt x="1174" y="37"/>
                    </a:lnTo>
                    <a:lnTo>
                      <a:pt x="1153" y="47"/>
                    </a:lnTo>
                    <a:lnTo>
                      <a:pt x="1131" y="57"/>
                    </a:lnTo>
                    <a:lnTo>
                      <a:pt x="1106" y="68"/>
                    </a:lnTo>
                    <a:lnTo>
                      <a:pt x="1079" y="80"/>
                    </a:lnTo>
                    <a:lnTo>
                      <a:pt x="1050" y="93"/>
                    </a:lnTo>
                    <a:lnTo>
                      <a:pt x="1019" y="105"/>
                    </a:lnTo>
                    <a:lnTo>
                      <a:pt x="987" y="119"/>
                    </a:lnTo>
                    <a:lnTo>
                      <a:pt x="953" y="132"/>
                    </a:lnTo>
                    <a:lnTo>
                      <a:pt x="916" y="146"/>
                    </a:lnTo>
                    <a:lnTo>
                      <a:pt x="878" y="159"/>
                    </a:lnTo>
                    <a:lnTo>
                      <a:pt x="836" y="174"/>
                    </a:lnTo>
                    <a:lnTo>
                      <a:pt x="794" y="188"/>
                    </a:lnTo>
                    <a:lnTo>
                      <a:pt x="750" y="202"/>
                    </a:lnTo>
                    <a:lnTo>
                      <a:pt x="703" y="216"/>
                    </a:lnTo>
                    <a:lnTo>
                      <a:pt x="654" y="229"/>
                    </a:lnTo>
                    <a:lnTo>
                      <a:pt x="605" y="242"/>
                    </a:lnTo>
                    <a:lnTo>
                      <a:pt x="553" y="255"/>
                    </a:lnTo>
                    <a:lnTo>
                      <a:pt x="499" y="267"/>
                    </a:lnTo>
                    <a:lnTo>
                      <a:pt x="442" y="279"/>
                    </a:lnTo>
                    <a:lnTo>
                      <a:pt x="385" y="290"/>
                    </a:lnTo>
                    <a:lnTo>
                      <a:pt x="325" y="300"/>
                    </a:lnTo>
                    <a:lnTo>
                      <a:pt x="264" y="309"/>
                    </a:lnTo>
                    <a:lnTo>
                      <a:pt x="200" y="317"/>
                    </a:lnTo>
                    <a:lnTo>
                      <a:pt x="136" y="325"/>
                    </a:lnTo>
                    <a:lnTo>
                      <a:pt x="69" y="331"/>
                    </a:lnTo>
                    <a:lnTo>
                      <a:pt x="0" y="337"/>
                    </a:lnTo>
                    <a:lnTo>
                      <a:pt x="3" y="346"/>
                    </a:lnTo>
                    <a:lnTo>
                      <a:pt x="13" y="371"/>
                    </a:lnTo>
                    <a:lnTo>
                      <a:pt x="26" y="407"/>
                    </a:lnTo>
                    <a:lnTo>
                      <a:pt x="41" y="449"/>
                    </a:lnTo>
                    <a:lnTo>
                      <a:pt x="58" y="492"/>
                    </a:lnTo>
                    <a:lnTo>
                      <a:pt x="73" y="534"/>
                    </a:lnTo>
                    <a:lnTo>
                      <a:pt x="85" y="567"/>
                    </a:lnTo>
                    <a:lnTo>
                      <a:pt x="92" y="588"/>
                    </a:lnTo>
                    <a:lnTo>
                      <a:pt x="100" y="594"/>
                    </a:lnTo>
                    <a:lnTo>
                      <a:pt x="117" y="600"/>
                    </a:lnTo>
                    <a:lnTo>
                      <a:pt x="140" y="605"/>
                    </a:lnTo>
                    <a:lnTo>
                      <a:pt x="168" y="615"/>
                    </a:lnTo>
                    <a:lnTo>
                      <a:pt x="197" y="628"/>
                    </a:lnTo>
                    <a:lnTo>
                      <a:pt x="225" y="648"/>
                    </a:lnTo>
                    <a:lnTo>
                      <a:pt x="248" y="676"/>
                    </a:lnTo>
                    <a:lnTo>
                      <a:pt x="264" y="713"/>
                    </a:lnTo>
                    <a:lnTo>
                      <a:pt x="269" y="749"/>
                    </a:lnTo>
                    <a:lnTo>
                      <a:pt x="267" y="782"/>
                    </a:lnTo>
                    <a:lnTo>
                      <a:pt x="258" y="808"/>
                    </a:lnTo>
                    <a:lnTo>
                      <a:pt x="245" y="830"/>
                    </a:lnTo>
                    <a:lnTo>
                      <a:pt x="231" y="848"/>
                    </a:lnTo>
                    <a:lnTo>
                      <a:pt x="219" y="862"/>
                    </a:lnTo>
                    <a:lnTo>
                      <a:pt x="210" y="874"/>
                    </a:lnTo>
                    <a:lnTo>
                      <a:pt x="207" y="882"/>
                    </a:lnTo>
                    <a:lnTo>
                      <a:pt x="212" y="900"/>
                    </a:lnTo>
                    <a:lnTo>
                      <a:pt x="220" y="930"/>
                    </a:lnTo>
                    <a:lnTo>
                      <a:pt x="231" y="971"/>
                    </a:lnTo>
                    <a:lnTo>
                      <a:pt x="244" y="1017"/>
                    </a:lnTo>
                    <a:lnTo>
                      <a:pt x="257" y="1064"/>
                    </a:lnTo>
                    <a:lnTo>
                      <a:pt x="267" y="1110"/>
                    </a:lnTo>
                    <a:lnTo>
                      <a:pt x="274" y="1151"/>
                    </a:lnTo>
                    <a:lnTo>
                      <a:pt x="276" y="1183"/>
                    </a:lnTo>
                    <a:lnTo>
                      <a:pt x="279" y="1181"/>
                    </a:lnTo>
                    <a:lnTo>
                      <a:pt x="287" y="1178"/>
                    </a:lnTo>
                    <a:lnTo>
                      <a:pt x="298" y="1173"/>
                    </a:lnTo>
                    <a:lnTo>
                      <a:pt x="314" y="1166"/>
                    </a:lnTo>
                    <a:lnTo>
                      <a:pt x="335" y="1157"/>
                    </a:lnTo>
                    <a:lnTo>
                      <a:pt x="360" y="1147"/>
                    </a:lnTo>
                    <a:lnTo>
                      <a:pt x="389" y="1135"/>
                    </a:lnTo>
                    <a:lnTo>
                      <a:pt x="420" y="1123"/>
                    </a:lnTo>
                    <a:lnTo>
                      <a:pt x="456" y="1108"/>
                    </a:lnTo>
                    <a:lnTo>
                      <a:pt x="495" y="1093"/>
                    </a:lnTo>
                    <a:lnTo>
                      <a:pt x="537" y="1075"/>
                    </a:lnTo>
                    <a:lnTo>
                      <a:pt x="581" y="1058"/>
                    </a:lnTo>
                    <a:lnTo>
                      <a:pt x="628" y="1040"/>
                    </a:lnTo>
                    <a:lnTo>
                      <a:pt x="676" y="1021"/>
                    </a:lnTo>
                    <a:lnTo>
                      <a:pt x="727" y="1002"/>
                    </a:lnTo>
                    <a:lnTo>
                      <a:pt x="780" y="981"/>
                    </a:lnTo>
                    <a:lnTo>
                      <a:pt x="834" y="961"/>
                    </a:lnTo>
                    <a:lnTo>
                      <a:pt x="890" y="941"/>
                    </a:lnTo>
                    <a:lnTo>
                      <a:pt x="947" y="920"/>
                    </a:lnTo>
                    <a:lnTo>
                      <a:pt x="1006" y="900"/>
                    </a:lnTo>
                    <a:lnTo>
                      <a:pt x="1064" y="880"/>
                    </a:lnTo>
                    <a:lnTo>
                      <a:pt x="1123" y="860"/>
                    </a:lnTo>
                    <a:lnTo>
                      <a:pt x="1183" y="840"/>
                    </a:lnTo>
                    <a:lnTo>
                      <a:pt x="1242" y="821"/>
                    </a:lnTo>
                    <a:lnTo>
                      <a:pt x="1302" y="802"/>
                    </a:lnTo>
                    <a:lnTo>
                      <a:pt x="1360" y="785"/>
                    </a:lnTo>
                    <a:lnTo>
                      <a:pt x="1419" y="768"/>
                    </a:lnTo>
                    <a:lnTo>
                      <a:pt x="1477" y="752"/>
                    </a:lnTo>
                    <a:lnTo>
                      <a:pt x="1533" y="738"/>
                    </a:lnTo>
                    <a:lnTo>
                      <a:pt x="1590" y="724"/>
                    </a:lnTo>
                    <a:lnTo>
                      <a:pt x="1643" y="711"/>
                    </a:lnTo>
                    <a:lnTo>
                      <a:pt x="1696" y="701"/>
                    </a:lnTo>
                    <a:close/>
                  </a:path>
                </a:pathLst>
              </a:custGeom>
              <a:solidFill>
                <a:srgbClr val="C4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E678FC51-4A83-43EA-A87A-79A02A233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1054"/>
                <a:ext cx="798" cy="552"/>
              </a:xfrm>
              <a:custGeom>
                <a:avLst/>
                <a:gdLst>
                  <a:gd name="T0" fmla="*/ 1577 w 1596"/>
                  <a:gd name="T1" fmla="*/ 621 h 1102"/>
                  <a:gd name="T2" fmla="*/ 1508 w 1596"/>
                  <a:gd name="T3" fmla="*/ 510 h 1102"/>
                  <a:gd name="T4" fmla="*/ 1447 w 1596"/>
                  <a:gd name="T5" fmla="*/ 405 h 1102"/>
                  <a:gd name="T6" fmla="*/ 1401 w 1596"/>
                  <a:gd name="T7" fmla="*/ 381 h 1102"/>
                  <a:gd name="T8" fmla="*/ 1330 w 1596"/>
                  <a:gd name="T9" fmla="*/ 345 h 1102"/>
                  <a:gd name="T10" fmla="*/ 1285 w 1596"/>
                  <a:gd name="T11" fmla="*/ 266 h 1102"/>
                  <a:gd name="T12" fmla="*/ 1293 w 1596"/>
                  <a:gd name="T13" fmla="*/ 185 h 1102"/>
                  <a:gd name="T14" fmla="*/ 1314 w 1596"/>
                  <a:gd name="T15" fmla="*/ 130 h 1102"/>
                  <a:gd name="T16" fmla="*/ 1300 w 1596"/>
                  <a:gd name="T17" fmla="*/ 100 h 1102"/>
                  <a:gd name="T18" fmla="*/ 1238 w 1596"/>
                  <a:gd name="T19" fmla="*/ 40 h 1102"/>
                  <a:gd name="T20" fmla="*/ 1174 w 1596"/>
                  <a:gd name="T21" fmla="*/ 0 h 1102"/>
                  <a:gd name="T22" fmla="*/ 1140 w 1596"/>
                  <a:gd name="T23" fmla="*/ 14 h 1102"/>
                  <a:gd name="T24" fmla="*/ 1089 w 1596"/>
                  <a:gd name="T25" fmla="*/ 37 h 1102"/>
                  <a:gd name="T26" fmla="*/ 1022 w 1596"/>
                  <a:gd name="T27" fmla="*/ 65 h 1102"/>
                  <a:gd name="T28" fmla="*/ 939 w 1596"/>
                  <a:gd name="T29" fmla="*/ 100 h 1102"/>
                  <a:gd name="T30" fmla="*/ 840 w 1596"/>
                  <a:gd name="T31" fmla="*/ 137 h 1102"/>
                  <a:gd name="T32" fmla="*/ 726 w 1596"/>
                  <a:gd name="T33" fmla="*/ 175 h 1102"/>
                  <a:gd name="T34" fmla="*/ 597 w 1596"/>
                  <a:gd name="T35" fmla="*/ 212 h 1102"/>
                  <a:gd name="T36" fmla="*/ 453 w 1596"/>
                  <a:gd name="T37" fmla="*/ 246 h 1102"/>
                  <a:gd name="T38" fmla="*/ 295 w 1596"/>
                  <a:gd name="T39" fmla="*/ 275 h 1102"/>
                  <a:gd name="T40" fmla="*/ 123 w 1596"/>
                  <a:gd name="T41" fmla="*/ 299 h 1102"/>
                  <a:gd name="T42" fmla="*/ 4 w 1596"/>
                  <a:gd name="T43" fmla="*/ 318 h 1102"/>
                  <a:gd name="T44" fmla="*/ 36 w 1596"/>
                  <a:gd name="T45" fmla="*/ 407 h 1102"/>
                  <a:gd name="T46" fmla="*/ 75 w 1596"/>
                  <a:gd name="T47" fmla="*/ 514 h 1102"/>
                  <a:gd name="T48" fmla="*/ 105 w 1596"/>
                  <a:gd name="T49" fmla="*/ 552 h 1102"/>
                  <a:gd name="T50" fmla="*/ 172 w 1596"/>
                  <a:gd name="T51" fmla="*/ 585 h 1102"/>
                  <a:gd name="T52" fmla="*/ 229 w 1596"/>
                  <a:gd name="T53" fmla="*/ 663 h 1102"/>
                  <a:gd name="T54" fmla="*/ 226 w 1596"/>
                  <a:gd name="T55" fmla="*/ 749 h 1102"/>
                  <a:gd name="T56" fmla="*/ 196 w 1596"/>
                  <a:gd name="T57" fmla="*/ 801 h 1102"/>
                  <a:gd name="T58" fmla="*/ 193 w 1596"/>
                  <a:gd name="T59" fmla="*/ 842 h 1102"/>
                  <a:gd name="T60" fmla="*/ 220 w 1596"/>
                  <a:gd name="T61" fmla="*/ 950 h 1102"/>
                  <a:gd name="T62" fmla="*/ 245 w 1596"/>
                  <a:gd name="T63" fmla="*/ 1072 h 1102"/>
                  <a:gd name="T64" fmla="*/ 256 w 1596"/>
                  <a:gd name="T65" fmla="*/ 1098 h 1102"/>
                  <a:gd name="T66" fmla="*/ 306 w 1596"/>
                  <a:gd name="T67" fmla="*/ 1078 h 1102"/>
                  <a:gd name="T68" fmla="*/ 389 w 1596"/>
                  <a:gd name="T69" fmla="*/ 1044 h 1102"/>
                  <a:gd name="T70" fmla="*/ 502 w 1596"/>
                  <a:gd name="T71" fmla="*/ 1000 h 1102"/>
                  <a:gd name="T72" fmla="*/ 637 w 1596"/>
                  <a:gd name="T73" fmla="*/ 947 h 1102"/>
                  <a:gd name="T74" fmla="*/ 791 w 1596"/>
                  <a:gd name="T75" fmla="*/ 890 h 1102"/>
                  <a:gd name="T76" fmla="*/ 954 w 1596"/>
                  <a:gd name="T77" fmla="*/ 832 h 1102"/>
                  <a:gd name="T78" fmla="*/ 1122 w 1596"/>
                  <a:gd name="T79" fmla="*/ 776 h 1102"/>
                  <a:gd name="T80" fmla="*/ 1289 w 1596"/>
                  <a:gd name="T81" fmla="*/ 725 h 1102"/>
                  <a:gd name="T82" fmla="*/ 1450 w 1596"/>
                  <a:gd name="T83" fmla="*/ 682 h 1102"/>
                  <a:gd name="T84" fmla="*/ 1596 w 1596"/>
                  <a:gd name="T85" fmla="*/ 651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6" h="1102">
                    <a:moveTo>
                      <a:pt x="1596" y="651"/>
                    </a:moveTo>
                    <a:lnTo>
                      <a:pt x="1591" y="643"/>
                    </a:lnTo>
                    <a:lnTo>
                      <a:pt x="1577" y="621"/>
                    </a:lnTo>
                    <a:lnTo>
                      <a:pt x="1558" y="590"/>
                    </a:lnTo>
                    <a:lnTo>
                      <a:pt x="1534" y="551"/>
                    </a:lnTo>
                    <a:lnTo>
                      <a:pt x="1508" y="510"/>
                    </a:lnTo>
                    <a:lnTo>
                      <a:pt x="1484" y="470"/>
                    </a:lnTo>
                    <a:lnTo>
                      <a:pt x="1463" y="433"/>
                    </a:lnTo>
                    <a:lnTo>
                      <a:pt x="1447" y="405"/>
                    </a:lnTo>
                    <a:lnTo>
                      <a:pt x="1438" y="396"/>
                    </a:lnTo>
                    <a:lnTo>
                      <a:pt x="1422" y="389"/>
                    </a:lnTo>
                    <a:lnTo>
                      <a:pt x="1401" y="381"/>
                    </a:lnTo>
                    <a:lnTo>
                      <a:pt x="1377" y="373"/>
                    </a:lnTo>
                    <a:lnTo>
                      <a:pt x="1353" y="362"/>
                    </a:lnTo>
                    <a:lnTo>
                      <a:pt x="1330" y="345"/>
                    </a:lnTo>
                    <a:lnTo>
                      <a:pt x="1309" y="325"/>
                    </a:lnTo>
                    <a:lnTo>
                      <a:pt x="1293" y="296"/>
                    </a:lnTo>
                    <a:lnTo>
                      <a:pt x="1285" y="266"/>
                    </a:lnTo>
                    <a:lnTo>
                      <a:pt x="1283" y="237"/>
                    </a:lnTo>
                    <a:lnTo>
                      <a:pt x="1286" y="211"/>
                    </a:lnTo>
                    <a:lnTo>
                      <a:pt x="1293" y="185"/>
                    </a:lnTo>
                    <a:lnTo>
                      <a:pt x="1301" y="165"/>
                    </a:lnTo>
                    <a:lnTo>
                      <a:pt x="1308" y="145"/>
                    </a:lnTo>
                    <a:lnTo>
                      <a:pt x="1314" y="130"/>
                    </a:lnTo>
                    <a:lnTo>
                      <a:pt x="1316" y="117"/>
                    </a:lnTo>
                    <a:lnTo>
                      <a:pt x="1311" y="113"/>
                    </a:lnTo>
                    <a:lnTo>
                      <a:pt x="1300" y="100"/>
                    </a:lnTo>
                    <a:lnTo>
                      <a:pt x="1283" y="82"/>
                    </a:lnTo>
                    <a:lnTo>
                      <a:pt x="1261" y="61"/>
                    </a:lnTo>
                    <a:lnTo>
                      <a:pt x="1238" y="40"/>
                    </a:lnTo>
                    <a:lnTo>
                      <a:pt x="1215" y="21"/>
                    </a:lnTo>
                    <a:lnTo>
                      <a:pt x="1193" y="7"/>
                    </a:lnTo>
                    <a:lnTo>
                      <a:pt x="1174" y="0"/>
                    </a:lnTo>
                    <a:lnTo>
                      <a:pt x="1165" y="3"/>
                    </a:lnTo>
                    <a:lnTo>
                      <a:pt x="1154" y="8"/>
                    </a:lnTo>
                    <a:lnTo>
                      <a:pt x="1140" y="14"/>
                    </a:lnTo>
                    <a:lnTo>
                      <a:pt x="1125" y="21"/>
                    </a:lnTo>
                    <a:lnTo>
                      <a:pt x="1109" y="27"/>
                    </a:lnTo>
                    <a:lnTo>
                      <a:pt x="1089" y="37"/>
                    </a:lnTo>
                    <a:lnTo>
                      <a:pt x="1068" y="46"/>
                    </a:lnTo>
                    <a:lnTo>
                      <a:pt x="1046" y="55"/>
                    </a:lnTo>
                    <a:lnTo>
                      <a:pt x="1022" y="65"/>
                    </a:lnTo>
                    <a:lnTo>
                      <a:pt x="996" y="77"/>
                    </a:lnTo>
                    <a:lnTo>
                      <a:pt x="968" y="87"/>
                    </a:lnTo>
                    <a:lnTo>
                      <a:pt x="939" y="100"/>
                    </a:lnTo>
                    <a:lnTo>
                      <a:pt x="908" y="112"/>
                    </a:lnTo>
                    <a:lnTo>
                      <a:pt x="875" y="124"/>
                    </a:lnTo>
                    <a:lnTo>
                      <a:pt x="840" y="137"/>
                    </a:lnTo>
                    <a:lnTo>
                      <a:pt x="803" y="150"/>
                    </a:lnTo>
                    <a:lnTo>
                      <a:pt x="765" y="162"/>
                    </a:lnTo>
                    <a:lnTo>
                      <a:pt x="726" y="175"/>
                    </a:lnTo>
                    <a:lnTo>
                      <a:pt x="685" y="188"/>
                    </a:lnTo>
                    <a:lnTo>
                      <a:pt x="641" y="199"/>
                    </a:lnTo>
                    <a:lnTo>
                      <a:pt x="597" y="212"/>
                    </a:lnTo>
                    <a:lnTo>
                      <a:pt x="550" y="223"/>
                    </a:lnTo>
                    <a:lnTo>
                      <a:pt x="503" y="235"/>
                    </a:lnTo>
                    <a:lnTo>
                      <a:pt x="453" y="246"/>
                    </a:lnTo>
                    <a:lnTo>
                      <a:pt x="401" y="257"/>
                    </a:lnTo>
                    <a:lnTo>
                      <a:pt x="350" y="266"/>
                    </a:lnTo>
                    <a:lnTo>
                      <a:pt x="295" y="275"/>
                    </a:lnTo>
                    <a:lnTo>
                      <a:pt x="239" y="284"/>
                    </a:lnTo>
                    <a:lnTo>
                      <a:pt x="181" y="292"/>
                    </a:lnTo>
                    <a:lnTo>
                      <a:pt x="123" y="299"/>
                    </a:lnTo>
                    <a:lnTo>
                      <a:pt x="63" y="305"/>
                    </a:lnTo>
                    <a:lnTo>
                      <a:pt x="0" y="310"/>
                    </a:lnTo>
                    <a:lnTo>
                      <a:pt x="4" y="318"/>
                    </a:lnTo>
                    <a:lnTo>
                      <a:pt x="11" y="339"/>
                    </a:lnTo>
                    <a:lnTo>
                      <a:pt x="22" y="370"/>
                    </a:lnTo>
                    <a:lnTo>
                      <a:pt x="36" y="407"/>
                    </a:lnTo>
                    <a:lnTo>
                      <a:pt x="51" y="446"/>
                    </a:lnTo>
                    <a:lnTo>
                      <a:pt x="64" y="483"/>
                    </a:lnTo>
                    <a:lnTo>
                      <a:pt x="75" y="514"/>
                    </a:lnTo>
                    <a:lnTo>
                      <a:pt x="83" y="537"/>
                    </a:lnTo>
                    <a:lnTo>
                      <a:pt x="90" y="545"/>
                    </a:lnTo>
                    <a:lnTo>
                      <a:pt x="105" y="552"/>
                    </a:lnTo>
                    <a:lnTo>
                      <a:pt x="125" y="560"/>
                    </a:lnTo>
                    <a:lnTo>
                      <a:pt x="148" y="570"/>
                    </a:lnTo>
                    <a:lnTo>
                      <a:pt x="172" y="585"/>
                    </a:lnTo>
                    <a:lnTo>
                      <a:pt x="195" y="605"/>
                    </a:lnTo>
                    <a:lnTo>
                      <a:pt x="215" y="630"/>
                    </a:lnTo>
                    <a:lnTo>
                      <a:pt x="229" y="663"/>
                    </a:lnTo>
                    <a:lnTo>
                      <a:pt x="234" y="696"/>
                    </a:lnTo>
                    <a:lnTo>
                      <a:pt x="232" y="725"/>
                    </a:lnTo>
                    <a:lnTo>
                      <a:pt x="226" y="749"/>
                    </a:lnTo>
                    <a:lnTo>
                      <a:pt x="217" y="769"/>
                    </a:lnTo>
                    <a:lnTo>
                      <a:pt x="207" y="787"/>
                    </a:lnTo>
                    <a:lnTo>
                      <a:pt x="196" y="801"/>
                    </a:lnTo>
                    <a:lnTo>
                      <a:pt x="191" y="813"/>
                    </a:lnTo>
                    <a:lnTo>
                      <a:pt x="188" y="822"/>
                    </a:lnTo>
                    <a:lnTo>
                      <a:pt x="193" y="842"/>
                    </a:lnTo>
                    <a:lnTo>
                      <a:pt x="200" y="872"/>
                    </a:lnTo>
                    <a:lnTo>
                      <a:pt x="210" y="909"/>
                    </a:lnTo>
                    <a:lnTo>
                      <a:pt x="220" y="950"/>
                    </a:lnTo>
                    <a:lnTo>
                      <a:pt x="231" y="993"/>
                    </a:lnTo>
                    <a:lnTo>
                      <a:pt x="239" y="1034"/>
                    </a:lnTo>
                    <a:lnTo>
                      <a:pt x="245" y="1072"/>
                    </a:lnTo>
                    <a:lnTo>
                      <a:pt x="247" y="1102"/>
                    </a:lnTo>
                    <a:lnTo>
                      <a:pt x="249" y="1101"/>
                    </a:lnTo>
                    <a:lnTo>
                      <a:pt x="256" y="1098"/>
                    </a:lnTo>
                    <a:lnTo>
                      <a:pt x="269" y="1093"/>
                    </a:lnTo>
                    <a:lnTo>
                      <a:pt x="285" y="1086"/>
                    </a:lnTo>
                    <a:lnTo>
                      <a:pt x="306" y="1078"/>
                    </a:lnTo>
                    <a:lnTo>
                      <a:pt x="330" y="1068"/>
                    </a:lnTo>
                    <a:lnTo>
                      <a:pt x="358" y="1056"/>
                    </a:lnTo>
                    <a:lnTo>
                      <a:pt x="389" y="1044"/>
                    </a:lnTo>
                    <a:lnTo>
                      <a:pt x="423" y="1030"/>
                    </a:lnTo>
                    <a:lnTo>
                      <a:pt x="461" y="1015"/>
                    </a:lnTo>
                    <a:lnTo>
                      <a:pt x="502" y="1000"/>
                    </a:lnTo>
                    <a:lnTo>
                      <a:pt x="544" y="983"/>
                    </a:lnTo>
                    <a:lnTo>
                      <a:pt x="590" y="965"/>
                    </a:lnTo>
                    <a:lnTo>
                      <a:pt x="637" y="947"/>
                    </a:lnTo>
                    <a:lnTo>
                      <a:pt x="687" y="928"/>
                    </a:lnTo>
                    <a:lnTo>
                      <a:pt x="738" y="909"/>
                    </a:lnTo>
                    <a:lnTo>
                      <a:pt x="791" y="890"/>
                    </a:lnTo>
                    <a:lnTo>
                      <a:pt x="844" y="871"/>
                    </a:lnTo>
                    <a:lnTo>
                      <a:pt x="899" y="851"/>
                    </a:lnTo>
                    <a:lnTo>
                      <a:pt x="954" y="832"/>
                    </a:lnTo>
                    <a:lnTo>
                      <a:pt x="1010" y="813"/>
                    </a:lnTo>
                    <a:lnTo>
                      <a:pt x="1066" y="795"/>
                    </a:lnTo>
                    <a:lnTo>
                      <a:pt x="1122" y="776"/>
                    </a:lnTo>
                    <a:lnTo>
                      <a:pt x="1179" y="758"/>
                    </a:lnTo>
                    <a:lnTo>
                      <a:pt x="1234" y="742"/>
                    </a:lnTo>
                    <a:lnTo>
                      <a:pt x="1289" y="725"/>
                    </a:lnTo>
                    <a:lnTo>
                      <a:pt x="1344" y="710"/>
                    </a:lnTo>
                    <a:lnTo>
                      <a:pt x="1398" y="696"/>
                    </a:lnTo>
                    <a:lnTo>
                      <a:pt x="1450" y="682"/>
                    </a:lnTo>
                    <a:lnTo>
                      <a:pt x="1500" y="670"/>
                    </a:lnTo>
                    <a:lnTo>
                      <a:pt x="1549" y="660"/>
                    </a:lnTo>
                    <a:lnTo>
                      <a:pt x="1596" y="651"/>
                    </a:lnTo>
                    <a:close/>
                  </a:path>
                </a:pathLst>
              </a:custGeom>
              <a:solidFill>
                <a:srgbClr val="B7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AEBC62EE-26FB-4E15-ACD0-44CF11D45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1075"/>
                <a:ext cx="748" cy="511"/>
              </a:xfrm>
              <a:custGeom>
                <a:avLst/>
                <a:gdLst>
                  <a:gd name="T0" fmla="*/ 1478 w 1495"/>
                  <a:gd name="T1" fmla="*/ 576 h 1023"/>
                  <a:gd name="T2" fmla="*/ 1414 w 1495"/>
                  <a:gd name="T3" fmla="*/ 476 h 1023"/>
                  <a:gd name="T4" fmla="*/ 1352 w 1495"/>
                  <a:gd name="T5" fmla="*/ 371 h 1023"/>
                  <a:gd name="T6" fmla="*/ 1311 w 1495"/>
                  <a:gd name="T7" fmla="*/ 339 h 1023"/>
                  <a:gd name="T8" fmla="*/ 1251 w 1495"/>
                  <a:gd name="T9" fmla="*/ 296 h 1023"/>
                  <a:gd name="T10" fmla="*/ 1213 w 1495"/>
                  <a:gd name="T11" fmla="*/ 221 h 1023"/>
                  <a:gd name="T12" fmla="*/ 1215 w 1495"/>
                  <a:gd name="T13" fmla="*/ 148 h 1023"/>
                  <a:gd name="T14" fmla="*/ 1230 w 1495"/>
                  <a:gd name="T15" fmla="*/ 91 h 1023"/>
                  <a:gd name="T16" fmla="*/ 1217 w 1495"/>
                  <a:gd name="T17" fmla="*/ 63 h 1023"/>
                  <a:gd name="T18" fmla="*/ 1160 w 1495"/>
                  <a:gd name="T19" fmla="*/ 21 h 1023"/>
                  <a:gd name="T20" fmla="*/ 1096 w 1495"/>
                  <a:gd name="T21" fmla="*/ 0 h 1023"/>
                  <a:gd name="T22" fmla="*/ 1057 w 1495"/>
                  <a:gd name="T23" fmla="*/ 12 h 1023"/>
                  <a:gd name="T24" fmla="*/ 1003 w 1495"/>
                  <a:gd name="T25" fmla="*/ 30 h 1023"/>
                  <a:gd name="T26" fmla="*/ 936 w 1495"/>
                  <a:gd name="T27" fmla="*/ 57 h 1023"/>
                  <a:gd name="T28" fmla="*/ 856 w 1495"/>
                  <a:gd name="T29" fmla="*/ 88 h 1023"/>
                  <a:gd name="T30" fmla="*/ 762 w 1495"/>
                  <a:gd name="T31" fmla="*/ 121 h 1023"/>
                  <a:gd name="T32" fmla="*/ 655 w 1495"/>
                  <a:gd name="T33" fmla="*/ 156 h 1023"/>
                  <a:gd name="T34" fmla="*/ 537 w 1495"/>
                  <a:gd name="T35" fmla="*/ 190 h 1023"/>
                  <a:gd name="T36" fmla="*/ 405 w 1495"/>
                  <a:gd name="T37" fmla="*/ 222 h 1023"/>
                  <a:gd name="T38" fmla="*/ 262 w 1495"/>
                  <a:gd name="T39" fmla="*/ 250 h 1023"/>
                  <a:gd name="T40" fmla="*/ 109 w 1495"/>
                  <a:gd name="T41" fmla="*/ 272 h 1023"/>
                  <a:gd name="T42" fmla="*/ 2 w 1495"/>
                  <a:gd name="T43" fmla="*/ 289 h 1023"/>
                  <a:gd name="T44" fmla="*/ 31 w 1495"/>
                  <a:gd name="T45" fmla="*/ 363 h 1023"/>
                  <a:gd name="T46" fmla="*/ 67 w 1495"/>
                  <a:gd name="T47" fmla="*/ 461 h 1023"/>
                  <a:gd name="T48" fmla="*/ 94 w 1495"/>
                  <a:gd name="T49" fmla="*/ 505 h 1023"/>
                  <a:gd name="T50" fmla="*/ 148 w 1495"/>
                  <a:gd name="T51" fmla="*/ 542 h 1023"/>
                  <a:gd name="T52" fmla="*/ 193 w 1495"/>
                  <a:gd name="T53" fmla="*/ 615 h 1023"/>
                  <a:gd name="T54" fmla="*/ 195 w 1495"/>
                  <a:gd name="T55" fmla="*/ 690 h 1023"/>
                  <a:gd name="T56" fmla="*/ 175 w 1495"/>
                  <a:gd name="T57" fmla="*/ 741 h 1023"/>
                  <a:gd name="T58" fmla="*/ 174 w 1495"/>
                  <a:gd name="T59" fmla="*/ 786 h 1023"/>
                  <a:gd name="T60" fmla="*/ 197 w 1495"/>
                  <a:gd name="T61" fmla="*/ 884 h 1023"/>
                  <a:gd name="T62" fmla="*/ 216 w 1495"/>
                  <a:gd name="T63" fmla="*/ 994 h 1023"/>
                  <a:gd name="T64" fmla="*/ 227 w 1495"/>
                  <a:gd name="T65" fmla="*/ 1020 h 1023"/>
                  <a:gd name="T66" fmla="*/ 275 w 1495"/>
                  <a:gd name="T67" fmla="*/ 1000 h 1023"/>
                  <a:gd name="T68" fmla="*/ 357 w 1495"/>
                  <a:gd name="T69" fmla="*/ 967 h 1023"/>
                  <a:gd name="T70" fmla="*/ 466 w 1495"/>
                  <a:gd name="T71" fmla="*/ 924 h 1023"/>
                  <a:gd name="T72" fmla="*/ 599 w 1495"/>
                  <a:gd name="T73" fmla="*/ 875 h 1023"/>
                  <a:gd name="T74" fmla="*/ 746 w 1495"/>
                  <a:gd name="T75" fmla="*/ 820 h 1023"/>
                  <a:gd name="T76" fmla="*/ 903 w 1495"/>
                  <a:gd name="T77" fmla="*/ 766 h 1023"/>
                  <a:gd name="T78" fmla="*/ 1062 w 1495"/>
                  <a:gd name="T79" fmla="*/ 713 h 1023"/>
                  <a:gd name="T80" fmla="*/ 1219 w 1495"/>
                  <a:gd name="T81" fmla="*/ 666 h 1023"/>
                  <a:gd name="T82" fmla="*/ 1365 w 1495"/>
                  <a:gd name="T83" fmla="*/ 628 h 1023"/>
                  <a:gd name="T84" fmla="*/ 1495 w 1495"/>
                  <a:gd name="T85" fmla="*/ 60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5" h="1023">
                    <a:moveTo>
                      <a:pt x="1495" y="602"/>
                    </a:moveTo>
                    <a:lnTo>
                      <a:pt x="1490" y="595"/>
                    </a:lnTo>
                    <a:lnTo>
                      <a:pt x="1478" y="576"/>
                    </a:lnTo>
                    <a:lnTo>
                      <a:pt x="1460" y="547"/>
                    </a:lnTo>
                    <a:lnTo>
                      <a:pt x="1439" y="514"/>
                    </a:lnTo>
                    <a:lnTo>
                      <a:pt x="1414" y="476"/>
                    </a:lnTo>
                    <a:lnTo>
                      <a:pt x="1391" y="438"/>
                    </a:lnTo>
                    <a:lnTo>
                      <a:pt x="1369" y="402"/>
                    </a:lnTo>
                    <a:lnTo>
                      <a:pt x="1352" y="371"/>
                    </a:lnTo>
                    <a:lnTo>
                      <a:pt x="1343" y="360"/>
                    </a:lnTo>
                    <a:lnTo>
                      <a:pt x="1328" y="349"/>
                    </a:lnTo>
                    <a:lnTo>
                      <a:pt x="1311" y="339"/>
                    </a:lnTo>
                    <a:lnTo>
                      <a:pt x="1291" y="327"/>
                    </a:lnTo>
                    <a:lnTo>
                      <a:pt x="1270" y="314"/>
                    </a:lnTo>
                    <a:lnTo>
                      <a:pt x="1251" y="296"/>
                    </a:lnTo>
                    <a:lnTo>
                      <a:pt x="1234" y="275"/>
                    </a:lnTo>
                    <a:lnTo>
                      <a:pt x="1220" y="249"/>
                    </a:lnTo>
                    <a:lnTo>
                      <a:pt x="1213" y="221"/>
                    </a:lnTo>
                    <a:lnTo>
                      <a:pt x="1209" y="195"/>
                    </a:lnTo>
                    <a:lnTo>
                      <a:pt x="1212" y="171"/>
                    </a:lnTo>
                    <a:lnTo>
                      <a:pt x="1215" y="148"/>
                    </a:lnTo>
                    <a:lnTo>
                      <a:pt x="1221" y="127"/>
                    </a:lnTo>
                    <a:lnTo>
                      <a:pt x="1225" y="107"/>
                    </a:lnTo>
                    <a:lnTo>
                      <a:pt x="1230" y="91"/>
                    </a:lnTo>
                    <a:lnTo>
                      <a:pt x="1231" y="77"/>
                    </a:lnTo>
                    <a:lnTo>
                      <a:pt x="1228" y="74"/>
                    </a:lnTo>
                    <a:lnTo>
                      <a:pt x="1217" y="63"/>
                    </a:lnTo>
                    <a:lnTo>
                      <a:pt x="1201" y="51"/>
                    </a:lnTo>
                    <a:lnTo>
                      <a:pt x="1182" y="35"/>
                    </a:lnTo>
                    <a:lnTo>
                      <a:pt x="1160" y="21"/>
                    </a:lnTo>
                    <a:lnTo>
                      <a:pt x="1138" y="8"/>
                    </a:lnTo>
                    <a:lnTo>
                      <a:pt x="1116" y="1"/>
                    </a:lnTo>
                    <a:lnTo>
                      <a:pt x="1096" y="0"/>
                    </a:lnTo>
                    <a:lnTo>
                      <a:pt x="1085" y="2"/>
                    </a:lnTo>
                    <a:lnTo>
                      <a:pt x="1071" y="6"/>
                    </a:lnTo>
                    <a:lnTo>
                      <a:pt x="1057" y="12"/>
                    </a:lnTo>
                    <a:lnTo>
                      <a:pt x="1041" y="16"/>
                    </a:lnTo>
                    <a:lnTo>
                      <a:pt x="1023" y="23"/>
                    </a:lnTo>
                    <a:lnTo>
                      <a:pt x="1003" y="30"/>
                    </a:lnTo>
                    <a:lnTo>
                      <a:pt x="982" y="38"/>
                    </a:lnTo>
                    <a:lnTo>
                      <a:pt x="961" y="47"/>
                    </a:lnTo>
                    <a:lnTo>
                      <a:pt x="936" y="57"/>
                    </a:lnTo>
                    <a:lnTo>
                      <a:pt x="911" y="66"/>
                    </a:lnTo>
                    <a:lnTo>
                      <a:pt x="883" y="76"/>
                    </a:lnTo>
                    <a:lnTo>
                      <a:pt x="856" y="88"/>
                    </a:lnTo>
                    <a:lnTo>
                      <a:pt x="826" y="98"/>
                    </a:lnTo>
                    <a:lnTo>
                      <a:pt x="795" y="110"/>
                    </a:lnTo>
                    <a:lnTo>
                      <a:pt x="762" y="121"/>
                    </a:lnTo>
                    <a:lnTo>
                      <a:pt x="728" y="133"/>
                    </a:lnTo>
                    <a:lnTo>
                      <a:pt x="692" y="144"/>
                    </a:lnTo>
                    <a:lnTo>
                      <a:pt x="655" y="156"/>
                    </a:lnTo>
                    <a:lnTo>
                      <a:pt x="617" y="167"/>
                    </a:lnTo>
                    <a:lnTo>
                      <a:pt x="578" y="179"/>
                    </a:lnTo>
                    <a:lnTo>
                      <a:pt x="537" y="190"/>
                    </a:lnTo>
                    <a:lnTo>
                      <a:pt x="494" y="202"/>
                    </a:lnTo>
                    <a:lnTo>
                      <a:pt x="450" y="212"/>
                    </a:lnTo>
                    <a:lnTo>
                      <a:pt x="405" y="222"/>
                    </a:lnTo>
                    <a:lnTo>
                      <a:pt x="359" y="232"/>
                    </a:lnTo>
                    <a:lnTo>
                      <a:pt x="312" y="242"/>
                    </a:lnTo>
                    <a:lnTo>
                      <a:pt x="262" y="250"/>
                    </a:lnTo>
                    <a:lnTo>
                      <a:pt x="213" y="258"/>
                    </a:lnTo>
                    <a:lnTo>
                      <a:pt x="161" y="265"/>
                    </a:lnTo>
                    <a:lnTo>
                      <a:pt x="109" y="272"/>
                    </a:lnTo>
                    <a:lnTo>
                      <a:pt x="55" y="278"/>
                    </a:lnTo>
                    <a:lnTo>
                      <a:pt x="0" y="282"/>
                    </a:lnTo>
                    <a:lnTo>
                      <a:pt x="2" y="289"/>
                    </a:lnTo>
                    <a:lnTo>
                      <a:pt x="9" y="307"/>
                    </a:lnTo>
                    <a:lnTo>
                      <a:pt x="19" y="332"/>
                    </a:lnTo>
                    <a:lnTo>
                      <a:pt x="31" y="363"/>
                    </a:lnTo>
                    <a:lnTo>
                      <a:pt x="44" y="398"/>
                    </a:lnTo>
                    <a:lnTo>
                      <a:pt x="56" y="431"/>
                    </a:lnTo>
                    <a:lnTo>
                      <a:pt x="67" y="461"/>
                    </a:lnTo>
                    <a:lnTo>
                      <a:pt x="75" y="485"/>
                    </a:lnTo>
                    <a:lnTo>
                      <a:pt x="82" y="494"/>
                    </a:lnTo>
                    <a:lnTo>
                      <a:pt x="94" y="505"/>
                    </a:lnTo>
                    <a:lnTo>
                      <a:pt x="110" y="515"/>
                    </a:lnTo>
                    <a:lnTo>
                      <a:pt x="129" y="527"/>
                    </a:lnTo>
                    <a:lnTo>
                      <a:pt x="148" y="542"/>
                    </a:lnTo>
                    <a:lnTo>
                      <a:pt x="167" y="561"/>
                    </a:lnTo>
                    <a:lnTo>
                      <a:pt x="182" y="585"/>
                    </a:lnTo>
                    <a:lnTo>
                      <a:pt x="193" y="615"/>
                    </a:lnTo>
                    <a:lnTo>
                      <a:pt x="198" y="643"/>
                    </a:lnTo>
                    <a:lnTo>
                      <a:pt x="198" y="668"/>
                    </a:lnTo>
                    <a:lnTo>
                      <a:pt x="195" y="690"/>
                    </a:lnTo>
                    <a:lnTo>
                      <a:pt x="189" y="710"/>
                    </a:lnTo>
                    <a:lnTo>
                      <a:pt x="182" y="727"/>
                    </a:lnTo>
                    <a:lnTo>
                      <a:pt x="175" y="741"/>
                    </a:lnTo>
                    <a:lnTo>
                      <a:pt x="170" y="754"/>
                    </a:lnTo>
                    <a:lnTo>
                      <a:pt x="170" y="765"/>
                    </a:lnTo>
                    <a:lnTo>
                      <a:pt x="174" y="786"/>
                    </a:lnTo>
                    <a:lnTo>
                      <a:pt x="181" y="814"/>
                    </a:lnTo>
                    <a:lnTo>
                      <a:pt x="188" y="847"/>
                    </a:lnTo>
                    <a:lnTo>
                      <a:pt x="197" y="884"/>
                    </a:lnTo>
                    <a:lnTo>
                      <a:pt x="205" y="923"/>
                    </a:lnTo>
                    <a:lnTo>
                      <a:pt x="212" y="960"/>
                    </a:lnTo>
                    <a:lnTo>
                      <a:pt x="216" y="994"/>
                    </a:lnTo>
                    <a:lnTo>
                      <a:pt x="218" y="1023"/>
                    </a:lnTo>
                    <a:lnTo>
                      <a:pt x="220" y="1022"/>
                    </a:lnTo>
                    <a:lnTo>
                      <a:pt x="227" y="1020"/>
                    </a:lnTo>
                    <a:lnTo>
                      <a:pt x="239" y="1014"/>
                    </a:lnTo>
                    <a:lnTo>
                      <a:pt x="254" y="1008"/>
                    </a:lnTo>
                    <a:lnTo>
                      <a:pt x="275" y="1000"/>
                    </a:lnTo>
                    <a:lnTo>
                      <a:pt x="298" y="990"/>
                    </a:lnTo>
                    <a:lnTo>
                      <a:pt x="326" y="979"/>
                    </a:lnTo>
                    <a:lnTo>
                      <a:pt x="357" y="967"/>
                    </a:lnTo>
                    <a:lnTo>
                      <a:pt x="390" y="954"/>
                    </a:lnTo>
                    <a:lnTo>
                      <a:pt x="427" y="939"/>
                    </a:lnTo>
                    <a:lnTo>
                      <a:pt x="466" y="924"/>
                    </a:lnTo>
                    <a:lnTo>
                      <a:pt x="509" y="908"/>
                    </a:lnTo>
                    <a:lnTo>
                      <a:pt x="553" y="892"/>
                    </a:lnTo>
                    <a:lnTo>
                      <a:pt x="599" y="875"/>
                    </a:lnTo>
                    <a:lnTo>
                      <a:pt x="646" y="856"/>
                    </a:lnTo>
                    <a:lnTo>
                      <a:pt x="696" y="839"/>
                    </a:lnTo>
                    <a:lnTo>
                      <a:pt x="746" y="820"/>
                    </a:lnTo>
                    <a:lnTo>
                      <a:pt x="797" y="802"/>
                    </a:lnTo>
                    <a:lnTo>
                      <a:pt x="850" y="784"/>
                    </a:lnTo>
                    <a:lnTo>
                      <a:pt x="903" y="766"/>
                    </a:lnTo>
                    <a:lnTo>
                      <a:pt x="956" y="748"/>
                    </a:lnTo>
                    <a:lnTo>
                      <a:pt x="1009" y="731"/>
                    </a:lnTo>
                    <a:lnTo>
                      <a:pt x="1062" y="713"/>
                    </a:lnTo>
                    <a:lnTo>
                      <a:pt x="1115" y="697"/>
                    </a:lnTo>
                    <a:lnTo>
                      <a:pt x="1167" y="681"/>
                    </a:lnTo>
                    <a:lnTo>
                      <a:pt x="1219" y="666"/>
                    </a:lnTo>
                    <a:lnTo>
                      <a:pt x="1268" y="652"/>
                    </a:lnTo>
                    <a:lnTo>
                      <a:pt x="1318" y="640"/>
                    </a:lnTo>
                    <a:lnTo>
                      <a:pt x="1365" y="628"/>
                    </a:lnTo>
                    <a:lnTo>
                      <a:pt x="1410" y="618"/>
                    </a:lnTo>
                    <a:lnTo>
                      <a:pt x="1454" y="608"/>
                    </a:lnTo>
                    <a:lnTo>
                      <a:pt x="1495" y="602"/>
                    </a:lnTo>
                    <a:close/>
                  </a:path>
                </a:pathLst>
              </a:custGeom>
              <a:solidFill>
                <a:srgbClr val="A8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EA9AE61D-5990-49F7-BC34-444B12829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094"/>
                <a:ext cx="697" cy="473"/>
              </a:xfrm>
              <a:custGeom>
                <a:avLst/>
                <a:gdLst>
                  <a:gd name="T0" fmla="*/ 1391 w 1394"/>
                  <a:gd name="T1" fmla="*/ 548 h 945"/>
                  <a:gd name="T2" fmla="*/ 1363 w 1394"/>
                  <a:gd name="T3" fmla="*/ 507 h 945"/>
                  <a:gd name="T4" fmla="*/ 1322 w 1394"/>
                  <a:gd name="T5" fmla="*/ 444 h 945"/>
                  <a:gd name="T6" fmla="*/ 1278 w 1394"/>
                  <a:gd name="T7" fmla="*/ 371 h 945"/>
                  <a:gd name="T8" fmla="*/ 1249 w 1394"/>
                  <a:gd name="T9" fmla="*/ 324 h 945"/>
                  <a:gd name="T10" fmla="*/ 1220 w 1394"/>
                  <a:gd name="T11" fmla="*/ 298 h 945"/>
                  <a:gd name="T12" fmla="*/ 1188 w 1394"/>
                  <a:gd name="T13" fmla="*/ 268 h 945"/>
                  <a:gd name="T14" fmla="*/ 1158 w 1394"/>
                  <a:gd name="T15" fmla="*/ 227 h 945"/>
                  <a:gd name="T16" fmla="*/ 1137 w 1394"/>
                  <a:gd name="T17" fmla="*/ 155 h 945"/>
                  <a:gd name="T18" fmla="*/ 1143 w 1394"/>
                  <a:gd name="T19" fmla="*/ 72 h 945"/>
                  <a:gd name="T20" fmla="*/ 1142 w 1394"/>
                  <a:gd name="T21" fmla="*/ 36 h 945"/>
                  <a:gd name="T22" fmla="*/ 1120 w 1394"/>
                  <a:gd name="T23" fmla="*/ 23 h 945"/>
                  <a:gd name="T24" fmla="*/ 1083 w 1394"/>
                  <a:gd name="T25" fmla="*/ 7 h 945"/>
                  <a:gd name="T26" fmla="*/ 1039 w 1394"/>
                  <a:gd name="T27" fmla="*/ 0 h 945"/>
                  <a:gd name="T28" fmla="*/ 1005 w 1394"/>
                  <a:gd name="T29" fmla="*/ 6 h 945"/>
                  <a:gd name="T30" fmla="*/ 975 w 1394"/>
                  <a:gd name="T31" fmla="*/ 15 h 945"/>
                  <a:gd name="T32" fmla="*/ 939 w 1394"/>
                  <a:gd name="T33" fmla="*/ 28 h 945"/>
                  <a:gd name="T34" fmla="*/ 899 w 1394"/>
                  <a:gd name="T35" fmla="*/ 43 h 945"/>
                  <a:gd name="T36" fmla="*/ 853 w 1394"/>
                  <a:gd name="T37" fmla="*/ 59 h 945"/>
                  <a:gd name="T38" fmla="*/ 802 w 1394"/>
                  <a:gd name="T39" fmla="*/ 77 h 945"/>
                  <a:gd name="T40" fmla="*/ 747 w 1394"/>
                  <a:gd name="T41" fmla="*/ 96 h 945"/>
                  <a:gd name="T42" fmla="*/ 687 w 1394"/>
                  <a:gd name="T43" fmla="*/ 117 h 945"/>
                  <a:gd name="T44" fmla="*/ 621 w 1394"/>
                  <a:gd name="T45" fmla="*/ 136 h 945"/>
                  <a:gd name="T46" fmla="*/ 552 w 1394"/>
                  <a:gd name="T47" fmla="*/ 157 h 945"/>
                  <a:gd name="T48" fmla="*/ 478 w 1394"/>
                  <a:gd name="T49" fmla="*/ 177 h 945"/>
                  <a:gd name="T50" fmla="*/ 400 w 1394"/>
                  <a:gd name="T51" fmla="*/ 195 h 945"/>
                  <a:gd name="T52" fmla="*/ 318 w 1394"/>
                  <a:gd name="T53" fmla="*/ 212 h 945"/>
                  <a:gd name="T54" fmla="*/ 232 w 1394"/>
                  <a:gd name="T55" fmla="*/ 227 h 945"/>
                  <a:gd name="T56" fmla="*/ 142 w 1394"/>
                  <a:gd name="T57" fmla="*/ 241 h 945"/>
                  <a:gd name="T58" fmla="*/ 49 w 1394"/>
                  <a:gd name="T59" fmla="*/ 251 h 945"/>
                  <a:gd name="T60" fmla="*/ 3 w 1394"/>
                  <a:gd name="T61" fmla="*/ 261 h 945"/>
                  <a:gd name="T62" fmla="*/ 15 w 1394"/>
                  <a:gd name="T63" fmla="*/ 296 h 945"/>
                  <a:gd name="T64" fmla="*/ 36 w 1394"/>
                  <a:gd name="T65" fmla="*/ 351 h 945"/>
                  <a:gd name="T66" fmla="*/ 57 w 1394"/>
                  <a:gd name="T67" fmla="*/ 410 h 945"/>
                  <a:gd name="T68" fmla="*/ 72 w 1394"/>
                  <a:gd name="T69" fmla="*/ 447 h 945"/>
                  <a:gd name="T70" fmla="*/ 95 w 1394"/>
                  <a:gd name="T71" fmla="*/ 472 h 945"/>
                  <a:gd name="T72" fmla="*/ 124 w 1394"/>
                  <a:gd name="T73" fmla="*/ 501 h 945"/>
                  <a:gd name="T74" fmla="*/ 149 w 1394"/>
                  <a:gd name="T75" fmla="*/ 542 h 945"/>
                  <a:gd name="T76" fmla="*/ 164 w 1394"/>
                  <a:gd name="T77" fmla="*/ 613 h 945"/>
                  <a:gd name="T78" fmla="*/ 152 w 1394"/>
                  <a:gd name="T79" fmla="*/ 682 h 945"/>
                  <a:gd name="T80" fmla="*/ 155 w 1394"/>
                  <a:gd name="T81" fmla="*/ 730 h 945"/>
                  <a:gd name="T82" fmla="*/ 166 w 1394"/>
                  <a:gd name="T83" fmla="*/ 787 h 945"/>
                  <a:gd name="T84" fmla="*/ 179 w 1394"/>
                  <a:gd name="T85" fmla="*/ 854 h 945"/>
                  <a:gd name="T86" fmla="*/ 187 w 1394"/>
                  <a:gd name="T87" fmla="*/ 917 h 945"/>
                  <a:gd name="T88" fmla="*/ 190 w 1394"/>
                  <a:gd name="T89" fmla="*/ 944 h 945"/>
                  <a:gd name="T90" fmla="*/ 209 w 1394"/>
                  <a:gd name="T91" fmla="*/ 937 h 945"/>
                  <a:gd name="T92" fmla="*/ 245 w 1394"/>
                  <a:gd name="T93" fmla="*/ 922 h 945"/>
                  <a:gd name="T94" fmla="*/ 294 w 1394"/>
                  <a:gd name="T95" fmla="*/ 902 h 945"/>
                  <a:gd name="T96" fmla="*/ 357 w 1394"/>
                  <a:gd name="T97" fmla="*/ 878 h 945"/>
                  <a:gd name="T98" fmla="*/ 432 w 1394"/>
                  <a:gd name="T99" fmla="*/ 851 h 945"/>
                  <a:gd name="T100" fmla="*/ 515 w 1394"/>
                  <a:gd name="T101" fmla="*/ 818 h 945"/>
                  <a:gd name="T102" fmla="*/ 605 w 1394"/>
                  <a:gd name="T103" fmla="*/ 786 h 945"/>
                  <a:gd name="T104" fmla="*/ 702 w 1394"/>
                  <a:gd name="T105" fmla="*/ 751 h 945"/>
                  <a:gd name="T106" fmla="*/ 801 w 1394"/>
                  <a:gd name="T107" fmla="*/ 717 h 945"/>
                  <a:gd name="T108" fmla="*/ 901 w 1394"/>
                  <a:gd name="T109" fmla="*/ 684 h 945"/>
                  <a:gd name="T110" fmla="*/ 1001 w 1394"/>
                  <a:gd name="T111" fmla="*/ 651 h 945"/>
                  <a:gd name="T112" fmla="*/ 1098 w 1394"/>
                  <a:gd name="T113" fmla="*/ 622 h 945"/>
                  <a:gd name="T114" fmla="*/ 1193 w 1394"/>
                  <a:gd name="T115" fmla="*/ 596 h 945"/>
                  <a:gd name="T116" fmla="*/ 1279 w 1394"/>
                  <a:gd name="T117" fmla="*/ 575 h 945"/>
                  <a:gd name="T118" fmla="*/ 1358 w 1394"/>
                  <a:gd name="T119" fmla="*/ 559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4" h="945">
                    <a:moveTo>
                      <a:pt x="1394" y="553"/>
                    </a:moveTo>
                    <a:lnTo>
                      <a:pt x="1391" y="548"/>
                    </a:lnTo>
                    <a:lnTo>
                      <a:pt x="1379" y="531"/>
                    </a:lnTo>
                    <a:lnTo>
                      <a:pt x="1363" y="507"/>
                    </a:lnTo>
                    <a:lnTo>
                      <a:pt x="1343" y="477"/>
                    </a:lnTo>
                    <a:lnTo>
                      <a:pt x="1322" y="444"/>
                    </a:lnTo>
                    <a:lnTo>
                      <a:pt x="1299" y="407"/>
                    </a:lnTo>
                    <a:lnTo>
                      <a:pt x="1278" y="371"/>
                    </a:lnTo>
                    <a:lnTo>
                      <a:pt x="1258" y="338"/>
                    </a:lnTo>
                    <a:lnTo>
                      <a:pt x="1249" y="324"/>
                    </a:lnTo>
                    <a:lnTo>
                      <a:pt x="1235" y="311"/>
                    </a:lnTo>
                    <a:lnTo>
                      <a:pt x="1220" y="298"/>
                    </a:lnTo>
                    <a:lnTo>
                      <a:pt x="1204" y="283"/>
                    </a:lnTo>
                    <a:lnTo>
                      <a:pt x="1188" y="268"/>
                    </a:lnTo>
                    <a:lnTo>
                      <a:pt x="1172" y="249"/>
                    </a:lnTo>
                    <a:lnTo>
                      <a:pt x="1158" y="227"/>
                    </a:lnTo>
                    <a:lnTo>
                      <a:pt x="1147" y="203"/>
                    </a:lnTo>
                    <a:lnTo>
                      <a:pt x="1137" y="155"/>
                    </a:lnTo>
                    <a:lnTo>
                      <a:pt x="1137" y="111"/>
                    </a:lnTo>
                    <a:lnTo>
                      <a:pt x="1143" y="72"/>
                    </a:lnTo>
                    <a:lnTo>
                      <a:pt x="1145" y="38"/>
                    </a:lnTo>
                    <a:lnTo>
                      <a:pt x="1142" y="36"/>
                    </a:lnTo>
                    <a:lnTo>
                      <a:pt x="1134" y="30"/>
                    </a:lnTo>
                    <a:lnTo>
                      <a:pt x="1120" y="23"/>
                    </a:lnTo>
                    <a:lnTo>
                      <a:pt x="1103" y="15"/>
                    </a:lnTo>
                    <a:lnTo>
                      <a:pt x="1083" y="7"/>
                    </a:lnTo>
                    <a:lnTo>
                      <a:pt x="1061" y="1"/>
                    </a:lnTo>
                    <a:lnTo>
                      <a:pt x="1039" y="0"/>
                    </a:lnTo>
                    <a:lnTo>
                      <a:pt x="1018" y="3"/>
                    </a:lnTo>
                    <a:lnTo>
                      <a:pt x="1005" y="6"/>
                    </a:lnTo>
                    <a:lnTo>
                      <a:pt x="990" y="11"/>
                    </a:lnTo>
                    <a:lnTo>
                      <a:pt x="975" y="15"/>
                    </a:lnTo>
                    <a:lnTo>
                      <a:pt x="958" y="21"/>
                    </a:lnTo>
                    <a:lnTo>
                      <a:pt x="939" y="28"/>
                    </a:lnTo>
                    <a:lnTo>
                      <a:pt x="920" y="35"/>
                    </a:lnTo>
                    <a:lnTo>
                      <a:pt x="899" y="43"/>
                    </a:lnTo>
                    <a:lnTo>
                      <a:pt x="876" y="51"/>
                    </a:lnTo>
                    <a:lnTo>
                      <a:pt x="853" y="59"/>
                    </a:lnTo>
                    <a:lnTo>
                      <a:pt x="829" y="68"/>
                    </a:lnTo>
                    <a:lnTo>
                      <a:pt x="802" y="77"/>
                    </a:lnTo>
                    <a:lnTo>
                      <a:pt x="774" y="87"/>
                    </a:lnTo>
                    <a:lnTo>
                      <a:pt x="747" y="96"/>
                    </a:lnTo>
                    <a:lnTo>
                      <a:pt x="717" y="106"/>
                    </a:lnTo>
                    <a:lnTo>
                      <a:pt x="687" y="117"/>
                    </a:lnTo>
                    <a:lnTo>
                      <a:pt x="655" y="126"/>
                    </a:lnTo>
                    <a:lnTo>
                      <a:pt x="621" y="136"/>
                    </a:lnTo>
                    <a:lnTo>
                      <a:pt x="588" y="147"/>
                    </a:lnTo>
                    <a:lnTo>
                      <a:pt x="552" y="157"/>
                    </a:lnTo>
                    <a:lnTo>
                      <a:pt x="516" y="166"/>
                    </a:lnTo>
                    <a:lnTo>
                      <a:pt x="478" y="177"/>
                    </a:lnTo>
                    <a:lnTo>
                      <a:pt x="440" y="186"/>
                    </a:lnTo>
                    <a:lnTo>
                      <a:pt x="400" y="195"/>
                    </a:lnTo>
                    <a:lnTo>
                      <a:pt x="360" y="204"/>
                    </a:lnTo>
                    <a:lnTo>
                      <a:pt x="318" y="212"/>
                    </a:lnTo>
                    <a:lnTo>
                      <a:pt x="276" y="220"/>
                    </a:lnTo>
                    <a:lnTo>
                      <a:pt x="232" y="227"/>
                    </a:lnTo>
                    <a:lnTo>
                      <a:pt x="188" y="234"/>
                    </a:lnTo>
                    <a:lnTo>
                      <a:pt x="142" y="241"/>
                    </a:lnTo>
                    <a:lnTo>
                      <a:pt x="96" y="247"/>
                    </a:lnTo>
                    <a:lnTo>
                      <a:pt x="49" y="251"/>
                    </a:lnTo>
                    <a:lnTo>
                      <a:pt x="0" y="256"/>
                    </a:lnTo>
                    <a:lnTo>
                      <a:pt x="3" y="261"/>
                    </a:lnTo>
                    <a:lnTo>
                      <a:pt x="7" y="276"/>
                    </a:lnTo>
                    <a:lnTo>
                      <a:pt x="15" y="296"/>
                    </a:lnTo>
                    <a:lnTo>
                      <a:pt x="26" y="322"/>
                    </a:lnTo>
                    <a:lnTo>
                      <a:pt x="36" y="351"/>
                    </a:lnTo>
                    <a:lnTo>
                      <a:pt x="48" y="381"/>
                    </a:lnTo>
                    <a:lnTo>
                      <a:pt x="57" y="410"/>
                    </a:lnTo>
                    <a:lnTo>
                      <a:pt x="66" y="436"/>
                    </a:lnTo>
                    <a:lnTo>
                      <a:pt x="72" y="447"/>
                    </a:lnTo>
                    <a:lnTo>
                      <a:pt x="82" y="459"/>
                    </a:lnTo>
                    <a:lnTo>
                      <a:pt x="95" y="472"/>
                    </a:lnTo>
                    <a:lnTo>
                      <a:pt x="109" y="485"/>
                    </a:lnTo>
                    <a:lnTo>
                      <a:pt x="124" y="501"/>
                    </a:lnTo>
                    <a:lnTo>
                      <a:pt x="137" y="520"/>
                    </a:lnTo>
                    <a:lnTo>
                      <a:pt x="149" y="542"/>
                    </a:lnTo>
                    <a:lnTo>
                      <a:pt x="158" y="568"/>
                    </a:lnTo>
                    <a:lnTo>
                      <a:pt x="164" y="613"/>
                    </a:lnTo>
                    <a:lnTo>
                      <a:pt x="159" y="650"/>
                    </a:lnTo>
                    <a:lnTo>
                      <a:pt x="152" y="682"/>
                    </a:lnTo>
                    <a:lnTo>
                      <a:pt x="151" y="709"/>
                    </a:lnTo>
                    <a:lnTo>
                      <a:pt x="155" y="730"/>
                    </a:lnTo>
                    <a:lnTo>
                      <a:pt x="161" y="757"/>
                    </a:lnTo>
                    <a:lnTo>
                      <a:pt x="166" y="787"/>
                    </a:lnTo>
                    <a:lnTo>
                      <a:pt x="173" y="819"/>
                    </a:lnTo>
                    <a:lnTo>
                      <a:pt x="179" y="854"/>
                    </a:lnTo>
                    <a:lnTo>
                      <a:pt x="184" y="886"/>
                    </a:lnTo>
                    <a:lnTo>
                      <a:pt x="187" y="917"/>
                    </a:lnTo>
                    <a:lnTo>
                      <a:pt x="188" y="945"/>
                    </a:lnTo>
                    <a:lnTo>
                      <a:pt x="190" y="944"/>
                    </a:lnTo>
                    <a:lnTo>
                      <a:pt x="197" y="942"/>
                    </a:lnTo>
                    <a:lnTo>
                      <a:pt x="209" y="937"/>
                    </a:lnTo>
                    <a:lnTo>
                      <a:pt x="225" y="930"/>
                    </a:lnTo>
                    <a:lnTo>
                      <a:pt x="245" y="922"/>
                    </a:lnTo>
                    <a:lnTo>
                      <a:pt x="268" y="913"/>
                    </a:lnTo>
                    <a:lnTo>
                      <a:pt x="294" y="902"/>
                    </a:lnTo>
                    <a:lnTo>
                      <a:pt x="325" y="891"/>
                    </a:lnTo>
                    <a:lnTo>
                      <a:pt x="357" y="878"/>
                    </a:lnTo>
                    <a:lnTo>
                      <a:pt x="393" y="864"/>
                    </a:lnTo>
                    <a:lnTo>
                      <a:pt x="432" y="851"/>
                    </a:lnTo>
                    <a:lnTo>
                      <a:pt x="473" y="834"/>
                    </a:lnTo>
                    <a:lnTo>
                      <a:pt x="515" y="818"/>
                    </a:lnTo>
                    <a:lnTo>
                      <a:pt x="559" y="802"/>
                    </a:lnTo>
                    <a:lnTo>
                      <a:pt x="605" y="786"/>
                    </a:lnTo>
                    <a:lnTo>
                      <a:pt x="654" y="769"/>
                    </a:lnTo>
                    <a:lnTo>
                      <a:pt x="702" y="751"/>
                    </a:lnTo>
                    <a:lnTo>
                      <a:pt x="750" y="734"/>
                    </a:lnTo>
                    <a:lnTo>
                      <a:pt x="801" y="717"/>
                    </a:lnTo>
                    <a:lnTo>
                      <a:pt x="850" y="700"/>
                    </a:lnTo>
                    <a:lnTo>
                      <a:pt x="901" y="684"/>
                    </a:lnTo>
                    <a:lnTo>
                      <a:pt x="951" y="667"/>
                    </a:lnTo>
                    <a:lnTo>
                      <a:pt x="1001" y="651"/>
                    </a:lnTo>
                    <a:lnTo>
                      <a:pt x="1050" y="636"/>
                    </a:lnTo>
                    <a:lnTo>
                      <a:pt x="1098" y="622"/>
                    </a:lnTo>
                    <a:lnTo>
                      <a:pt x="1147" y="609"/>
                    </a:lnTo>
                    <a:lnTo>
                      <a:pt x="1193" y="596"/>
                    </a:lnTo>
                    <a:lnTo>
                      <a:pt x="1236" y="586"/>
                    </a:lnTo>
                    <a:lnTo>
                      <a:pt x="1279" y="575"/>
                    </a:lnTo>
                    <a:lnTo>
                      <a:pt x="1320" y="566"/>
                    </a:lnTo>
                    <a:lnTo>
                      <a:pt x="1358" y="559"/>
                    </a:lnTo>
                    <a:lnTo>
                      <a:pt x="1394" y="553"/>
                    </a:lnTo>
                    <a:close/>
                  </a:path>
                </a:pathLst>
              </a:custGeom>
              <a:solidFill>
                <a:srgbClr val="99E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FF491CF4-4F4A-4B47-8DC2-14C4EBE75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1113"/>
                <a:ext cx="647" cy="436"/>
              </a:xfrm>
              <a:custGeom>
                <a:avLst/>
                <a:gdLst>
                  <a:gd name="T0" fmla="*/ 1290 w 1293"/>
                  <a:gd name="T1" fmla="*/ 507 h 873"/>
                  <a:gd name="T2" fmla="*/ 1266 w 1293"/>
                  <a:gd name="T3" fmla="*/ 474 h 873"/>
                  <a:gd name="T4" fmla="*/ 1228 w 1293"/>
                  <a:gd name="T5" fmla="*/ 417 h 873"/>
                  <a:gd name="T6" fmla="*/ 1184 w 1293"/>
                  <a:gd name="T7" fmla="*/ 347 h 873"/>
                  <a:gd name="T8" fmla="*/ 1154 w 1293"/>
                  <a:gd name="T9" fmla="*/ 294 h 873"/>
                  <a:gd name="T10" fmla="*/ 1131 w 1293"/>
                  <a:gd name="T11" fmla="*/ 262 h 873"/>
                  <a:gd name="T12" fmla="*/ 1106 w 1293"/>
                  <a:gd name="T13" fmla="*/ 227 h 873"/>
                  <a:gd name="T14" fmla="*/ 1083 w 1293"/>
                  <a:gd name="T15" fmla="*/ 187 h 873"/>
                  <a:gd name="T16" fmla="*/ 1063 w 1293"/>
                  <a:gd name="T17" fmla="*/ 121 h 873"/>
                  <a:gd name="T18" fmla="*/ 1060 w 1293"/>
                  <a:gd name="T19" fmla="*/ 42 h 873"/>
                  <a:gd name="T20" fmla="*/ 1057 w 1293"/>
                  <a:gd name="T21" fmla="*/ 6 h 873"/>
                  <a:gd name="T22" fmla="*/ 1039 w 1293"/>
                  <a:gd name="T23" fmla="*/ 2 h 873"/>
                  <a:gd name="T24" fmla="*/ 1005 w 1293"/>
                  <a:gd name="T25" fmla="*/ 0 h 873"/>
                  <a:gd name="T26" fmla="*/ 963 w 1293"/>
                  <a:gd name="T27" fmla="*/ 5 h 873"/>
                  <a:gd name="T28" fmla="*/ 925 w 1293"/>
                  <a:gd name="T29" fmla="*/ 15 h 873"/>
                  <a:gd name="T30" fmla="*/ 892 w 1293"/>
                  <a:gd name="T31" fmla="*/ 27 h 873"/>
                  <a:gd name="T32" fmla="*/ 856 w 1293"/>
                  <a:gd name="T33" fmla="*/ 38 h 873"/>
                  <a:gd name="T34" fmla="*/ 815 w 1293"/>
                  <a:gd name="T35" fmla="*/ 53 h 873"/>
                  <a:gd name="T36" fmla="*/ 769 w 1293"/>
                  <a:gd name="T37" fmla="*/ 68 h 873"/>
                  <a:gd name="T38" fmla="*/ 721 w 1293"/>
                  <a:gd name="T39" fmla="*/ 84 h 873"/>
                  <a:gd name="T40" fmla="*/ 668 w 1293"/>
                  <a:gd name="T41" fmla="*/ 100 h 873"/>
                  <a:gd name="T42" fmla="*/ 611 w 1293"/>
                  <a:gd name="T43" fmla="*/ 118 h 873"/>
                  <a:gd name="T44" fmla="*/ 550 w 1293"/>
                  <a:gd name="T45" fmla="*/ 135 h 873"/>
                  <a:gd name="T46" fmla="*/ 487 w 1293"/>
                  <a:gd name="T47" fmla="*/ 151 h 873"/>
                  <a:gd name="T48" fmla="*/ 420 w 1293"/>
                  <a:gd name="T49" fmla="*/ 168 h 873"/>
                  <a:gd name="T50" fmla="*/ 350 w 1293"/>
                  <a:gd name="T51" fmla="*/ 183 h 873"/>
                  <a:gd name="T52" fmla="*/ 277 w 1293"/>
                  <a:gd name="T53" fmla="*/ 197 h 873"/>
                  <a:gd name="T54" fmla="*/ 201 w 1293"/>
                  <a:gd name="T55" fmla="*/ 211 h 873"/>
                  <a:gd name="T56" fmla="*/ 122 w 1293"/>
                  <a:gd name="T57" fmla="*/ 223 h 873"/>
                  <a:gd name="T58" fmla="*/ 41 w 1293"/>
                  <a:gd name="T59" fmla="*/ 232 h 873"/>
                  <a:gd name="T60" fmla="*/ 1 w 1293"/>
                  <a:gd name="T61" fmla="*/ 239 h 873"/>
                  <a:gd name="T62" fmla="*/ 12 w 1293"/>
                  <a:gd name="T63" fmla="*/ 266 h 873"/>
                  <a:gd name="T64" fmla="*/ 29 w 1293"/>
                  <a:gd name="T65" fmla="*/ 311 h 873"/>
                  <a:gd name="T66" fmla="*/ 48 w 1293"/>
                  <a:gd name="T67" fmla="*/ 364 h 873"/>
                  <a:gd name="T68" fmla="*/ 63 w 1293"/>
                  <a:gd name="T69" fmla="*/ 406 h 873"/>
                  <a:gd name="T70" fmla="*/ 79 w 1293"/>
                  <a:gd name="T71" fmla="*/ 433 h 873"/>
                  <a:gd name="T72" fmla="*/ 99 w 1293"/>
                  <a:gd name="T73" fmla="*/ 466 h 873"/>
                  <a:gd name="T74" fmla="*/ 117 w 1293"/>
                  <a:gd name="T75" fmla="*/ 504 h 873"/>
                  <a:gd name="T76" fmla="*/ 130 w 1293"/>
                  <a:gd name="T77" fmla="*/ 565 h 873"/>
                  <a:gd name="T78" fmla="*/ 130 w 1293"/>
                  <a:gd name="T79" fmla="*/ 630 h 873"/>
                  <a:gd name="T80" fmla="*/ 140 w 1293"/>
                  <a:gd name="T81" fmla="*/ 706 h 873"/>
                  <a:gd name="T82" fmla="*/ 156 w 1293"/>
                  <a:gd name="T83" fmla="*/ 820 h 873"/>
                  <a:gd name="T84" fmla="*/ 161 w 1293"/>
                  <a:gd name="T85" fmla="*/ 872 h 873"/>
                  <a:gd name="T86" fmla="*/ 179 w 1293"/>
                  <a:gd name="T87" fmla="*/ 865 h 873"/>
                  <a:gd name="T88" fmla="*/ 214 w 1293"/>
                  <a:gd name="T89" fmla="*/ 852 h 873"/>
                  <a:gd name="T90" fmla="*/ 264 w 1293"/>
                  <a:gd name="T91" fmla="*/ 833 h 873"/>
                  <a:gd name="T92" fmla="*/ 325 w 1293"/>
                  <a:gd name="T93" fmla="*/ 810 h 873"/>
                  <a:gd name="T94" fmla="*/ 397 w 1293"/>
                  <a:gd name="T95" fmla="*/ 782 h 873"/>
                  <a:gd name="T96" fmla="*/ 478 w 1293"/>
                  <a:gd name="T97" fmla="*/ 753 h 873"/>
                  <a:gd name="T98" fmla="*/ 565 w 1293"/>
                  <a:gd name="T99" fmla="*/ 721 h 873"/>
                  <a:gd name="T100" fmla="*/ 657 w 1293"/>
                  <a:gd name="T101" fmla="*/ 689 h 873"/>
                  <a:gd name="T102" fmla="*/ 752 w 1293"/>
                  <a:gd name="T103" fmla="*/ 657 h 873"/>
                  <a:gd name="T104" fmla="*/ 846 w 1293"/>
                  <a:gd name="T105" fmla="*/ 626 h 873"/>
                  <a:gd name="T106" fmla="*/ 941 w 1293"/>
                  <a:gd name="T107" fmla="*/ 597 h 873"/>
                  <a:gd name="T108" fmla="*/ 1031 w 1293"/>
                  <a:gd name="T109" fmla="*/ 570 h 873"/>
                  <a:gd name="T110" fmla="*/ 1116 w 1293"/>
                  <a:gd name="T111" fmla="*/ 547 h 873"/>
                  <a:gd name="T112" fmla="*/ 1194 w 1293"/>
                  <a:gd name="T113" fmla="*/ 529 h 873"/>
                  <a:gd name="T114" fmla="*/ 1263 w 1293"/>
                  <a:gd name="T115" fmla="*/ 516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3" h="873">
                    <a:moveTo>
                      <a:pt x="1293" y="512"/>
                    </a:moveTo>
                    <a:lnTo>
                      <a:pt x="1290" y="507"/>
                    </a:lnTo>
                    <a:lnTo>
                      <a:pt x="1281" y="494"/>
                    </a:lnTo>
                    <a:lnTo>
                      <a:pt x="1266" y="474"/>
                    </a:lnTo>
                    <a:lnTo>
                      <a:pt x="1248" y="447"/>
                    </a:lnTo>
                    <a:lnTo>
                      <a:pt x="1228" y="417"/>
                    </a:lnTo>
                    <a:lnTo>
                      <a:pt x="1206" y="383"/>
                    </a:lnTo>
                    <a:lnTo>
                      <a:pt x="1184" y="347"/>
                    </a:lnTo>
                    <a:lnTo>
                      <a:pt x="1163" y="310"/>
                    </a:lnTo>
                    <a:lnTo>
                      <a:pt x="1154" y="294"/>
                    </a:lnTo>
                    <a:lnTo>
                      <a:pt x="1142" y="278"/>
                    </a:lnTo>
                    <a:lnTo>
                      <a:pt x="1131" y="262"/>
                    </a:lnTo>
                    <a:lnTo>
                      <a:pt x="1118" y="244"/>
                    </a:lnTo>
                    <a:lnTo>
                      <a:pt x="1106" y="227"/>
                    </a:lnTo>
                    <a:lnTo>
                      <a:pt x="1093" y="208"/>
                    </a:lnTo>
                    <a:lnTo>
                      <a:pt x="1083" y="187"/>
                    </a:lnTo>
                    <a:lnTo>
                      <a:pt x="1073" y="164"/>
                    </a:lnTo>
                    <a:lnTo>
                      <a:pt x="1063" y="121"/>
                    </a:lnTo>
                    <a:lnTo>
                      <a:pt x="1060" y="80"/>
                    </a:lnTo>
                    <a:lnTo>
                      <a:pt x="1060" y="42"/>
                    </a:lnTo>
                    <a:lnTo>
                      <a:pt x="1060" y="7"/>
                    </a:lnTo>
                    <a:lnTo>
                      <a:pt x="1057" y="6"/>
                    </a:lnTo>
                    <a:lnTo>
                      <a:pt x="1049" y="5"/>
                    </a:lnTo>
                    <a:lnTo>
                      <a:pt x="1039" y="2"/>
                    </a:lnTo>
                    <a:lnTo>
                      <a:pt x="1024" y="1"/>
                    </a:lnTo>
                    <a:lnTo>
                      <a:pt x="1005" y="0"/>
                    </a:lnTo>
                    <a:lnTo>
                      <a:pt x="985" y="1"/>
                    </a:lnTo>
                    <a:lnTo>
                      <a:pt x="963" y="5"/>
                    </a:lnTo>
                    <a:lnTo>
                      <a:pt x="940" y="11"/>
                    </a:lnTo>
                    <a:lnTo>
                      <a:pt x="925" y="15"/>
                    </a:lnTo>
                    <a:lnTo>
                      <a:pt x="910" y="21"/>
                    </a:lnTo>
                    <a:lnTo>
                      <a:pt x="892" y="27"/>
                    </a:lnTo>
                    <a:lnTo>
                      <a:pt x="875" y="32"/>
                    </a:lnTo>
                    <a:lnTo>
                      <a:pt x="856" y="38"/>
                    </a:lnTo>
                    <a:lnTo>
                      <a:pt x="836" y="45"/>
                    </a:lnTo>
                    <a:lnTo>
                      <a:pt x="815" y="53"/>
                    </a:lnTo>
                    <a:lnTo>
                      <a:pt x="793" y="60"/>
                    </a:lnTo>
                    <a:lnTo>
                      <a:pt x="769" y="68"/>
                    </a:lnTo>
                    <a:lnTo>
                      <a:pt x="746" y="76"/>
                    </a:lnTo>
                    <a:lnTo>
                      <a:pt x="721" y="84"/>
                    </a:lnTo>
                    <a:lnTo>
                      <a:pt x="694" y="92"/>
                    </a:lnTo>
                    <a:lnTo>
                      <a:pt x="668" y="100"/>
                    </a:lnTo>
                    <a:lnTo>
                      <a:pt x="640" y="110"/>
                    </a:lnTo>
                    <a:lnTo>
                      <a:pt x="611" y="118"/>
                    </a:lnTo>
                    <a:lnTo>
                      <a:pt x="581" y="126"/>
                    </a:lnTo>
                    <a:lnTo>
                      <a:pt x="550" y="135"/>
                    </a:lnTo>
                    <a:lnTo>
                      <a:pt x="519" y="143"/>
                    </a:lnTo>
                    <a:lnTo>
                      <a:pt x="487" y="151"/>
                    </a:lnTo>
                    <a:lnTo>
                      <a:pt x="454" y="160"/>
                    </a:lnTo>
                    <a:lnTo>
                      <a:pt x="420" y="168"/>
                    </a:lnTo>
                    <a:lnTo>
                      <a:pt x="386" y="175"/>
                    </a:lnTo>
                    <a:lnTo>
                      <a:pt x="350" y="183"/>
                    </a:lnTo>
                    <a:lnTo>
                      <a:pt x="314" y="190"/>
                    </a:lnTo>
                    <a:lnTo>
                      <a:pt x="277" y="197"/>
                    </a:lnTo>
                    <a:lnTo>
                      <a:pt x="239" y="204"/>
                    </a:lnTo>
                    <a:lnTo>
                      <a:pt x="201" y="211"/>
                    </a:lnTo>
                    <a:lnTo>
                      <a:pt x="162" y="217"/>
                    </a:lnTo>
                    <a:lnTo>
                      <a:pt x="122" y="223"/>
                    </a:lnTo>
                    <a:lnTo>
                      <a:pt x="83" y="227"/>
                    </a:lnTo>
                    <a:lnTo>
                      <a:pt x="41" y="232"/>
                    </a:lnTo>
                    <a:lnTo>
                      <a:pt x="0" y="235"/>
                    </a:lnTo>
                    <a:lnTo>
                      <a:pt x="1" y="239"/>
                    </a:lnTo>
                    <a:lnTo>
                      <a:pt x="6" y="250"/>
                    </a:lnTo>
                    <a:lnTo>
                      <a:pt x="12" y="266"/>
                    </a:lnTo>
                    <a:lnTo>
                      <a:pt x="21" y="287"/>
                    </a:lnTo>
                    <a:lnTo>
                      <a:pt x="29" y="311"/>
                    </a:lnTo>
                    <a:lnTo>
                      <a:pt x="39" y="338"/>
                    </a:lnTo>
                    <a:lnTo>
                      <a:pt x="48" y="364"/>
                    </a:lnTo>
                    <a:lnTo>
                      <a:pt x="57" y="392"/>
                    </a:lnTo>
                    <a:lnTo>
                      <a:pt x="63" y="406"/>
                    </a:lnTo>
                    <a:lnTo>
                      <a:pt x="71" y="420"/>
                    </a:lnTo>
                    <a:lnTo>
                      <a:pt x="79" y="433"/>
                    </a:lnTo>
                    <a:lnTo>
                      <a:pt x="90" y="448"/>
                    </a:lnTo>
                    <a:lnTo>
                      <a:pt x="99" y="466"/>
                    </a:lnTo>
                    <a:lnTo>
                      <a:pt x="109" y="484"/>
                    </a:lnTo>
                    <a:lnTo>
                      <a:pt x="117" y="504"/>
                    </a:lnTo>
                    <a:lnTo>
                      <a:pt x="124" y="527"/>
                    </a:lnTo>
                    <a:lnTo>
                      <a:pt x="130" y="565"/>
                    </a:lnTo>
                    <a:lnTo>
                      <a:pt x="131" y="598"/>
                    </a:lnTo>
                    <a:lnTo>
                      <a:pt x="130" y="630"/>
                    </a:lnTo>
                    <a:lnTo>
                      <a:pt x="132" y="659"/>
                    </a:lnTo>
                    <a:lnTo>
                      <a:pt x="140" y="706"/>
                    </a:lnTo>
                    <a:lnTo>
                      <a:pt x="150" y="763"/>
                    </a:lnTo>
                    <a:lnTo>
                      <a:pt x="156" y="820"/>
                    </a:lnTo>
                    <a:lnTo>
                      <a:pt x="159" y="873"/>
                    </a:lnTo>
                    <a:lnTo>
                      <a:pt x="161" y="872"/>
                    </a:lnTo>
                    <a:lnTo>
                      <a:pt x="168" y="870"/>
                    </a:lnTo>
                    <a:lnTo>
                      <a:pt x="179" y="865"/>
                    </a:lnTo>
                    <a:lnTo>
                      <a:pt x="194" y="860"/>
                    </a:lnTo>
                    <a:lnTo>
                      <a:pt x="214" y="852"/>
                    </a:lnTo>
                    <a:lnTo>
                      <a:pt x="237" y="844"/>
                    </a:lnTo>
                    <a:lnTo>
                      <a:pt x="264" y="833"/>
                    </a:lnTo>
                    <a:lnTo>
                      <a:pt x="292" y="822"/>
                    </a:lnTo>
                    <a:lnTo>
                      <a:pt x="325" y="810"/>
                    </a:lnTo>
                    <a:lnTo>
                      <a:pt x="360" y="796"/>
                    </a:lnTo>
                    <a:lnTo>
                      <a:pt x="397" y="782"/>
                    </a:lnTo>
                    <a:lnTo>
                      <a:pt x="436" y="769"/>
                    </a:lnTo>
                    <a:lnTo>
                      <a:pt x="478" y="753"/>
                    </a:lnTo>
                    <a:lnTo>
                      <a:pt x="520" y="738"/>
                    </a:lnTo>
                    <a:lnTo>
                      <a:pt x="565" y="721"/>
                    </a:lnTo>
                    <a:lnTo>
                      <a:pt x="610" y="705"/>
                    </a:lnTo>
                    <a:lnTo>
                      <a:pt x="657" y="689"/>
                    </a:lnTo>
                    <a:lnTo>
                      <a:pt x="704" y="673"/>
                    </a:lnTo>
                    <a:lnTo>
                      <a:pt x="752" y="657"/>
                    </a:lnTo>
                    <a:lnTo>
                      <a:pt x="799" y="642"/>
                    </a:lnTo>
                    <a:lnTo>
                      <a:pt x="846" y="626"/>
                    </a:lnTo>
                    <a:lnTo>
                      <a:pt x="894" y="611"/>
                    </a:lnTo>
                    <a:lnTo>
                      <a:pt x="941" y="597"/>
                    </a:lnTo>
                    <a:lnTo>
                      <a:pt x="986" y="583"/>
                    </a:lnTo>
                    <a:lnTo>
                      <a:pt x="1031" y="570"/>
                    </a:lnTo>
                    <a:lnTo>
                      <a:pt x="1074" y="558"/>
                    </a:lnTo>
                    <a:lnTo>
                      <a:pt x="1116" y="547"/>
                    </a:lnTo>
                    <a:lnTo>
                      <a:pt x="1156" y="537"/>
                    </a:lnTo>
                    <a:lnTo>
                      <a:pt x="1194" y="529"/>
                    </a:lnTo>
                    <a:lnTo>
                      <a:pt x="1230" y="521"/>
                    </a:lnTo>
                    <a:lnTo>
                      <a:pt x="1263" y="516"/>
                    </a:lnTo>
                    <a:lnTo>
                      <a:pt x="1293" y="512"/>
                    </a:lnTo>
                    <a:close/>
                  </a:path>
                </a:pathLst>
              </a:custGeom>
              <a:solidFill>
                <a:srgbClr val="8C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F997501F-1541-4883-ADAB-2A24474F3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1125"/>
                <a:ext cx="596" cy="413"/>
              </a:xfrm>
              <a:custGeom>
                <a:avLst/>
                <a:gdLst>
                  <a:gd name="T0" fmla="*/ 6 w 1194"/>
                  <a:gd name="T1" fmla="*/ 255 h 828"/>
                  <a:gd name="T2" fmla="*/ 43 w 1194"/>
                  <a:gd name="T3" fmla="*/ 352 h 828"/>
                  <a:gd name="T4" fmla="*/ 91 w 1194"/>
                  <a:gd name="T5" fmla="*/ 518 h 828"/>
                  <a:gd name="T6" fmla="*/ 126 w 1194"/>
                  <a:gd name="T7" fmla="*/ 720 h 828"/>
                  <a:gd name="T8" fmla="*/ 133 w 1194"/>
                  <a:gd name="T9" fmla="*/ 826 h 828"/>
                  <a:gd name="T10" fmla="*/ 151 w 1194"/>
                  <a:gd name="T11" fmla="*/ 820 h 828"/>
                  <a:gd name="T12" fmla="*/ 184 w 1194"/>
                  <a:gd name="T13" fmla="*/ 807 h 828"/>
                  <a:gd name="T14" fmla="*/ 233 w 1194"/>
                  <a:gd name="T15" fmla="*/ 788 h 828"/>
                  <a:gd name="T16" fmla="*/ 293 w 1194"/>
                  <a:gd name="T17" fmla="*/ 767 h 828"/>
                  <a:gd name="T18" fmla="*/ 363 w 1194"/>
                  <a:gd name="T19" fmla="*/ 741 h 828"/>
                  <a:gd name="T20" fmla="*/ 441 w 1194"/>
                  <a:gd name="T21" fmla="*/ 712 h 828"/>
                  <a:gd name="T22" fmla="*/ 525 w 1194"/>
                  <a:gd name="T23" fmla="*/ 682 h 828"/>
                  <a:gd name="T24" fmla="*/ 614 w 1194"/>
                  <a:gd name="T25" fmla="*/ 652 h 828"/>
                  <a:gd name="T26" fmla="*/ 704 w 1194"/>
                  <a:gd name="T27" fmla="*/ 623 h 828"/>
                  <a:gd name="T28" fmla="*/ 794 w 1194"/>
                  <a:gd name="T29" fmla="*/ 594 h 828"/>
                  <a:gd name="T30" fmla="*/ 881 w 1194"/>
                  <a:gd name="T31" fmla="*/ 567 h 828"/>
                  <a:gd name="T32" fmla="*/ 964 w 1194"/>
                  <a:gd name="T33" fmla="*/ 543 h 828"/>
                  <a:gd name="T34" fmla="*/ 1041 w 1194"/>
                  <a:gd name="T35" fmla="*/ 523 h 828"/>
                  <a:gd name="T36" fmla="*/ 1111 w 1194"/>
                  <a:gd name="T37" fmla="*/ 507 h 828"/>
                  <a:gd name="T38" fmla="*/ 1169 w 1194"/>
                  <a:gd name="T39" fmla="*/ 498 h 828"/>
                  <a:gd name="T40" fmla="*/ 1191 w 1194"/>
                  <a:gd name="T41" fmla="*/ 492 h 828"/>
                  <a:gd name="T42" fmla="*/ 1174 w 1194"/>
                  <a:gd name="T43" fmla="*/ 470 h 828"/>
                  <a:gd name="T44" fmla="*/ 1144 w 1194"/>
                  <a:gd name="T45" fmla="*/ 429 h 828"/>
                  <a:gd name="T46" fmla="*/ 1106 w 1194"/>
                  <a:gd name="T47" fmla="*/ 373 h 828"/>
                  <a:gd name="T48" fmla="*/ 1067 w 1194"/>
                  <a:gd name="T49" fmla="*/ 302 h 828"/>
                  <a:gd name="T50" fmla="*/ 1029 w 1194"/>
                  <a:gd name="T51" fmla="*/ 222 h 828"/>
                  <a:gd name="T52" fmla="*/ 998 w 1194"/>
                  <a:gd name="T53" fmla="*/ 135 h 828"/>
                  <a:gd name="T54" fmla="*/ 979 w 1194"/>
                  <a:gd name="T55" fmla="*/ 45 h 828"/>
                  <a:gd name="T56" fmla="*/ 975 w 1194"/>
                  <a:gd name="T57" fmla="*/ 0 h 828"/>
                  <a:gd name="T58" fmla="*/ 964 w 1194"/>
                  <a:gd name="T59" fmla="*/ 5 h 828"/>
                  <a:gd name="T60" fmla="*/ 945 w 1194"/>
                  <a:gd name="T61" fmla="*/ 13 h 828"/>
                  <a:gd name="T62" fmla="*/ 916 w 1194"/>
                  <a:gd name="T63" fmla="*/ 25 h 828"/>
                  <a:gd name="T64" fmla="*/ 879 w 1194"/>
                  <a:gd name="T65" fmla="*/ 38 h 828"/>
                  <a:gd name="T66" fmla="*/ 834 w 1194"/>
                  <a:gd name="T67" fmla="*/ 55 h 828"/>
                  <a:gd name="T68" fmla="*/ 781 w 1194"/>
                  <a:gd name="T69" fmla="*/ 73 h 828"/>
                  <a:gd name="T70" fmla="*/ 721 w 1194"/>
                  <a:gd name="T71" fmla="*/ 91 h 828"/>
                  <a:gd name="T72" fmla="*/ 654 w 1194"/>
                  <a:gd name="T73" fmla="*/ 112 h 828"/>
                  <a:gd name="T74" fmla="*/ 583 w 1194"/>
                  <a:gd name="T75" fmla="*/ 133 h 828"/>
                  <a:gd name="T76" fmla="*/ 505 w 1194"/>
                  <a:gd name="T77" fmla="*/ 152 h 828"/>
                  <a:gd name="T78" fmla="*/ 422 w 1194"/>
                  <a:gd name="T79" fmla="*/ 173 h 828"/>
                  <a:gd name="T80" fmla="*/ 334 w 1194"/>
                  <a:gd name="T81" fmla="*/ 192 h 828"/>
                  <a:gd name="T82" fmla="*/ 243 w 1194"/>
                  <a:gd name="T83" fmla="*/ 209 h 828"/>
                  <a:gd name="T84" fmla="*/ 148 w 1194"/>
                  <a:gd name="T85" fmla="*/ 224 h 828"/>
                  <a:gd name="T86" fmla="*/ 50 w 1194"/>
                  <a:gd name="T87" fmla="*/ 23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4" h="828">
                    <a:moveTo>
                      <a:pt x="0" y="241"/>
                    </a:moveTo>
                    <a:lnTo>
                      <a:pt x="6" y="255"/>
                    </a:lnTo>
                    <a:lnTo>
                      <a:pt x="21" y="293"/>
                    </a:lnTo>
                    <a:lnTo>
                      <a:pt x="43" y="352"/>
                    </a:lnTo>
                    <a:lnTo>
                      <a:pt x="67" y="428"/>
                    </a:lnTo>
                    <a:lnTo>
                      <a:pt x="91" y="518"/>
                    </a:lnTo>
                    <a:lnTo>
                      <a:pt x="112" y="617"/>
                    </a:lnTo>
                    <a:lnTo>
                      <a:pt x="126" y="720"/>
                    </a:lnTo>
                    <a:lnTo>
                      <a:pt x="130" y="828"/>
                    </a:lnTo>
                    <a:lnTo>
                      <a:pt x="133" y="826"/>
                    </a:lnTo>
                    <a:lnTo>
                      <a:pt x="140" y="824"/>
                    </a:lnTo>
                    <a:lnTo>
                      <a:pt x="151" y="820"/>
                    </a:lnTo>
                    <a:lnTo>
                      <a:pt x="166" y="814"/>
                    </a:lnTo>
                    <a:lnTo>
                      <a:pt x="184" y="807"/>
                    </a:lnTo>
                    <a:lnTo>
                      <a:pt x="207" y="799"/>
                    </a:lnTo>
                    <a:lnTo>
                      <a:pt x="233" y="788"/>
                    </a:lnTo>
                    <a:lnTo>
                      <a:pt x="262" y="778"/>
                    </a:lnTo>
                    <a:lnTo>
                      <a:pt x="293" y="767"/>
                    </a:lnTo>
                    <a:lnTo>
                      <a:pt x="327" y="754"/>
                    </a:lnTo>
                    <a:lnTo>
                      <a:pt x="363" y="741"/>
                    </a:lnTo>
                    <a:lnTo>
                      <a:pt x="402" y="727"/>
                    </a:lnTo>
                    <a:lnTo>
                      <a:pt x="441" y="712"/>
                    </a:lnTo>
                    <a:lnTo>
                      <a:pt x="483" y="697"/>
                    </a:lnTo>
                    <a:lnTo>
                      <a:pt x="525" y="682"/>
                    </a:lnTo>
                    <a:lnTo>
                      <a:pt x="569" y="667"/>
                    </a:lnTo>
                    <a:lnTo>
                      <a:pt x="614" y="652"/>
                    </a:lnTo>
                    <a:lnTo>
                      <a:pt x="659" y="637"/>
                    </a:lnTo>
                    <a:lnTo>
                      <a:pt x="704" y="623"/>
                    </a:lnTo>
                    <a:lnTo>
                      <a:pt x="749" y="608"/>
                    </a:lnTo>
                    <a:lnTo>
                      <a:pt x="794" y="594"/>
                    </a:lnTo>
                    <a:lnTo>
                      <a:pt x="838" y="580"/>
                    </a:lnTo>
                    <a:lnTo>
                      <a:pt x="881" y="567"/>
                    </a:lnTo>
                    <a:lnTo>
                      <a:pt x="924" y="555"/>
                    </a:lnTo>
                    <a:lnTo>
                      <a:pt x="964" y="543"/>
                    </a:lnTo>
                    <a:lnTo>
                      <a:pt x="1003" y="533"/>
                    </a:lnTo>
                    <a:lnTo>
                      <a:pt x="1041" y="523"/>
                    </a:lnTo>
                    <a:lnTo>
                      <a:pt x="1077" y="514"/>
                    </a:lnTo>
                    <a:lnTo>
                      <a:pt x="1111" y="507"/>
                    </a:lnTo>
                    <a:lnTo>
                      <a:pt x="1141" y="503"/>
                    </a:lnTo>
                    <a:lnTo>
                      <a:pt x="1169" y="498"/>
                    </a:lnTo>
                    <a:lnTo>
                      <a:pt x="1194" y="496"/>
                    </a:lnTo>
                    <a:lnTo>
                      <a:pt x="1191" y="492"/>
                    </a:lnTo>
                    <a:lnTo>
                      <a:pt x="1184" y="484"/>
                    </a:lnTo>
                    <a:lnTo>
                      <a:pt x="1174" y="470"/>
                    </a:lnTo>
                    <a:lnTo>
                      <a:pt x="1160" y="452"/>
                    </a:lnTo>
                    <a:lnTo>
                      <a:pt x="1144" y="429"/>
                    </a:lnTo>
                    <a:lnTo>
                      <a:pt x="1126" y="402"/>
                    </a:lnTo>
                    <a:lnTo>
                      <a:pt x="1106" y="373"/>
                    </a:lnTo>
                    <a:lnTo>
                      <a:pt x="1086" y="338"/>
                    </a:lnTo>
                    <a:lnTo>
                      <a:pt x="1067" y="302"/>
                    </a:lnTo>
                    <a:lnTo>
                      <a:pt x="1047" y="263"/>
                    </a:lnTo>
                    <a:lnTo>
                      <a:pt x="1029" y="222"/>
                    </a:lnTo>
                    <a:lnTo>
                      <a:pt x="1012" y="179"/>
                    </a:lnTo>
                    <a:lnTo>
                      <a:pt x="998" y="135"/>
                    </a:lnTo>
                    <a:lnTo>
                      <a:pt x="986" y="90"/>
                    </a:lnTo>
                    <a:lnTo>
                      <a:pt x="979" y="45"/>
                    </a:lnTo>
                    <a:lnTo>
                      <a:pt x="976" y="0"/>
                    </a:lnTo>
                    <a:lnTo>
                      <a:pt x="975" y="0"/>
                    </a:lnTo>
                    <a:lnTo>
                      <a:pt x="971" y="3"/>
                    </a:lnTo>
                    <a:lnTo>
                      <a:pt x="964" y="5"/>
                    </a:lnTo>
                    <a:lnTo>
                      <a:pt x="956" y="8"/>
                    </a:lnTo>
                    <a:lnTo>
                      <a:pt x="945" y="13"/>
                    </a:lnTo>
                    <a:lnTo>
                      <a:pt x="932" y="19"/>
                    </a:lnTo>
                    <a:lnTo>
                      <a:pt x="916" y="25"/>
                    </a:lnTo>
                    <a:lnTo>
                      <a:pt x="899" y="30"/>
                    </a:lnTo>
                    <a:lnTo>
                      <a:pt x="879" y="38"/>
                    </a:lnTo>
                    <a:lnTo>
                      <a:pt x="857" y="46"/>
                    </a:lnTo>
                    <a:lnTo>
                      <a:pt x="834" y="55"/>
                    </a:lnTo>
                    <a:lnTo>
                      <a:pt x="809" y="64"/>
                    </a:lnTo>
                    <a:lnTo>
                      <a:pt x="781" y="73"/>
                    </a:lnTo>
                    <a:lnTo>
                      <a:pt x="752" y="82"/>
                    </a:lnTo>
                    <a:lnTo>
                      <a:pt x="721" y="91"/>
                    </a:lnTo>
                    <a:lnTo>
                      <a:pt x="689" y="102"/>
                    </a:lnTo>
                    <a:lnTo>
                      <a:pt x="654" y="112"/>
                    </a:lnTo>
                    <a:lnTo>
                      <a:pt x="620" y="122"/>
                    </a:lnTo>
                    <a:lnTo>
                      <a:pt x="583" y="133"/>
                    </a:lnTo>
                    <a:lnTo>
                      <a:pt x="544" y="143"/>
                    </a:lnTo>
                    <a:lnTo>
                      <a:pt x="505" y="152"/>
                    </a:lnTo>
                    <a:lnTo>
                      <a:pt x="463" y="163"/>
                    </a:lnTo>
                    <a:lnTo>
                      <a:pt x="422" y="173"/>
                    </a:lnTo>
                    <a:lnTo>
                      <a:pt x="379" y="182"/>
                    </a:lnTo>
                    <a:lnTo>
                      <a:pt x="334" y="192"/>
                    </a:lnTo>
                    <a:lnTo>
                      <a:pt x="289" y="200"/>
                    </a:lnTo>
                    <a:lnTo>
                      <a:pt x="243" y="209"/>
                    </a:lnTo>
                    <a:lnTo>
                      <a:pt x="196" y="216"/>
                    </a:lnTo>
                    <a:lnTo>
                      <a:pt x="148" y="224"/>
                    </a:lnTo>
                    <a:lnTo>
                      <a:pt x="99" y="230"/>
                    </a:lnTo>
                    <a:lnTo>
                      <a:pt x="50" y="237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7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7A594538-023B-45DF-87AC-76A418FEF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931"/>
                <a:ext cx="834" cy="258"/>
              </a:xfrm>
              <a:custGeom>
                <a:avLst/>
                <a:gdLst>
                  <a:gd name="T0" fmla="*/ 57 w 1666"/>
                  <a:gd name="T1" fmla="*/ 448 h 517"/>
                  <a:gd name="T2" fmla="*/ 79 w 1666"/>
                  <a:gd name="T3" fmla="*/ 447 h 517"/>
                  <a:gd name="T4" fmla="*/ 121 w 1666"/>
                  <a:gd name="T5" fmla="*/ 444 h 517"/>
                  <a:gd name="T6" fmla="*/ 179 w 1666"/>
                  <a:gd name="T7" fmla="*/ 439 h 517"/>
                  <a:gd name="T8" fmla="*/ 253 w 1666"/>
                  <a:gd name="T9" fmla="*/ 431 h 517"/>
                  <a:gd name="T10" fmla="*/ 339 w 1666"/>
                  <a:gd name="T11" fmla="*/ 419 h 517"/>
                  <a:gd name="T12" fmla="*/ 437 w 1666"/>
                  <a:gd name="T13" fmla="*/ 406 h 517"/>
                  <a:gd name="T14" fmla="*/ 544 w 1666"/>
                  <a:gd name="T15" fmla="*/ 387 h 517"/>
                  <a:gd name="T16" fmla="*/ 658 w 1666"/>
                  <a:gd name="T17" fmla="*/ 364 h 517"/>
                  <a:gd name="T18" fmla="*/ 776 w 1666"/>
                  <a:gd name="T19" fmla="*/ 335 h 517"/>
                  <a:gd name="T20" fmla="*/ 897 w 1666"/>
                  <a:gd name="T21" fmla="*/ 302 h 517"/>
                  <a:gd name="T22" fmla="*/ 1018 w 1666"/>
                  <a:gd name="T23" fmla="*/ 263 h 517"/>
                  <a:gd name="T24" fmla="*/ 1136 w 1666"/>
                  <a:gd name="T25" fmla="*/ 217 h 517"/>
                  <a:gd name="T26" fmla="*/ 1252 w 1666"/>
                  <a:gd name="T27" fmla="*/ 165 h 517"/>
                  <a:gd name="T28" fmla="*/ 1360 w 1666"/>
                  <a:gd name="T29" fmla="*/ 105 h 517"/>
                  <a:gd name="T30" fmla="*/ 1461 w 1666"/>
                  <a:gd name="T31" fmla="*/ 37 h 517"/>
                  <a:gd name="T32" fmla="*/ 1511 w 1666"/>
                  <a:gd name="T33" fmla="*/ 10 h 517"/>
                  <a:gd name="T34" fmla="*/ 1535 w 1666"/>
                  <a:gd name="T35" fmla="*/ 77 h 517"/>
                  <a:gd name="T36" fmla="*/ 1579 w 1666"/>
                  <a:gd name="T37" fmla="*/ 179 h 517"/>
                  <a:gd name="T38" fmla="*/ 1635 w 1666"/>
                  <a:gd name="T39" fmla="*/ 278 h 517"/>
                  <a:gd name="T40" fmla="*/ 1663 w 1666"/>
                  <a:gd name="T41" fmla="*/ 313 h 517"/>
                  <a:gd name="T42" fmla="*/ 1635 w 1666"/>
                  <a:gd name="T43" fmla="*/ 295 h 517"/>
                  <a:gd name="T44" fmla="*/ 1589 w 1666"/>
                  <a:gd name="T45" fmla="*/ 249 h 517"/>
                  <a:gd name="T46" fmla="*/ 1535 w 1666"/>
                  <a:gd name="T47" fmla="*/ 167 h 517"/>
                  <a:gd name="T48" fmla="*/ 1504 w 1666"/>
                  <a:gd name="T49" fmla="*/ 101 h 517"/>
                  <a:gd name="T50" fmla="*/ 1496 w 1666"/>
                  <a:gd name="T51" fmla="*/ 91 h 517"/>
                  <a:gd name="T52" fmla="*/ 1488 w 1666"/>
                  <a:gd name="T53" fmla="*/ 84 h 517"/>
                  <a:gd name="T54" fmla="*/ 1476 w 1666"/>
                  <a:gd name="T55" fmla="*/ 82 h 517"/>
                  <a:gd name="T56" fmla="*/ 1462 w 1666"/>
                  <a:gd name="T57" fmla="*/ 84 h 517"/>
                  <a:gd name="T58" fmla="*/ 1441 w 1666"/>
                  <a:gd name="T59" fmla="*/ 92 h 517"/>
                  <a:gd name="T60" fmla="*/ 1415 w 1666"/>
                  <a:gd name="T61" fmla="*/ 106 h 517"/>
                  <a:gd name="T62" fmla="*/ 1382 w 1666"/>
                  <a:gd name="T63" fmla="*/ 126 h 517"/>
                  <a:gd name="T64" fmla="*/ 1341 w 1666"/>
                  <a:gd name="T65" fmla="*/ 149 h 517"/>
                  <a:gd name="T66" fmla="*/ 1292 w 1666"/>
                  <a:gd name="T67" fmla="*/ 175 h 517"/>
                  <a:gd name="T68" fmla="*/ 1233 w 1666"/>
                  <a:gd name="T69" fmla="*/ 204 h 517"/>
                  <a:gd name="T70" fmla="*/ 1164 w 1666"/>
                  <a:gd name="T71" fmla="*/ 236 h 517"/>
                  <a:gd name="T72" fmla="*/ 1083 w 1666"/>
                  <a:gd name="T73" fmla="*/ 270 h 517"/>
                  <a:gd name="T74" fmla="*/ 989 w 1666"/>
                  <a:gd name="T75" fmla="*/ 305 h 517"/>
                  <a:gd name="T76" fmla="*/ 882 w 1666"/>
                  <a:gd name="T77" fmla="*/ 340 h 517"/>
                  <a:gd name="T78" fmla="*/ 760 w 1666"/>
                  <a:gd name="T79" fmla="*/ 376 h 517"/>
                  <a:gd name="T80" fmla="*/ 622 w 1666"/>
                  <a:gd name="T81" fmla="*/ 410 h 517"/>
                  <a:gd name="T82" fmla="*/ 467 w 1666"/>
                  <a:gd name="T83" fmla="*/ 444 h 517"/>
                  <a:gd name="T84" fmla="*/ 294 w 1666"/>
                  <a:gd name="T85" fmla="*/ 475 h 517"/>
                  <a:gd name="T86" fmla="*/ 102 w 1666"/>
                  <a:gd name="T87" fmla="*/ 504 h 517"/>
                  <a:gd name="T88" fmla="*/ 2 w 1666"/>
                  <a:gd name="T89" fmla="*/ 516 h 517"/>
                  <a:gd name="T90" fmla="*/ 16 w 1666"/>
                  <a:gd name="T91" fmla="*/ 505 h 517"/>
                  <a:gd name="T92" fmla="*/ 35 w 1666"/>
                  <a:gd name="T93" fmla="*/ 486 h 517"/>
                  <a:gd name="T94" fmla="*/ 51 w 1666"/>
                  <a:gd name="T95" fmla="*/ 46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6" h="517">
                    <a:moveTo>
                      <a:pt x="55" y="448"/>
                    </a:moveTo>
                    <a:lnTo>
                      <a:pt x="57" y="448"/>
                    </a:lnTo>
                    <a:lnTo>
                      <a:pt x="66" y="447"/>
                    </a:lnTo>
                    <a:lnTo>
                      <a:pt x="79" y="447"/>
                    </a:lnTo>
                    <a:lnTo>
                      <a:pt x="97" y="446"/>
                    </a:lnTo>
                    <a:lnTo>
                      <a:pt x="121" y="444"/>
                    </a:lnTo>
                    <a:lnTo>
                      <a:pt x="148" y="441"/>
                    </a:lnTo>
                    <a:lnTo>
                      <a:pt x="179" y="439"/>
                    </a:lnTo>
                    <a:lnTo>
                      <a:pt x="214" y="436"/>
                    </a:lnTo>
                    <a:lnTo>
                      <a:pt x="253" y="431"/>
                    </a:lnTo>
                    <a:lnTo>
                      <a:pt x="294" y="425"/>
                    </a:lnTo>
                    <a:lnTo>
                      <a:pt x="339" y="419"/>
                    </a:lnTo>
                    <a:lnTo>
                      <a:pt x="388" y="413"/>
                    </a:lnTo>
                    <a:lnTo>
                      <a:pt x="437" y="406"/>
                    </a:lnTo>
                    <a:lnTo>
                      <a:pt x="490" y="396"/>
                    </a:lnTo>
                    <a:lnTo>
                      <a:pt x="544" y="387"/>
                    </a:lnTo>
                    <a:lnTo>
                      <a:pt x="601" y="376"/>
                    </a:lnTo>
                    <a:lnTo>
                      <a:pt x="658" y="364"/>
                    </a:lnTo>
                    <a:lnTo>
                      <a:pt x="717" y="350"/>
                    </a:lnTo>
                    <a:lnTo>
                      <a:pt x="776" y="335"/>
                    </a:lnTo>
                    <a:lnTo>
                      <a:pt x="836" y="319"/>
                    </a:lnTo>
                    <a:lnTo>
                      <a:pt x="897" y="302"/>
                    </a:lnTo>
                    <a:lnTo>
                      <a:pt x="957" y="284"/>
                    </a:lnTo>
                    <a:lnTo>
                      <a:pt x="1018" y="263"/>
                    </a:lnTo>
                    <a:lnTo>
                      <a:pt x="1078" y="241"/>
                    </a:lnTo>
                    <a:lnTo>
                      <a:pt x="1136" y="217"/>
                    </a:lnTo>
                    <a:lnTo>
                      <a:pt x="1194" y="191"/>
                    </a:lnTo>
                    <a:lnTo>
                      <a:pt x="1252" y="165"/>
                    </a:lnTo>
                    <a:lnTo>
                      <a:pt x="1307" y="135"/>
                    </a:lnTo>
                    <a:lnTo>
                      <a:pt x="1360" y="105"/>
                    </a:lnTo>
                    <a:lnTo>
                      <a:pt x="1412" y="72"/>
                    </a:lnTo>
                    <a:lnTo>
                      <a:pt x="1461" y="37"/>
                    </a:lnTo>
                    <a:lnTo>
                      <a:pt x="1507" y="0"/>
                    </a:lnTo>
                    <a:lnTo>
                      <a:pt x="1511" y="10"/>
                    </a:lnTo>
                    <a:lnTo>
                      <a:pt x="1520" y="37"/>
                    </a:lnTo>
                    <a:lnTo>
                      <a:pt x="1535" y="77"/>
                    </a:lnTo>
                    <a:lnTo>
                      <a:pt x="1556" y="126"/>
                    </a:lnTo>
                    <a:lnTo>
                      <a:pt x="1579" y="179"/>
                    </a:lnTo>
                    <a:lnTo>
                      <a:pt x="1606" y="231"/>
                    </a:lnTo>
                    <a:lnTo>
                      <a:pt x="1635" y="278"/>
                    </a:lnTo>
                    <a:lnTo>
                      <a:pt x="1666" y="316"/>
                    </a:lnTo>
                    <a:lnTo>
                      <a:pt x="1663" y="313"/>
                    </a:lnTo>
                    <a:lnTo>
                      <a:pt x="1651" y="308"/>
                    </a:lnTo>
                    <a:lnTo>
                      <a:pt x="1635" y="295"/>
                    </a:lnTo>
                    <a:lnTo>
                      <a:pt x="1613" y="277"/>
                    </a:lnTo>
                    <a:lnTo>
                      <a:pt x="1589" y="249"/>
                    </a:lnTo>
                    <a:lnTo>
                      <a:pt x="1563" y="213"/>
                    </a:lnTo>
                    <a:lnTo>
                      <a:pt x="1535" y="167"/>
                    </a:lnTo>
                    <a:lnTo>
                      <a:pt x="1507" y="110"/>
                    </a:lnTo>
                    <a:lnTo>
                      <a:pt x="1504" y="101"/>
                    </a:lnTo>
                    <a:lnTo>
                      <a:pt x="1500" y="96"/>
                    </a:lnTo>
                    <a:lnTo>
                      <a:pt x="1496" y="91"/>
                    </a:lnTo>
                    <a:lnTo>
                      <a:pt x="1492" y="87"/>
                    </a:lnTo>
                    <a:lnTo>
                      <a:pt x="1488" y="84"/>
                    </a:lnTo>
                    <a:lnTo>
                      <a:pt x="1482" y="82"/>
                    </a:lnTo>
                    <a:lnTo>
                      <a:pt x="1476" y="82"/>
                    </a:lnTo>
                    <a:lnTo>
                      <a:pt x="1471" y="82"/>
                    </a:lnTo>
                    <a:lnTo>
                      <a:pt x="1462" y="84"/>
                    </a:lnTo>
                    <a:lnTo>
                      <a:pt x="1452" y="88"/>
                    </a:lnTo>
                    <a:lnTo>
                      <a:pt x="1441" y="92"/>
                    </a:lnTo>
                    <a:lnTo>
                      <a:pt x="1429" y="99"/>
                    </a:lnTo>
                    <a:lnTo>
                      <a:pt x="1415" y="106"/>
                    </a:lnTo>
                    <a:lnTo>
                      <a:pt x="1399" y="115"/>
                    </a:lnTo>
                    <a:lnTo>
                      <a:pt x="1382" y="126"/>
                    </a:lnTo>
                    <a:lnTo>
                      <a:pt x="1362" y="136"/>
                    </a:lnTo>
                    <a:lnTo>
                      <a:pt x="1341" y="149"/>
                    </a:lnTo>
                    <a:lnTo>
                      <a:pt x="1318" y="161"/>
                    </a:lnTo>
                    <a:lnTo>
                      <a:pt x="1292" y="175"/>
                    </a:lnTo>
                    <a:lnTo>
                      <a:pt x="1264" y="189"/>
                    </a:lnTo>
                    <a:lnTo>
                      <a:pt x="1233" y="204"/>
                    </a:lnTo>
                    <a:lnTo>
                      <a:pt x="1200" y="220"/>
                    </a:lnTo>
                    <a:lnTo>
                      <a:pt x="1164" y="236"/>
                    </a:lnTo>
                    <a:lnTo>
                      <a:pt x="1125" y="252"/>
                    </a:lnTo>
                    <a:lnTo>
                      <a:pt x="1083" y="270"/>
                    </a:lnTo>
                    <a:lnTo>
                      <a:pt x="1037" y="287"/>
                    </a:lnTo>
                    <a:lnTo>
                      <a:pt x="989" y="305"/>
                    </a:lnTo>
                    <a:lnTo>
                      <a:pt x="937" y="323"/>
                    </a:lnTo>
                    <a:lnTo>
                      <a:pt x="882" y="340"/>
                    </a:lnTo>
                    <a:lnTo>
                      <a:pt x="822" y="358"/>
                    </a:lnTo>
                    <a:lnTo>
                      <a:pt x="760" y="376"/>
                    </a:lnTo>
                    <a:lnTo>
                      <a:pt x="693" y="393"/>
                    </a:lnTo>
                    <a:lnTo>
                      <a:pt x="622" y="410"/>
                    </a:lnTo>
                    <a:lnTo>
                      <a:pt x="547" y="428"/>
                    </a:lnTo>
                    <a:lnTo>
                      <a:pt x="467" y="444"/>
                    </a:lnTo>
                    <a:lnTo>
                      <a:pt x="383" y="460"/>
                    </a:lnTo>
                    <a:lnTo>
                      <a:pt x="294" y="475"/>
                    </a:lnTo>
                    <a:lnTo>
                      <a:pt x="201" y="490"/>
                    </a:lnTo>
                    <a:lnTo>
                      <a:pt x="102" y="504"/>
                    </a:lnTo>
                    <a:lnTo>
                      <a:pt x="0" y="517"/>
                    </a:lnTo>
                    <a:lnTo>
                      <a:pt x="2" y="516"/>
                    </a:lnTo>
                    <a:lnTo>
                      <a:pt x="8" y="512"/>
                    </a:lnTo>
                    <a:lnTo>
                      <a:pt x="16" y="505"/>
                    </a:lnTo>
                    <a:lnTo>
                      <a:pt x="26" y="497"/>
                    </a:lnTo>
                    <a:lnTo>
                      <a:pt x="35" y="486"/>
                    </a:lnTo>
                    <a:lnTo>
                      <a:pt x="44" y="475"/>
                    </a:lnTo>
                    <a:lnTo>
                      <a:pt x="51" y="462"/>
                    </a:lnTo>
                    <a:lnTo>
                      <a:pt x="55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90">
                <a:extLst>
                  <a:ext uri="{FF2B5EF4-FFF2-40B4-BE49-F238E27FC236}">
                    <a16:creationId xmlns:a16="http://schemas.microsoft.com/office/drawing/2014/main" id="{D2E54E22-2CB7-40DE-B098-DDAB02E8F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1098"/>
                <a:ext cx="155" cy="162"/>
              </a:xfrm>
              <a:custGeom>
                <a:avLst/>
                <a:gdLst>
                  <a:gd name="T0" fmla="*/ 130 w 311"/>
                  <a:gd name="T1" fmla="*/ 0 h 324"/>
                  <a:gd name="T2" fmla="*/ 122 w 311"/>
                  <a:gd name="T3" fmla="*/ 4 h 324"/>
                  <a:gd name="T4" fmla="*/ 104 w 311"/>
                  <a:gd name="T5" fmla="*/ 13 h 324"/>
                  <a:gd name="T6" fmla="*/ 77 w 311"/>
                  <a:gd name="T7" fmla="*/ 30 h 324"/>
                  <a:gd name="T8" fmla="*/ 49 w 311"/>
                  <a:gd name="T9" fmla="*/ 53 h 324"/>
                  <a:gd name="T10" fmla="*/ 23 w 311"/>
                  <a:gd name="T11" fmla="*/ 84 h 324"/>
                  <a:gd name="T12" fmla="*/ 6 w 311"/>
                  <a:gd name="T13" fmla="*/ 122 h 324"/>
                  <a:gd name="T14" fmla="*/ 0 w 311"/>
                  <a:gd name="T15" fmla="*/ 169 h 324"/>
                  <a:gd name="T16" fmla="*/ 13 w 311"/>
                  <a:gd name="T17" fmla="*/ 223 h 324"/>
                  <a:gd name="T18" fmla="*/ 27 w 311"/>
                  <a:gd name="T19" fmla="*/ 249 h 324"/>
                  <a:gd name="T20" fmla="*/ 43 w 311"/>
                  <a:gd name="T21" fmla="*/ 271 h 324"/>
                  <a:gd name="T22" fmla="*/ 62 w 311"/>
                  <a:gd name="T23" fmla="*/ 290 h 324"/>
                  <a:gd name="T24" fmla="*/ 83 w 311"/>
                  <a:gd name="T25" fmla="*/ 303 h 324"/>
                  <a:gd name="T26" fmla="*/ 106 w 311"/>
                  <a:gd name="T27" fmla="*/ 313 h 324"/>
                  <a:gd name="T28" fmla="*/ 129 w 311"/>
                  <a:gd name="T29" fmla="*/ 320 h 324"/>
                  <a:gd name="T30" fmla="*/ 153 w 311"/>
                  <a:gd name="T31" fmla="*/ 323 h 324"/>
                  <a:gd name="T32" fmla="*/ 178 w 311"/>
                  <a:gd name="T33" fmla="*/ 324 h 324"/>
                  <a:gd name="T34" fmla="*/ 202 w 311"/>
                  <a:gd name="T35" fmla="*/ 324 h 324"/>
                  <a:gd name="T36" fmla="*/ 224 w 311"/>
                  <a:gd name="T37" fmla="*/ 321 h 324"/>
                  <a:gd name="T38" fmla="*/ 246 w 311"/>
                  <a:gd name="T39" fmla="*/ 317 h 324"/>
                  <a:gd name="T40" fmla="*/ 264 w 311"/>
                  <a:gd name="T41" fmla="*/ 313 h 324"/>
                  <a:gd name="T42" fmla="*/ 281 w 311"/>
                  <a:gd name="T43" fmla="*/ 307 h 324"/>
                  <a:gd name="T44" fmla="*/ 295 w 311"/>
                  <a:gd name="T45" fmla="*/ 301 h 324"/>
                  <a:gd name="T46" fmla="*/ 305 w 311"/>
                  <a:gd name="T47" fmla="*/ 295 h 324"/>
                  <a:gd name="T48" fmla="*/ 311 w 311"/>
                  <a:gd name="T49" fmla="*/ 291 h 324"/>
                  <a:gd name="T50" fmla="*/ 309 w 311"/>
                  <a:gd name="T51" fmla="*/ 291 h 324"/>
                  <a:gd name="T52" fmla="*/ 302 w 311"/>
                  <a:gd name="T53" fmla="*/ 293 h 324"/>
                  <a:gd name="T54" fmla="*/ 292 w 311"/>
                  <a:gd name="T55" fmla="*/ 295 h 324"/>
                  <a:gd name="T56" fmla="*/ 279 w 311"/>
                  <a:gd name="T57" fmla="*/ 296 h 324"/>
                  <a:gd name="T58" fmla="*/ 263 w 311"/>
                  <a:gd name="T59" fmla="*/ 299 h 324"/>
                  <a:gd name="T60" fmla="*/ 244 w 311"/>
                  <a:gd name="T61" fmla="*/ 301 h 324"/>
                  <a:gd name="T62" fmla="*/ 225 w 311"/>
                  <a:gd name="T63" fmla="*/ 301 h 324"/>
                  <a:gd name="T64" fmla="*/ 204 w 311"/>
                  <a:gd name="T65" fmla="*/ 301 h 324"/>
                  <a:gd name="T66" fmla="*/ 182 w 311"/>
                  <a:gd name="T67" fmla="*/ 299 h 324"/>
                  <a:gd name="T68" fmla="*/ 161 w 311"/>
                  <a:gd name="T69" fmla="*/ 295 h 324"/>
                  <a:gd name="T70" fmla="*/ 141 w 311"/>
                  <a:gd name="T71" fmla="*/ 290 h 324"/>
                  <a:gd name="T72" fmla="*/ 121 w 311"/>
                  <a:gd name="T73" fmla="*/ 281 h 324"/>
                  <a:gd name="T74" fmla="*/ 103 w 311"/>
                  <a:gd name="T75" fmla="*/ 270 h 324"/>
                  <a:gd name="T76" fmla="*/ 87 w 311"/>
                  <a:gd name="T77" fmla="*/ 255 h 324"/>
                  <a:gd name="T78" fmla="*/ 74 w 311"/>
                  <a:gd name="T79" fmla="*/ 237 h 324"/>
                  <a:gd name="T80" fmla="*/ 64 w 311"/>
                  <a:gd name="T81" fmla="*/ 215 h 324"/>
                  <a:gd name="T82" fmla="*/ 54 w 311"/>
                  <a:gd name="T83" fmla="*/ 172 h 324"/>
                  <a:gd name="T84" fmla="*/ 58 w 311"/>
                  <a:gd name="T85" fmla="*/ 137 h 324"/>
                  <a:gd name="T86" fmla="*/ 69 w 311"/>
                  <a:gd name="T87" fmla="*/ 110 h 324"/>
                  <a:gd name="T88" fmla="*/ 87 w 311"/>
                  <a:gd name="T89" fmla="*/ 88 h 324"/>
                  <a:gd name="T90" fmla="*/ 106 w 311"/>
                  <a:gd name="T91" fmla="*/ 73 h 324"/>
                  <a:gd name="T92" fmla="*/ 127 w 311"/>
                  <a:gd name="T93" fmla="*/ 63 h 324"/>
                  <a:gd name="T94" fmla="*/ 144 w 311"/>
                  <a:gd name="T95" fmla="*/ 56 h 324"/>
                  <a:gd name="T96" fmla="*/ 156 w 311"/>
                  <a:gd name="T97" fmla="*/ 53 h 324"/>
                  <a:gd name="T98" fmla="*/ 130 w 311"/>
                  <a:gd name="T9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1" h="324">
                    <a:moveTo>
                      <a:pt x="130" y="0"/>
                    </a:moveTo>
                    <a:lnTo>
                      <a:pt x="122" y="4"/>
                    </a:lnTo>
                    <a:lnTo>
                      <a:pt x="104" y="13"/>
                    </a:lnTo>
                    <a:lnTo>
                      <a:pt x="77" y="30"/>
                    </a:lnTo>
                    <a:lnTo>
                      <a:pt x="49" y="53"/>
                    </a:lnTo>
                    <a:lnTo>
                      <a:pt x="23" y="84"/>
                    </a:lnTo>
                    <a:lnTo>
                      <a:pt x="6" y="122"/>
                    </a:lnTo>
                    <a:lnTo>
                      <a:pt x="0" y="169"/>
                    </a:lnTo>
                    <a:lnTo>
                      <a:pt x="13" y="223"/>
                    </a:lnTo>
                    <a:lnTo>
                      <a:pt x="27" y="249"/>
                    </a:lnTo>
                    <a:lnTo>
                      <a:pt x="43" y="271"/>
                    </a:lnTo>
                    <a:lnTo>
                      <a:pt x="62" y="290"/>
                    </a:lnTo>
                    <a:lnTo>
                      <a:pt x="83" y="303"/>
                    </a:lnTo>
                    <a:lnTo>
                      <a:pt x="106" y="313"/>
                    </a:lnTo>
                    <a:lnTo>
                      <a:pt x="129" y="320"/>
                    </a:lnTo>
                    <a:lnTo>
                      <a:pt x="153" y="323"/>
                    </a:lnTo>
                    <a:lnTo>
                      <a:pt x="178" y="324"/>
                    </a:lnTo>
                    <a:lnTo>
                      <a:pt x="202" y="324"/>
                    </a:lnTo>
                    <a:lnTo>
                      <a:pt x="224" y="321"/>
                    </a:lnTo>
                    <a:lnTo>
                      <a:pt x="246" y="317"/>
                    </a:lnTo>
                    <a:lnTo>
                      <a:pt x="264" y="313"/>
                    </a:lnTo>
                    <a:lnTo>
                      <a:pt x="281" y="307"/>
                    </a:lnTo>
                    <a:lnTo>
                      <a:pt x="295" y="301"/>
                    </a:lnTo>
                    <a:lnTo>
                      <a:pt x="305" y="295"/>
                    </a:lnTo>
                    <a:lnTo>
                      <a:pt x="311" y="291"/>
                    </a:lnTo>
                    <a:lnTo>
                      <a:pt x="309" y="291"/>
                    </a:lnTo>
                    <a:lnTo>
                      <a:pt x="302" y="293"/>
                    </a:lnTo>
                    <a:lnTo>
                      <a:pt x="292" y="295"/>
                    </a:lnTo>
                    <a:lnTo>
                      <a:pt x="279" y="296"/>
                    </a:lnTo>
                    <a:lnTo>
                      <a:pt x="263" y="299"/>
                    </a:lnTo>
                    <a:lnTo>
                      <a:pt x="244" y="301"/>
                    </a:lnTo>
                    <a:lnTo>
                      <a:pt x="225" y="301"/>
                    </a:lnTo>
                    <a:lnTo>
                      <a:pt x="204" y="301"/>
                    </a:lnTo>
                    <a:lnTo>
                      <a:pt x="182" y="299"/>
                    </a:lnTo>
                    <a:lnTo>
                      <a:pt x="161" y="295"/>
                    </a:lnTo>
                    <a:lnTo>
                      <a:pt x="141" y="290"/>
                    </a:lnTo>
                    <a:lnTo>
                      <a:pt x="121" y="281"/>
                    </a:lnTo>
                    <a:lnTo>
                      <a:pt x="103" y="270"/>
                    </a:lnTo>
                    <a:lnTo>
                      <a:pt x="87" y="255"/>
                    </a:lnTo>
                    <a:lnTo>
                      <a:pt x="74" y="237"/>
                    </a:lnTo>
                    <a:lnTo>
                      <a:pt x="64" y="215"/>
                    </a:lnTo>
                    <a:lnTo>
                      <a:pt x="54" y="172"/>
                    </a:lnTo>
                    <a:lnTo>
                      <a:pt x="58" y="137"/>
                    </a:lnTo>
                    <a:lnTo>
                      <a:pt x="69" y="110"/>
                    </a:lnTo>
                    <a:lnTo>
                      <a:pt x="87" y="88"/>
                    </a:lnTo>
                    <a:lnTo>
                      <a:pt x="106" y="73"/>
                    </a:lnTo>
                    <a:lnTo>
                      <a:pt x="127" y="63"/>
                    </a:lnTo>
                    <a:lnTo>
                      <a:pt x="144" y="56"/>
                    </a:lnTo>
                    <a:lnTo>
                      <a:pt x="156" y="5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91">
                <a:extLst>
                  <a:ext uri="{FF2B5EF4-FFF2-40B4-BE49-F238E27FC236}">
                    <a16:creationId xmlns:a16="http://schemas.microsoft.com/office/drawing/2014/main" id="{C8DB24E6-4B20-45BF-8F13-E3BFB2FFC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3" y="1259"/>
                <a:ext cx="864" cy="439"/>
              </a:xfrm>
              <a:custGeom>
                <a:avLst/>
                <a:gdLst>
                  <a:gd name="T0" fmla="*/ 1532 w 1729"/>
                  <a:gd name="T1" fmla="*/ 1 h 877"/>
                  <a:gd name="T2" fmla="*/ 1538 w 1729"/>
                  <a:gd name="T3" fmla="*/ 13 h 877"/>
                  <a:gd name="T4" fmla="*/ 1547 w 1729"/>
                  <a:gd name="T5" fmla="*/ 35 h 877"/>
                  <a:gd name="T6" fmla="*/ 1563 w 1729"/>
                  <a:gd name="T7" fmla="*/ 67 h 877"/>
                  <a:gd name="T8" fmla="*/ 1586 w 1729"/>
                  <a:gd name="T9" fmla="*/ 107 h 877"/>
                  <a:gd name="T10" fmla="*/ 1616 w 1729"/>
                  <a:gd name="T11" fmla="*/ 154 h 877"/>
                  <a:gd name="T12" fmla="*/ 1655 w 1729"/>
                  <a:gd name="T13" fmla="*/ 209 h 877"/>
                  <a:gd name="T14" fmla="*/ 1701 w 1729"/>
                  <a:gd name="T15" fmla="*/ 267 h 877"/>
                  <a:gd name="T16" fmla="*/ 1726 w 1729"/>
                  <a:gd name="T17" fmla="*/ 300 h 877"/>
                  <a:gd name="T18" fmla="*/ 1697 w 1729"/>
                  <a:gd name="T19" fmla="*/ 308 h 877"/>
                  <a:gd name="T20" fmla="*/ 1644 w 1729"/>
                  <a:gd name="T21" fmla="*/ 324 h 877"/>
                  <a:gd name="T22" fmla="*/ 1569 w 1729"/>
                  <a:gd name="T23" fmla="*/ 346 h 877"/>
                  <a:gd name="T24" fmla="*/ 1474 w 1729"/>
                  <a:gd name="T25" fmla="*/ 374 h 877"/>
                  <a:gd name="T26" fmla="*/ 1364 w 1729"/>
                  <a:gd name="T27" fmla="*/ 409 h 877"/>
                  <a:gd name="T28" fmla="*/ 1241 w 1729"/>
                  <a:gd name="T29" fmla="*/ 447 h 877"/>
                  <a:gd name="T30" fmla="*/ 1107 w 1729"/>
                  <a:gd name="T31" fmla="*/ 488 h 877"/>
                  <a:gd name="T32" fmla="*/ 966 w 1729"/>
                  <a:gd name="T33" fmla="*/ 532 h 877"/>
                  <a:gd name="T34" fmla="*/ 822 w 1729"/>
                  <a:gd name="T35" fmla="*/ 579 h 877"/>
                  <a:gd name="T36" fmla="*/ 677 w 1729"/>
                  <a:gd name="T37" fmla="*/ 627 h 877"/>
                  <a:gd name="T38" fmla="*/ 535 w 1729"/>
                  <a:gd name="T39" fmla="*/ 675 h 877"/>
                  <a:gd name="T40" fmla="*/ 396 w 1729"/>
                  <a:gd name="T41" fmla="*/ 724 h 877"/>
                  <a:gd name="T42" fmla="*/ 267 w 1729"/>
                  <a:gd name="T43" fmla="*/ 770 h 877"/>
                  <a:gd name="T44" fmla="*/ 149 w 1729"/>
                  <a:gd name="T45" fmla="*/ 815 h 877"/>
                  <a:gd name="T46" fmla="*/ 45 w 1729"/>
                  <a:gd name="T47" fmla="*/ 857 h 877"/>
                  <a:gd name="T48" fmla="*/ 1 w 1729"/>
                  <a:gd name="T49" fmla="*/ 877 h 877"/>
                  <a:gd name="T50" fmla="*/ 6 w 1729"/>
                  <a:gd name="T51" fmla="*/ 872 h 877"/>
                  <a:gd name="T52" fmla="*/ 16 w 1729"/>
                  <a:gd name="T53" fmla="*/ 865 h 877"/>
                  <a:gd name="T54" fmla="*/ 35 w 1729"/>
                  <a:gd name="T55" fmla="*/ 854 h 877"/>
                  <a:gd name="T56" fmla="*/ 60 w 1729"/>
                  <a:gd name="T57" fmla="*/ 839 h 877"/>
                  <a:gd name="T58" fmla="*/ 96 w 1729"/>
                  <a:gd name="T59" fmla="*/ 820 h 877"/>
                  <a:gd name="T60" fmla="*/ 139 w 1729"/>
                  <a:gd name="T61" fmla="*/ 797 h 877"/>
                  <a:gd name="T62" fmla="*/ 195 w 1729"/>
                  <a:gd name="T63" fmla="*/ 771 h 877"/>
                  <a:gd name="T64" fmla="*/ 263 w 1729"/>
                  <a:gd name="T65" fmla="*/ 741 h 877"/>
                  <a:gd name="T66" fmla="*/ 342 w 1729"/>
                  <a:gd name="T67" fmla="*/ 707 h 877"/>
                  <a:gd name="T68" fmla="*/ 435 w 1729"/>
                  <a:gd name="T69" fmla="*/ 671 h 877"/>
                  <a:gd name="T70" fmla="*/ 544 w 1729"/>
                  <a:gd name="T71" fmla="*/ 630 h 877"/>
                  <a:gd name="T72" fmla="*/ 668 w 1729"/>
                  <a:gd name="T73" fmla="*/ 586 h 877"/>
                  <a:gd name="T74" fmla="*/ 809 w 1729"/>
                  <a:gd name="T75" fmla="*/ 538 h 877"/>
                  <a:gd name="T76" fmla="*/ 966 w 1729"/>
                  <a:gd name="T77" fmla="*/ 487 h 877"/>
                  <a:gd name="T78" fmla="*/ 1144 w 1729"/>
                  <a:gd name="T79" fmla="*/ 432 h 877"/>
                  <a:gd name="T80" fmla="*/ 1275 w 1729"/>
                  <a:gd name="T81" fmla="*/ 393 h 877"/>
                  <a:gd name="T82" fmla="*/ 1343 w 1729"/>
                  <a:gd name="T83" fmla="*/ 372 h 877"/>
                  <a:gd name="T84" fmla="*/ 1408 w 1729"/>
                  <a:gd name="T85" fmla="*/ 351 h 877"/>
                  <a:gd name="T86" fmla="*/ 1465 w 1729"/>
                  <a:gd name="T87" fmla="*/ 333 h 877"/>
                  <a:gd name="T88" fmla="*/ 1516 w 1729"/>
                  <a:gd name="T89" fmla="*/ 316 h 877"/>
                  <a:gd name="T90" fmla="*/ 1557 w 1729"/>
                  <a:gd name="T91" fmla="*/ 300 h 877"/>
                  <a:gd name="T92" fmla="*/ 1591 w 1729"/>
                  <a:gd name="T93" fmla="*/ 286 h 877"/>
                  <a:gd name="T94" fmla="*/ 1614 w 1729"/>
                  <a:gd name="T95" fmla="*/ 275 h 877"/>
                  <a:gd name="T96" fmla="*/ 1626 w 1729"/>
                  <a:gd name="T97" fmla="*/ 265 h 877"/>
                  <a:gd name="T98" fmla="*/ 1628 w 1729"/>
                  <a:gd name="T99" fmla="*/ 250 h 877"/>
                  <a:gd name="T100" fmla="*/ 1618 w 1729"/>
                  <a:gd name="T101" fmla="*/ 230 h 877"/>
                  <a:gd name="T102" fmla="*/ 1601 w 1729"/>
                  <a:gd name="T103" fmla="*/ 206 h 877"/>
                  <a:gd name="T104" fmla="*/ 1578 w 1729"/>
                  <a:gd name="T105" fmla="*/ 177 h 877"/>
                  <a:gd name="T106" fmla="*/ 1549 w 1729"/>
                  <a:gd name="T107" fmla="*/ 143 h 877"/>
                  <a:gd name="T108" fmla="*/ 1518 w 1729"/>
                  <a:gd name="T109" fmla="*/ 103 h 877"/>
                  <a:gd name="T110" fmla="*/ 1486 w 1729"/>
                  <a:gd name="T111" fmla="*/ 58 h 877"/>
                  <a:gd name="T112" fmla="*/ 1472 w 1729"/>
                  <a:gd name="T113" fmla="*/ 31 h 877"/>
                  <a:gd name="T114" fmla="*/ 1486 w 1729"/>
                  <a:gd name="T115" fmla="*/ 26 h 877"/>
                  <a:gd name="T116" fmla="*/ 1507 w 1729"/>
                  <a:gd name="T117" fmla="*/ 17 h 877"/>
                  <a:gd name="T118" fmla="*/ 1526 w 1729"/>
                  <a:gd name="T119" fmla="*/ 6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29" h="877">
                    <a:moveTo>
                      <a:pt x="1532" y="0"/>
                    </a:moveTo>
                    <a:lnTo>
                      <a:pt x="1532" y="1"/>
                    </a:lnTo>
                    <a:lnTo>
                      <a:pt x="1534" y="6"/>
                    </a:lnTo>
                    <a:lnTo>
                      <a:pt x="1538" y="13"/>
                    </a:lnTo>
                    <a:lnTo>
                      <a:pt x="1541" y="23"/>
                    </a:lnTo>
                    <a:lnTo>
                      <a:pt x="1547" y="35"/>
                    </a:lnTo>
                    <a:lnTo>
                      <a:pt x="1555" y="50"/>
                    </a:lnTo>
                    <a:lnTo>
                      <a:pt x="1563" y="67"/>
                    </a:lnTo>
                    <a:lnTo>
                      <a:pt x="1573" y="85"/>
                    </a:lnTo>
                    <a:lnTo>
                      <a:pt x="1586" y="107"/>
                    </a:lnTo>
                    <a:lnTo>
                      <a:pt x="1600" y="129"/>
                    </a:lnTo>
                    <a:lnTo>
                      <a:pt x="1616" y="154"/>
                    </a:lnTo>
                    <a:lnTo>
                      <a:pt x="1635" y="181"/>
                    </a:lnTo>
                    <a:lnTo>
                      <a:pt x="1655" y="209"/>
                    </a:lnTo>
                    <a:lnTo>
                      <a:pt x="1677" y="237"/>
                    </a:lnTo>
                    <a:lnTo>
                      <a:pt x="1701" y="267"/>
                    </a:lnTo>
                    <a:lnTo>
                      <a:pt x="1729" y="298"/>
                    </a:lnTo>
                    <a:lnTo>
                      <a:pt x="1726" y="300"/>
                    </a:lnTo>
                    <a:lnTo>
                      <a:pt x="1715" y="303"/>
                    </a:lnTo>
                    <a:lnTo>
                      <a:pt x="1697" y="308"/>
                    </a:lnTo>
                    <a:lnTo>
                      <a:pt x="1674" y="315"/>
                    </a:lnTo>
                    <a:lnTo>
                      <a:pt x="1644" y="324"/>
                    </a:lnTo>
                    <a:lnTo>
                      <a:pt x="1609" y="334"/>
                    </a:lnTo>
                    <a:lnTo>
                      <a:pt x="1569" y="346"/>
                    </a:lnTo>
                    <a:lnTo>
                      <a:pt x="1524" y="359"/>
                    </a:lnTo>
                    <a:lnTo>
                      <a:pt x="1474" y="374"/>
                    </a:lnTo>
                    <a:lnTo>
                      <a:pt x="1420" y="391"/>
                    </a:lnTo>
                    <a:lnTo>
                      <a:pt x="1364" y="409"/>
                    </a:lnTo>
                    <a:lnTo>
                      <a:pt x="1304" y="427"/>
                    </a:lnTo>
                    <a:lnTo>
                      <a:pt x="1241" y="447"/>
                    </a:lnTo>
                    <a:lnTo>
                      <a:pt x="1175" y="467"/>
                    </a:lnTo>
                    <a:lnTo>
                      <a:pt x="1107" y="488"/>
                    </a:lnTo>
                    <a:lnTo>
                      <a:pt x="1038" y="510"/>
                    </a:lnTo>
                    <a:lnTo>
                      <a:pt x="966" y="532"/>
                    </a:lnTo>
                    <a:lnTo>
                      <a:pt x="895" y="555"/>
                    </a:lnTo>
                    <a:lnTo>
                      <a:pt x="822" y="579"/>
                    </a:lnTo>
                    <a:lnTo>
                      <a:pt x="750" y="604"/>
                    </a:lnTo>
                    <a:lnTo>
                      <a:pt x="677" y="627"/>
                    </a:lnTo>
                    <a:lnTo>
                      <a:pt x="605" y="651"/>
                    </a:lnTo>
                    <a:lnTo>
                      <a:pt x="535" y="675"/>
                    </a:lnTo>
                    <a:lnTo>
                      <a:pt x="464" y="699"/>
                    </a:lnTo>
                    <a:lnTo>
                      <a:pt x="396" y="724"/>
                    </a:lnTo>
                    <a:lnTo>
                      <a:pt x="331" y="747"/>
                    </a:lnTo>
                    <a:lnTo>
                      <a:pt x="267" y="770"/>
                    </a:lnTo>
                    <a:lnTo>
                      <a:pt x="206" y="793"/>
                    </a:lnTo>
                    <a:lnTo>
                      <a:pt x="149" y="815"/>
                    </a:lnTo>
                    <a:lnTo>
                      <a:pt x="96" y="836"/>
                    </a:lnTo>
                    <a:lnTo>
                      <a:pt x="45" y="857"/>
                    </a:lnTo>
                    <a:lnTo>
                      <a:pt x="0" y="877"/>
                    </a:lnTo>
                    <a:lnTo>
                      <a:pt x="1" y="877"/>
                    </a:lnTo>
                    <a:lnTo>
                      <a:pt x="2" y="874"/>
                    </a:lnTo>
                    <a:lnTo>
                      <a:pt x="6" y="872"/>
                    </a:lnTo>
                    <a:lnTo>
                      <a:pt x="10" y="869"/>
                    </a:lnTo>
                    <a:lnTo>
                      <a:pt x="16" y="865"/>
                    </a:lnTo>
                    <a:lnTo>
                      <a:pt x="24" y="859"/>
                    </a:lnTo>
                    <a:lnTo>
                      <a:pt x="35" y="854"/>
                    </a:lnTo>
                    <a:lnTo>
                      <a:pt x="46" y="847"/>
                    </a:lnTo>
                    <a:lnTo>
                      <a:pt x="60" y="839"/>
                    </a:lnTo>
                    <a:lnTo>
                      <a:pt x="76" y="830"/>
                    </a:lnTo>
                    <a:lnTo>
                      <a:pt x="96" y="820"/>
                    </a:lnTo>
                    <a:lnTo>
                      <a:pt x="116" y="809"/>
                    </a:lnTo>
                    <a:lnTo>
                      <a:pt x="139" y="797"/>
                    </a:lnTo>
                    <a:lnTo>
                      <a:pt x="166" y="785"/>
                    </a:lnTo>
                    <a:lnTo>
                      <a:pt x="195" y="771"/>
                    </a:lnTo>
                    <a:lnTo>
                      <a:pt x="227" y="757"/>
                    </a:lnTo>
                    <a:lnTo>
                      <a:pt x="263" y="741"/>
                    </a:lnTo>
                    <a:lnTo>
                      <a:pt x="301" y="725"/>
                    </a:lnTo>
                    <a:lnTo>
                      <a:pt x="342" y="707"/>
                    </a:lnTo>
                    <a:lnTo>
                      <a:pt x="387" y="690"/>
                    </a:lnTo>
                    <a:lnTo>
                      <a:pt x="435" y="671"/>
                    </a:lnTo>
                    <a:lnTo>
                      <a:pt x="488" y="651"/>
                    </a:lnTo>
                    <a:lnTo>
                      <a:pt x="544" y="630"/>
                    </a:lnTo>
                    <a:lnTo>
                      <a:pt x="604" y="608"/>
                    </a:lnTo>
                    <a:lnTo>
                      <a:pt x="668" y="586"/>
                    </a:lnTo>
                    <a:lnTo>
                      <a:pt x="736" y="562"/>
                    </a:lnTo>
                    <a:lnTo>
                      <a:pt x="809" y="538"/>
                    </a:lnTo>
                    <a:lnTo>
                      <a:pt x="886" y="513"/>
                    </a:lnTo>
                    <a:lnTo>
                      <a:pt x="966" y="487"/>
                    </a:lnTo>
                    <a:lnTo>
                      <a:pt x="1053" y="460"/>
                    </a:lnTo>
                    <a:lnTo>
                      <a:pt x="1144" y="432"/>
                    </a:lnTo>
                    <a:lnTo>
                      <a:pt x="1239" y="403"/>
                    </a:lnTo>
                    <a:lnTo>
                      <a:pt x="1275" y="393"/>
                    </a:lnTo>
                    <a:lnTo>
                      <a:pt x="1310" y="382"/>
                    </a:lnTo>
                    <a:lnTo>
                      <a:pt x="1343" y="372"/>
                    </a:lnTo>
                    <a:lnTo>
                      <a:pt x="1377" y="362"/>
                    </a:lnTo>
                    <a:lnTo>
                      <a:pt x="1408" y="351"/>
                    </a:lnTo>
                    <a:lnTo>
                      <a:pt x="1436" y="342"/>
                    </a:lnTo>
                    <a:lnTo>
                      <a:pt x="1465" y="333"/>
                    </a:lnTo>
                    <a:lnTo>
                      <a:pt x="1491" y="324"/>
                    </a:lnTo>
                    <a:lnTo>
                      <a:pt x="1516" y="316"/>
                    </a:lnTo>
                    <a:lnTo>
                      <a:pt x="1538" y="308"/>
                    </a:lnTo>
                    <a:lnTo>
                      <a:pt x="1557" y="300"/>
                    </a:lnTo>
                    <a:lnTo>
                      <a:pt x="1576" y="293"/>
                    </a:lnTo>
                    <a:lnTo>
                      <a:pt x="1591" y="286"/>
                    </a:lnTo>
                    <a:lnTo>
                      <a:pt x="1603" y="280"/>
                    </a:lnTo>
                    <a:lnTo>
                      <a:pt x="1614" y="275"/>
                    </a:lnTo>
                    <a:lnTo>
                      <a:pt x="1621" y="271"/>
                    </a:lnTo>
                    <a:lnTo>
                      <a:pt x="1626" y="265"/>
                    </a:lnTo>
                    <a:lnTo>
                      <a:pt x="1629" y="258"/>
                    </a:lnTo>
                    <a:lnTo>
                      <a:pt x="1628" y="250"/>
                    </a:lnTo>
                    <a:lnTo>
                      <a:pt x="1624" y="241"/>
                    </a:lnTo>
                    <a:lnTo>
                      <a:pt x="1618" y="230"/>
                    </a:lnTo>
                    <a:lnTo>
                      <a:pt x="1612" y="219"/>
                    </a:lnTo>
                    <a:lnTo>
                      <a:pt x="1601" y="206"/>
                    </a:lnTo>
                    <a:lnTo>
                      <a:pt x="1591" y="192"/>
                    </a:lnTo>
                    <a:lnTo>
                      <a:pt x="1578" y="177"/>
                    </a:lnTo>
                    <a:lnTo>
                      <a:pt x="1564" y="160"/>
                    </a:lnTo>
                    <a:lnTo>
                      <a:pt x="1549" y="143"/>
                    </a:lnTo>
                    <a:lnTo>
                      <a:pt x="1533" y="123"/>
                    </a:lnTo>
                    <a:lnTo>
                      <a:pt x="1518" y="103"/>
                    </a:lnTo>
                    <a:lnTo>
                      <a:pt x="1502" y="81"/>
                    </a:lnTo>
                    <a:lnTo>
                      <a:pt x="1486" y="58"/>
                    </a:lnTo>
                    <a:lnTo>
                      <a:pt x="1470" y="32"/>
                    </a:lnTo>
                    <a:lnTo>
                      <a:pt x="1472" y="31"/>
                    </a:lnTo>
                    <a:lnTo>
                      <a:pt x="1478" y="30"/>
                    </a:lnTo>
                    <a:lnTo>
                      <a:pt x="1486" y="26"/>
                    </a:lnTo>
                    <a:lnTo>
                      <a:pt x="1496" y="22"/>
                    </a:lnTo>
                    <a:lnTo>
                      <a:pt x="1507" y="17"/>
                    </a:lnTo>
                    <a:lnTo>
                      <a:pt x="1517" y="11"/>
                    </a:lnTo>
                    <a:lnTo>
                      <a:pt x="1526" y="6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92">
                <a:extLst>
                  <a:ext uri="{FF2B5EF4-FFF2-40B4-BE49-F238E27FC236}">
                    <a16:creationId xmlns:a16="http://schemas.microsoft.com/office/drawing/2014/main" id="{93F13819-2080-4D6C-B58B-7B4FFD6C6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171"/>
                <a:ext cx="224" cy="339"/>
              </a:xfrm>
              <a:custGeom>
                <a:avLst/>
                <a:gdLst>
                  <a:gd name="T0" fmla="*/ 5 w 448"/>
                  <a:gd name="T1" fmla="*/ 44 h 678"/>
                  <a:gd name="T2" fmla="*/ 31 w 448"/>
                  <a:gd name="T3" fmla="*/ 104 h 678"/>
                  <a:gd name="T4" fmla="*/ 74 w 448"/>
                  <a:gd name="T5" fmla="*/ 206 h 678"/>
                  <a:gd name="T6" fmla="*/ 119 w 448"/>
                  <a:gd name="T7" fmla="*/ 333 h 678"/>
                  <a:gd name="T8" fmla="*/ 141 w 448"/>
                  <a:gd name="T9" fmla="*/ 398 h 678"/>
                  <a:gd name="T10" fmla="*/ 157 w 448"/>
                  <a:gd name="T11" fmla="*/ 391 h 678"/>
                  <a:gd name="T12" fmla="*/ 187 w 448"/>
                  <a:gd name="T13" fmla="*/ 382 h 678"/>
                  <a:gd name="T14" fmla="*/ 225 w 448"/>
                  <a:gd name="T15" fmla="*/ 374 h 678"/>
                  <a:gd name="T16" fmla="*/ 268 w 448"/>
                  <a:gd name="T17" fmla="*/ 372 h 678"/>
                  <a:gd name="T18" fmla="*/ 312 w 448"/>
                  <a:gd name="T19" fmla="*/ 379 h 678"/>
                  <a:gd name="T20" fmla="*/ 354 w 448"/>
                  <a:gd name="T21" fmla="*/ 400 h 678"/>
                  <a:gd name="T22" fmla="*/ 389 w 448"/>
                  <a:gd name="T23" fmla="*/ 440 h 678"/>
                  <a:gd name="T24" fmla="*/ 415 w 448"/>
                  <a:gd name="T25" fmla="*/ 518 h 678"/>
                  <a:gd name="T26" fmla="*/ 399 w 448"/>
                  <a:gd name="T27" fmla="*/ 597 h 678"/>
                  <a:gd name="T28" fmla="*/ 355 w 448"/>
                  <a:gd name="T29" fmla="*/ 649 h 678"/>
                  <a:gd name="T30" fmla="*/ 317 w 448"/>
                  <a:gd name="T31" fmla="*/ 675 h 678"/>
                  <a:gd name="T32" fmla="*/ 312 w 448"/>
                  <a:gd name="T33" fmla="*/ 678 h 678"/>
                  <a:gd name="T34" fmla="*/ 327 w 448"/>
                  <a:gd name="T35" fmla="*/ 672 h 678"/>
                  <a:gd name="T36" fmla="*/ 352 w 448"/>
                  <a:gd name="T37" fmla="*/ 662 h 678"/>
                  <a:gd name="T38" fmla="*/ 382 w 448"/>
                  <a:gd name="T39" fmla="*/ 645 h 678"/>
                  <a:gd name="T40" fmla="*/ 412 w 448"/>
                  <a:gd name="T41" fmla="*/ 619 h 678"/>
                  <a:gd name="T42" fmla="*/ 435 w 448"/>
                  <a:gd name="T43" fmla="*/ 585 h 678"/>
                  <a:gd name="T44" fmla="*/ 447 w 448"/>
                  <a:gd name="T45" fmla="*/ 540 h 678"/>
                  <a:gd name="T46" fmla="*/ 445 w 448"/>
                  <a:gd name="T47" fmla="*/ 483 h 678"/>
                  <a:gd name="T48" fmla="*/ 423 w 448"/>
                  <a:gd name="T49" fmla="*/ 421 h 678"/>
                  <a:gd name="T50" fmla="*/ 393 w 448"/>
                  <a:gd name="T51" fmla="*/ 377 h 678"/>
                  <a:gd name="T52" fmla="*/ 357 w 448"/>
                  <a:gd name="T53" fmla="*/ 351 h 678"/>
                  <a:gd name="T54" fmla="*/ 318 w 448"/>
                  <a:gd name="T55" fmla="*/ 339 h 678"/>
                  <a:gd name="T56" fmla="*/ 279 w 448"/>
                  <a:gd name="T57" fmla="*/ 336 h 678"/>
                  <a:gd name="T58" fmla="*/ 242 w 448"/>
                  <a:gd name="T59" fmla="*/ 337 h 678"/>
                  <a:gd name="T60" fmla="*/ 211 w 448"/>
                  <a:gd name="T61" fmla="*/ 338 h 678"/>
                  <a:gd name="T62" fmla="*/ 186 w 448"/>
                  <a:gd name="T63" fmla="*/ 335 h 678"/>
                  <a:gd name="T64" fmla="*/ 159 w 448"/>
                  <a:gd name="T65" fmla="*/ 308 h 678"/>
                  <a:gd name="T66" fmla="*/ 122 w 448"/>
                  <a:gd name="T67" fmla="*/ 223 h 678"/>
                  <a:gd name="T68" fmla="*/ 91 w 448"/>
                  <a:gd name="T69" fmla="*/ 116 h 678"/>
                  <a:gd name="T70" fmla="*/ 74 w 448"/>
                  <a:gd name="T71" fmla="*/ 25 h 678"/>
                  <a:gd name="T72" fmla="*/ 74 w 448"/>
                  <a:gd name="T73" fmla="*/ 1 h 678"/>
                  <a:gd name="T74" fmla="*/ 66 w 448"/>
                  <a:gd name="T75" fmla="*/ 12 h 678"/>
                  <a:gd name="T76" fmla="*/ 48 w 448"/>
                  <a:gd name="T77" fmla="*/ 26 h 678"/>
                  <a:gd name="T78" fmla="*/ 19 w 448"/>
                  <a:gd name="T79" fmla="*/ 3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8" h="678">
                    <a:moveTo>
                      <a:pt x="0" y="36"/>
                    </a:moveTo>
                    <a:lnTo>
                      <a:pt x="5" y="44"/>
                    </a:lnTo>
                    <a:lnTo>
                      <a:pt x="15" y="68"/>
                    </a:lnTo>
                    <a:lnTo>
                      <a:pt x="31" y="104"/>
                    </a:lnTo>
                    <a:lnTo>
                      <a:pt x="52" y="150"/>
                    </a:lnTo>
                    <a:lnTo>
                      <a:pt x="74" y="206"/>
                    </a:lnTo>
                    <a:lnTo>
                      <a:pt x="97" y="267"/>
                    </a:lnTo>
                    <a:lnTo>
                      <a:pt x="119" y="333"/>
                    </a:lnTo>
                    <a:lnTo>
                      <a:pt x="139" y="399"/>
                    </a:lnTo>
                    <a:lnTo>
                      <a:pt x="141" y="398"/>
                    </a:lnTo>
                    <a:lnTo>
                      <a:pt x="148" y="396"/>
                    </a:lnTo>
                    <a:lnTo>
                      <a:pt x="157" y="391"/>
                    </a:lnTo>
                    <a:lnTo>
                      <a:pt x="171" y="387"/>
                    </a:lnTo>
                    <a:lnTo>
                      <a:pt x="187" y="382"/>
                    </a:lnTo>
                    <a:lnTo>
                      <a:pt x="204" y="377"/>
                    </a:lnTo>
                    <a:lnTo>
                      <a:pt x="225" y="374"/>
                    </a:lnTo>
                    <a:lnTo>
                      <a:pt x="246" y="372"/>
                    </a:lnTo>
                    <a:lnTo>
                      <a:pt x="268" y="372"/>
                    </a:lnTo>
                    <a:lnTo>
                      <a:pt x="289" y="374"/>
                    </a:lnTo>
                    <a:lnTo>
                      <a:pt x="312" y="379"/>
                    </a:lnTo>
                    <a:lnTo>
                      <a:pt x="333" y="388"/>
                    </a:lnTo>
                    <a:lnTo>
                      <a:pt x="354" y="400"/>
                    </a:lnTo>
                    <a:lnTo>
                      <a:pt x="372" y="418"/>
                    </a:lnTo>
                    <a:lnTo>
                      <a:pt x="389" y="440"/>
                    </a:lnTo>
                    <a:lnTo>
                      <a:pt x="402" y="467"/>
                    </a:lnTo>
                    <a:lnTo>
                      <a:pt x="415" y="518"/>
                    </a:lnTo>
                    <a:lnTo>
                      <a:pt x="413" y="562"/>
                    </a:lnTo>
                    <a:lnTo>
                      <a:pt x="399" y="597"/>
                    </a:lnTo>
                    <a:lnTo>
                      <a:pt x="378" y="627"/>
                    </a:lnTo>
                    <a:lnTo>
                      <a:pt x="355" y="649"/>
                    </a:lnTo>
                    <a:lnTo>
                      <a:pt x="333" y="665"/>
                    </a:lnTo>
                    <a:lnTo>
                      <a:pt x="317" y="675"/>
                    </a:lnTo>
                    <a:lnTo>
                      <a:pt x="310" y="678"/>
                    </a:lnTo>
                    <a:lnTo>
                      <a:pt x="312" y="678"/>
                    </a:lnTo>
                    <a:lnTo>
                      <a:pt x="318" y="676"/>
                    </a:lnTo>
                    <a:lnTo>
                      <a:pt x="327" y="672"/>
                    </a:lnTo>
                    <a:lnTo>
                      <a:pt x="339" y="668"/>
                    </a:lnTo>
                    <a:lnTo>
                      <a:pt x="352" y="662"/>
                    </a:lnTo>
                    <a:lnTo>
                      <a:pt x="367" y="654"/>
                    </a:lnTo>
                    <a:lnTo>
                      <a:pt x="382" y="645"/>
                    </a:lnTo>
                    <a:lnTo>
                      <a:pt x="397" y="633"/>
                    </a:lnTo>
                    <a:lnTo>
                      <a:pt x="412" y="619"/>
                    </a:lnTo>
                    <a:lnTo>
                      <a:pt x="424" y="603"/>
                    </a:lnTo>
                    <a:lnTo>
                      <a:pt x="435" y="585"/>
                    </a:lnTo>
                    <a:lnTo>
                      <a:pt x="443" y="563"/>
                    </a:lnTo>
                    <a:lnTo>
                      <a:pt x="447" y="540"/>
                    </a:lnTo>
                    <a:lnTo>
                      <a:pt x="448" y="513"/>
                    </a:lnTo>
                    <a:lnTo>
                      <a:pt x="445" y="483"/>
                    </a:lnTo>
                    <a:lnTo>
                      <a:pt x="436" y="451"/>
                    </a:lnTo>
                    <a:lnTo>
                      <a:pt x="423" y="421"/>
                    </a:lnTo>
                    <a:lnTo>
                      <a:pt x="409" y="397"/>
                    </a:lnTo>
                    <a:lnTo>
                      <a:pt x="393" y="377"/>
                    </a:lnTo>
                    <a:lnTo>
                      <a:pt x="376" y="362"/>
                    </a:lnTo>
                    <a:lnTo>
                      <a:pt x="357" y="351"/>
                    </a:lnTo>
                    <a:lnTo>
                      <a:pt x="338" y="344"/>
                    </a:lnTo>
                    <a:lnTo>
                      <a:pt x="318" y="339"/>
                    </a:lnTo>
                    <a:lnTo>
                      <a:pt x="299" y="337"/>
                    </a:lnTo>
                    <a:lnTo>
                      <a:pt x="279" y="336"/>
                    </a:lnTo>
                    <a:lnTo>
                      <a:pt x="261" y="336"/>
                    </a:lnTo>
                    <a:lnTo>
                      <a:pt x="242" y="337"/>
                    </a:lnTo>
                    <a:lnTo>
                      <a:pt x="226" y="338"/>
                    </a:lnTo>
                    <a:lnTo>
                      <a:pt x="211" y="338"/>
                    </a:lnTo>
                    <a:lnTo>
                      <a:pt x="197" y="337"/>
                    </a:lnTo>
                    <a:lnTo>
                      <a:pt x="186" y="335"/>
                    </a:lnTo>
                    <a:lnTo>
                      <a:pt x="177" y="330"/>
                    </a:lnTo>
                    <a:lnTo>
                      <a:pt x="159" y="308"/>
                    </a:lnTo>
                    <a:lnTo>
                      <a:pt x="141" y="271"/>
                    </a:lnTo>
                    <a:lnTo>
                      <a:pt x="122" y="223"/>
                    </a:lnTo>
                    <a:lnTo>
                      <a:pt x="105" y="170"/>
                    </a:lnTo>
                    <a:lnTo>
                      <a:pt x="91" y="116"/>
                    </a:lnTo>
                    <a:lnTo>
                      <a:pt x="80" y="65"/>
                    </a:lnTo>
                    <a:lnTo>
                      <a:pt x="74" y="25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66" y="12"/>
                    </a:lnTo>
                    <a:lnTo>
                      <a:pt x="58" y="19"/>
                    </a:lnTo>
                    <a:lnTo>
                      <a:pt x="48" y="26"/>
                    </a:lnTo>
                    <a:lnTo>
                      <a:pt x="35" y="32"/>
                    </a:lnTo>
                    <a:lnTo>
                      <a:pt x="19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93">
                <a:extLst>
                  <a:ext uri="{FF2B5EF4-FFF2-40B4-BE49-F238E27FC236}">
                    <a16:creationId xmlns:a16="http://schemas.microsoft.com/office/drawing/2014/main" id="{5A79EC6B-DFEC-490D-B4BE-E22B6B537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520"/>
                <a:ext cx="60" cy="172"/>
              </a:xfrm>
              <a:custGeom>
                <a:avLst/>
                <a:gdLst>
                  <a:gd name="T0" fmla="*/ 0 w 121"/>
                  <a:gd name="T1" fmla="*/ 4 h 343"/>
                  <a:gd name="T2" fmla="*/ 5 w 121"/>
                  <a:gd name="T3" fmla="*/ 14 h 343"/>
                  <a:gd name="T4" fmla="*/ 17 w 121"/>
                  <a:gd name="T5" fmla="*/ 38 h 343"/>
                  <a:gd name="T6" fmla="*/ 33 w 121"/>
                  <a:gd name="T7" fmla="*/ 76 h 343"/>
                  <a:gd name="T8" fmla="*/ 53 w 121"/>
                  <a:gd name="T9" fmla="*/ 122 h 343"/>
                  <a:gd name="T10" fmla="*/ 74 w 121"/>
                  <a:gd name="T11" fmla="*/ 176 h 343"/>
                  <a:gd name="T12" fmla="*/ 94 w 121"/>
                  <a:gd name="T13" fmla="*/ 232 h 343"/>
                  <a:gd name="T14" fmla="*/ 110 w 121"/>
                  <a:gd name="T15" fmla="*/ 289 h 343"/>
                  <a:gd name="T16" fmla="*/ 121 w 121"/>
                  <a:gd name="T17" fmla="*/ 343 h 343"/>
                  <a:gd name="T18" fmla="*/ 121 w 121"/>
                  <a:gd name="T19" fmla="*/ 336 h 343"/>
                  <a:gd name="T20" fmla="*/ 121 w 121"/>
                  <a:gd name="T21" fmla="*/ 318 h 343"/>
                  <a:gd name="T22" fmla="*/ 120 w 121"/>
                  <a:gd name="T23" fmla="*/ 288 h 343"/>
                  <a:gd name="T24" fmla="*/ 116 w 121"/>
                  <a:gd name="T25" fmla="*/ 247 h 343"/>
                  <a:gd name="T26" fmla="*/ 108 w 121"/>
                  <a:gd name="T27" fmla="*/ 197 h 343"/>
                  <a:gd name="T28" fmla="*/ 94 w 121"/>
                  <a:gd name="T29" fmla="*/ 138 h 343"/>
                  <a:gd name="T30" fmla="*/ 74 w 121"/>
                  <a:gd name="T31" fmla="*/ 72 h 343"/>
                  <a:gd name="T32" fmla="*/ 47 w 121"/>
                  <a:gd name="T33" fmla="*/ 0 h 343"/>
                  <a:gd name="T34" fmla="*/ 0 w 121"/>
                  <a:gd name="T35" fmla="*/ 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343">
                    <a:moveTo>
                      <a:pt x="0" y="4"/>
                    </a:moveTo>
                    <a:lnTo>
                      <a:pt x="5" y="14"/>
                    </a:lnTo>
                    <a:lnTo>
                      <a:pt x="17" y="38"/>
                    </a:lnTo>
                    <a:lnTo>
                      <a:pt x="33" y="76"/>
                    </a:lnTo>
                    <a:lnTo>
                      <a:pt x="53" y="122"/>
                    </a:lnTo>
                    <a:lnTo>
                      <a:pt x="74" y="176"/>
                    </a:lnTo>
                    <a:lnTo>
                      <a:pt x="94" y="232"/>
                    </a:lnTo>
                    <a:lnTo>
                      <a:pt x="110" y="289"/>
                    </a:lnTo>
                    <a:lnTo>
                      <a:pt x="121" y="343"/>
                    </a:lnTo>
                    <a:lnTo>
                      <a:pt x="121" y="336"/>
                    </a:lnTo>
                    <a:lnTo>
                      <a:pt x="121" y="318"/>
                    </a:lnTo>
                    <a:lnTo>
                      <a:pt x="120" y="288"/>
                    </a:lnTo>
                    <a:lnTo>
                      <a:pt x="116" y="247"/>
                    </a:lnTo>
                    <a:lnTo>
                      <a:pt x="108" y="197"/>
                    </a:lnTo>
                    <a:lnTo>
                      <a:pt x="94" y="138"/>
                    </a:lnTo>
                    <a:lnTo>
                      <a:pt x="74" y="72"/>
                    </a:lnTo>
                    <a:lnTo>
                      <a:pt x="4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94">
                <a:extLst>
                  <a:ext uri="{FF2B5EF4-FFF2-40B4-BE49-F238E27FC236}">
                    <a16:creationId xmlns:a16="http://schemas.microsoft.com/office/drawing/2014/main" id="{985B13C8-FB99-483E-8A6C-3AEFB4489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181"/>
                <a:ext cx="150" cy="440"/>
              </a:xfrm>
              <a:custGeom>
                <a:avLst/>
                <a:gdLst>
                  <a:gd name="T0" fmla="*/ 0 w 302"/>
                  <a:gd name="T1" fmla="*/ 7 h 881"/>
                  <a:gd name="T2" fmla="*/ 1 w 302"/>
                  <a:gd name="T3" fmla="*/ 13 h 881"/>
                  <a:gd name="T4" fmla="*/ 5 w 302"/>
                  <a:gd name="T5" fmla="*/ 31 h 881"/>
                  <a:gd name="T6" fmla="*/ 12 w 302"/>
                  <a:gd name="T7" fmla="*/ 59 h 881"/>
                  <a:gd name="T8" fmla="*/ 20 w 302"/>
                  <a:gd name="T9" fmla="*/ 97 h 881"/>
                  <a:gd name="T10" fmla="*/ 31 w 302"/>
                  <a:gd name="T11" fmla="*/ 143 h 881"/>
                  <a:gd name="T12" fmla="*/ 45 w 302"/>
                  <a:gd name="T13" fmla="*/ 196 h 881"/>
                  <a:gd name="T14" fmla="*/ 61 w 302"/>
                  <a:gd name="T15" fmla="*/ 255 h 881"/>
                  <a:gd name="T16" fmla="*/ 78 w 302"/>
                  <a:gd name="T17" fmla="*/ 319 h 881"/>
                  <a:gd name="T18" fmla="*/ 99 w 302"/>
                  <a:gd name="T19" fmla="*/ 387 h 881"/>
                  <a:gd name="T20" fmla="*/ 122 w 302"/>
                  <a:gd name="T21" fmla="*/ 459 h 881"/>
                  <a:gd name="T22" fmla="*/ 146 w 302"/>
                  <a:gd name="T23" fmla="*/ 531 h 881"/>
                  <a:gd name="T24" fmla="*/ 174 w 302"/>
                  <a:gd name="T25" fmla="*/ 604 h 881"/>
                  <a:gd name="T26" fmla="*/ 203 w 302"/>
                  <a:gd name="T27" fmla="*/ 677 h 881"/>
                  <a:gd name="T28" fmla="*/ 234 w 302"/>
                  <a:gd name="T29" fmla="*/ 748 h 881"/>
                  <a:gd name="T30" fmla="*/ 267 w 302"/>
                  <a:gd name="T31" fmla="*/ 816 h 881"/>
                  <a:gd name="T32" fmla="*/ 302 w 302"/>
                  <a:gd name="T33" fmla="*/ 881 h 881"/>
                  <a:gd name="T34" fmla="*/ 299 w 302"/>
                  <a:gd name="T35" fmla="*/ 876 h 881"/>
                  <a:gd name="T36" fmla="*/ 294 w 302"/>
                  <a:gd name="T37" fmla="*/ 861 h 881"/>
                  <a:gd name="T38" fmla="*/ 283 w 302"/>
                  <a:gd name="T39" fmla="*/ 838 h 881"/>
                  <a:gd name="T40" fmla="*/ 271 w 302"/>
                  <a:gd name="T41" fmla="*/ 806 h 881"/>
                  <a:gd name="T42" fmla="*/ 256 w 302"/>
                  <a:gd name="T43" fmla="*/ 766 h 881"/>
                  <a:gd name="T44" fmla="*/ 238 w 302"/>
                  <a:gd name="T45" fmla="*/ 719 h 881"/>
                  <a:gd name="T46" fmla="*/ 220 w 302"/>
                  <a:gd name="T47" fmla="*/ 666 h 881"/>
                  <a:gd name="T48" fmla="*/ 200 w 302"/>
                  <a:gd name="T49" fmla="*/ 607 h 881"/>
                  <a:gd name="T50" fmla="*/ 180 w 302"/>
                  <a:gd name="T51" fmla="*/ 543 h 881"/>
                  <a:gd name="T52" fmla="*/ 159 w 302"/>
                  <a:gd name="T53" fmla="*/ 475 h 881"/>
                  <a:gd name="T54" fmla="*/ 139 w 302"/>
                  <a:gd name="T55" fmla="*/ 402 h 881"/>
                  <a:gd name="T56" fmla="*/ 120 w 302"/>
                  <a:gd name="T57" fmla="*/ 326 h 881"/>
                  <a:gd name="T58" fmla="*/ 103 w 302"/>
                  <a:gd name="T59" fmla="*/ 247 h 881"/>
                  <a:gd name="T60" fmla="*/ 86 w 302"/>
                  <a:gd name="T61" fmla="*/ 166 h 881"/>
                  <a:gd name="T62" fmla="*/ 74 w 302"/>
                  <a:gd name="T63" fmla="*/ 83 h 881"/>
                  <a:gd name="T64" fmla="*/ 63 w 302"/>
                  <a:gd name="T65" fmla="*/ 0 h 881"/>
                  <a:gd name="T66" fmla="*/ 62 w 302"/>
                  <a:gd name="T67" fmla="*/ 0 h 881"/>
                  <a:gd name="T68" fmla="*/ 58 w 302"/>
                  <a:gd name="T69" fmla="*/ 1 h 881"/>
                  <a:gd name="T70" fmla="*/ 51 w 302"/>
                  <a:gd name="T71" fmla="*/ 3 h 881"/>
                  <a:gd name="T72" fmla="*/ 43 w 302"/>
                  <a:gd name="T73" fmla="*/ 5 h 881"/>
                  <a:gd name="T74" fmla="*/ 33 w 302"/>
                  <a:gd name="T75" fmla="*/ 6 h 881"/>
                  <a:gd name="T76" fmla="*/ 23 w 302"/>
                  <a:gd name="T77" fmla="*/ 7 h 881"/>
                  <a:gd name="T78" fmla="*/ 12 w 302"/>
                  <a:gd name="T79" fmla="*/ 7 h 881"/>
                  <a:gd name="T80" fmla="*/ 0 w 302"/>
                  <a:gd name="T81" fmla="*/ 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2" h="881">
                    <a:moveTo>
                      <a:pt x="0" y="7"/>
                    </a:moveTo>
                    <a:lnTo>
                      <a:pt x="1" y="13"/>
                    </a:lnTo>
                    <a:lnTo>
                      <a:pt x="5" y="31"/>
                    </a:lnTo>
                    <a:lnTo>
                      <a:pt x="12" y="59"/>
                    </a:lnTo>
                    <a:lnTo>
                      <a:pt x="20" y="97"/>
                    </a:lnTo>
                    <a:lnTo>
                      <a:pt x="31" y="143"/>
                    </a:lnTo>
                    <a:lnTo>
                      <a:pt x="45" y="196"/>
                    </a:lnTo>
                    <a:lnTo>
                      <a:pt x="61" y="255"/>
                    </a:lnTo>
                    <a:lnTo>
                      <a:pt x="78" y="319"/>
                    </a:lnTo>
                    <a:lnTo>
                      <a:pt x="99" y="387"/>
                    </a:lnTo>
                    <a:lnTo>
                      <a:pt x="122" y="459"/>
                    </a:lnTo>
                    <a:lnTo>
                      <a:pt x="146" y="531"/>
                    </a:lnTo>
                    <a:lnTo>
                      <a:pt x="174" y="604"/>
                    </a:lnTo>
                    <a:lnTo>
                      <a:pt x="203" y="677"/>
                    </a:lnTo>
                    <a:lnTo>
                      <a:pt x="234" y="748"/>
                    </a:lnTo>
                    <a:lnTo>
                      <a:pt x="267" y="816"/>
                    </a:lnTo>
                    <a:lnTo>
                      <a:pt x="302" y="881"/>
                    </a:lnTo>
                    <a:lnTo>
                      <a:pt x="299" y="876"/>
                    </a:lnTo>
                    <a:lnTo>
                      <a:pt x="294" y="861"/>
                    </a:lnTo>
                    <a:lnTo>
                      <a:pt x="283" y="838"/>
                    </a:lnTo>
                    <a:lnTo>
                      <a:pt x="271" y="806"/>
                    </a:lnTo>
                    <a:lnTo>
                      <a:pt x="256" y="766"/>
                    </a:lnTo>
                    <a:lnTo>
                      <a:pt x="238" y="719"/>
                    </a:lnTo>
                    <a:lnTo>
                      <a:pt x="220" y="666"/>
                    </a:lnTo>
                    <a:lnTo>
                      <a:pt x="200" y="607"/>
                    </a:lnTo>
                    <a:lnTo>
                      <a:pt x="180" y="543"/>
                    </a:lnTo>
                    <a:lnTo>
                      <a:pt x="159" y="475"/>
                    </a:lnTo>
                    <a:lnTo>
                      <a:pt x="139" y="402"/>
                    </a:lnTo>
                    <a:lnTo>
                      <a:pt x="120" y="326"/>
                    </a:lnTo>
                    <a:lnTo>
                      <a:pt x="103" y="247"/>
                    </a:lnTo>
                    <a:lnTo>
                      <a:pt x="86" y="166"/>
                    </a:lnTo>
                    <a:lnTo>
                      <a:pt x="74" y="83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3" y="5"/>
                    </a:lnTo>
                    <a:lnTo>
                      <a:pt x="33" y="6"/>
                    </a:lnTo>
                    <a:lnTo>
                      <a:pt x="23" y="7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95">
                <a:extLst>
                  <a:ext uri="{FF2B5EF4-FFF2-40B4-BE49-F238E27FC236}">
                    <a16:creationId xmlns:a16="http://schemas.microsoft.com/office/drawing/2014/main" id="{3B037512-7F58-4320-9E46-3E602FD54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1041"/>
                <a:ext cx="210" cy="394"/>
              </a:xfrm>
              <a:custGeom>
                <a:avLst/>
                <a:gdLst>
                  <a:gd name="T0" fmla="*/ 420 w 420"/>
                  <a:gd name="T1" fmla="*/ 772 h 788"/>
                  <a:gd name="T2" fmla="*/ 418 w 420"/>
                  <a:gd name="T3" fmla="*/ 768 h 788"/>
                  <a:gd name="T4" fmla="*/ 412 w 420"/>
                  <a:gd name="T5" fmla="*/ 753 h 788"/>
                  <a:gd name="T6" fmla="*/ 403 w 420"/>
                  <a:gd name="T7" fmla="*/ 728 h 788"/>
                  <a:gd name="T8" fmla="*/ 390 w 420"/>
                  <a:gd name="T9" fmla="*/ 696 h 788"/>
                  <a:gd name="T10" fmla="*/ 374 w 420"/>
                  <a:gd name="T11" fmla="*/ 657 h 788"/>
                  <a:gd name="T12" fmla="*/ 354 w 420"/>
                  <a:gd name="T13" fmla="*/ 612 h 788"/>
                  <a:gd name="T14" fmla="*/ 332 w 420"/>
                  <a:gd name="T15" fmla="*/ 561 h 788"/>
                  <a:gd name="T16" fmla="*/ 306 w 420"/>
                  <a:gd name="T17" fmla="*/ 505 h 788"/>
                  <a:gd name="T18" fmla="*/ 277 w 420"/>
                  <a:gd name="T19" fmla="*/ 446 h 788"/>
                  <a:gd name="T20" fmla="*/ 245 w 420"/>
                  <a:gd name="T21" fmla="*/ 384 h 788"/>
                  <a:gd name="T22" fmla="*/ 210 w 420"/>
                  <a:gd name="T23" fmla="*/ 321 h 788"/>
                  <a:gd name="T24" fmla="*/ 173 w 420"/>
                  <a:gd name="T25" fmla="*/ 255 h 788"/>
                  <a:gd name="T26" fmla="*/ 133 w 420"/>
                  <a:gd name="T27" fmla="*/ 189 h 788"/>
                  <a:gd name="T28" fmla="*/ 92 w 420"/>
                  <a:gd name="T29" fmla="*/ 125 h 788"/>
                  <a:gd name="T30" fmla="*/ 47 w 420"/>
                  <a:gd name="T31" fmla="*/ 61 h 788"/>
                  <a:gd name="T32" fmla="*/ 0 w 420"/>
                  <a:gd name="T33" fmla="*/ 0 h 788"/>
                  <a:gd name="T34" fmla="*/ 2 w 420"/>
                  <a:gd name="T35" fmla="*/ 5 h 788"/>
                  <a:gd name="T36" fmla="*/ 10 w 420"/>
                  <a:gd name="T37" fmla="*/ 16 h 788"/>
                  <a:gd name="T38" fmla="*/ 24 w 420"/>
                  <a:gd name="T39" fmla="*/ 36 h 788"/>
                  <a:gd name="T40" fmla="*/ 40 w 420"/>
                  <a:gd name="T41" fmla="*/ 63 h 788"/>
                  <a:gd name="T42" fmla="*/ 61 w 420"/>
                  <a:gd name="T43" fmla="*/ 96 h 788"/>
                  <a:gd name="T44" fmla="*/ 84 w 420"/>
                  <a:gd name="T45" fmla="*/ 135 h 788"/>
                  <a:gd name="T46" fmla="*/ 110 w 420"/>
                  <a:gd name="T47" fmla="*/ 180 h 788"/>
                  <a:gd name="T48" fmla="*/ 138 w 420"/>
                  <a:gd name="T49" fmla="*/ 231 h 788"/>
                  <a:gd name="T50" fmla="*/ 167 w 420"/>
                  <a:gd name="T51" fmla="*/ 287 h 788"/>
                  <a:gd name="T52" fmla="*/ 197 w 420"/>
                  <a:gd name="T53" fmla="*/ 347 h 788"/>
                  <a:gd name="T54" fmla="*/ 226 w 420"/>
                  <a:gd name="T55" fmla="*/ 413 h 788"/>
                  <a:gd name="T56" fmla="*/ 256 w 420"/>
                  <a:gd name="T57" fmla="*/ 482 h 788"/>
                  <a:gd name="T58" fmla="*/ 285 w 420"/>
                  <a:gd name="T59" fmla="*/ 554 h 788"/>
                  <a:gd name="T60" fmla="*/ 312 w 420"/>
                  <a:gd name="T61" fmla="*/ 629 h 788"/>
                  <a:gd name="T62" fmla="*/ 337 w 420"/>
                  <a:gd name="T63" fmla="*/ 708 h 788"/>
                  <a:gd name="T64" fmla="*/ 359 w 420"/>
                  <a:gd name="T65" fmla="*/ 788 h 788"/>
                  <a:gd name="T66" fmla="*/ 360 w 420"/>
                  <a:gd name="T67" fmla="*/ 787 h 788"/>
                  <a:gd name="T68" fmla="*/ 365 w 420"/>
                  <a:gd name="T69" fmla="*/ 786 h 788"/>
                  <a:gd name="T70" fmla="*/ 370 w 420"/>
                  <a:gd name="T71" fmla="*/ 784 h 788"/>
                  <a:gd name="T72" fmla="*/ 379 w 420"/>
                  <a:gd name="T73" fmla="*/ 780 h 788"/>
                  <a:gd name="T74" fmla="*/ 388 w 420"/>
                  <a:gd name="T75" fmla="*/ 778 h 788"/>
                  <a:gd name="T76" fmla="*/ 398 w 420"/>
                  <a:gd name="T77" fmla="*/ 776 h 788"/>
                  <a:gd name="T78" fmla="*/ 408 w 420"/>
                  <a:gd name="T79" fmla="*/ 773 h 788"/>
                  <a:gd name="T80" fmla="*/ 420 w 420"/>
                  <a:gd name="T81" fmla="*/ 77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788">
                    <a:moveTo>
                      <a:pt x="420" y="772"/>
                    </a:moveTo>
                    <a:lnTo>
                      <a:pt x="418" y="768"/>
                    </a:lnTo>
                    <a:lnTo>
                      <a:pt x="412" y="753"/>
                    </a:lnTo>
                    <a:lnTo>
                      <a:pt x="403" y="728"/>
                    </a:lnTo>
                    <a:lnTo>
                      <a:pt x="390" y="696"/>
                    </a:lnTo>
                    <a:lnTo>
                      <a:pt x="374" y="657"/>
                    </a:lnTo>
                    <a:lnTo>
                      <a:pt x="354" y="612"/>
                    </a:lnTo>
                    <a:lnTo>
                      <a:pt x="332" y="561"/>
                    </a:lnTo>
                    <a:lnTo>
                      <a:pt x="306" y="505"/>
                    </a:lnTo>
                    <a:lnTo>
                      <a:pt x="277" y="446"/>
                    </a:lnTo>
                    <a:lnTo>
                      <a:pt x="245" y="384"/>
                    </a:lnTo>
                    <a:lnTo>
                      <a:pt x="210" y="321"/>
                    </a:lnTo>
                    <a:lnTo>
                      <a:pt x="173" y="255"/>
                    </a:lnTo>
                    <a:lnTo>
                      <a:pt x="133" y="189"/>
                    </a:lnTo>
                    <a:lnTo>
                      <a:pt x="92" y="125"/>
                    </a:lnTo>
                    <a:lnTo>
                      <a:pt x="47" y="6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10" y="16"/>
                    </a:lnTo>
                    <a:lnTo>
                      <a:pt x="24" y="36"/>
                    </a:lnTo>
                    <a:lnTo>
                      <a:pt x="40" y="63"/>
                    </a:lnTo>
                    <a:lnTo>
                      <a:pt x="61" y="96"/>
                    </a:lnTo>
                    <a:lnTo>
                      <a:pt x="84" y="135"/>
                    </a:lnTo>
                    <a:lnTo>
                      <a:pt x="110" y="180"/>
                    </a:lnTo>
                    <a:lnTo>
                      <a:pt x="138" y="231"/>
                    </a:lnTo>
                    <a:lnTo>
                      <a:pt x="167" y="287"/>
                    </a:lnTo>
                    <a:lnTo>
                      <a:pt x="197" y="347"/>
                    </a:lnTo>
                    <a:lnTo>
                      <a:pt x="226" y="413"/>
                    </a:lnTo>
                    <a:lnTo>
                      <a:pt x="256" y="482"/>
                    </a:lnTo>
                    <a:lnTo>
                      <a:pt x="285" y="554"/>
                    </a:lnTo>
                    <a:lnTo>
                      <a:pt x="312" y="629"/>
                    </a:lnTo>
                    <a:lnTo>
                      <a:pt x="337" y="708"/>
                    </a:lnTo>
                    <a:lnTo>
                      <a:pt x="359" y="788"/>
                    </a:lnTo>
                    <a:lnTo>
                      <a:pt x="360" y="787"/>
                    </a:lnTo>
                    <a:lnTo>
                      <a:pt x="365" y="786"/>
                    </a:lnTo>
                    <a:lnTo>
                      <a:pt x="370" y="784"/>
                    </a:lnTo>
                    <a:lnTo>
                      <a:pt x="379" y="780"/>
                    </a:lnTo>
                    <a:lnTo>
                      <a:pt x="388" y="778"/>
                    </a:lnTo>
                    <a:lnTo>
                      <a:pt x="398" y="776"/>
                    </a:lnTo>
                    <a:lnTo>
                      <a:pt x="408" y="773"/>
                    </a:lnTo>
                    <a:lnTo>
                      <a:pt x="420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96">
                <a:extLst>
                  <a:ext uri="{FF2B5EF4-FFF2-40B4-BE49-F238E27FC236}">
                    <a16:creationId xmlns:a16="http://schemas.microsoft.com/office/drawing/2014/main" id="{D77A3BC5-30A8-4A30-BAD1-E6DB69034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1132"/>
                <a:ext cx="382" cy="353"/>
              </a:xfrm>
              <a:custGeom>
                <a:avLst/>
                <a:gdLst>
                  <a:gd name="T0" fmla="*/ 496 w 764"/>
                  <a:gd name="T1" fmla="*/ 688 h 707"/>
                  <a:gd name="T2" fmla="*/ 561 w 764"/>
                  <a:gd name="T3" fmla="*/ 667 h 707"/>
                  <a:gd name="T4" fmla="*/ 648 w 764"/>
                  <a:gd name="T5" fmla="*/ 619 h 707"/>
                  <a:gd name="T6" fmla="*/ 727 w 764"/>
                  <a:gd name="T7" fmla="*/ 531 h 707"/>
                  <a:gd name="T8" fmla="*/ 764 w 764"/>
                  <a:gd name="T9" fmla="*/ 392 h 707"/>
                  <a:gd name="T10" fmla="*/ 731 w 764"/>
                  <a:gd name="T11" fmla="*/ 205 h 707"/>
                  <a:gd name="T12" fmla="*/ 641 w 764"/>
                  <a:gd name="T13" fmla="*/ 75 h 707"/>
                  <a:gd name="T14" fmla="*/ 518 w 764"/>
                  <a:gd name="T15" fmla="*/ 13 h 707"/>
                  <a:gd name="T16" fmla="*/ 382 w 764"/>
                  <a:gd name="T17" fmla="*/ 3 h 707"/>
                  <a:gd name="T18" fmla="*/ 254 w 764"/>
                  <a:gd name="T19" fmla="*/ 29 h 707"/>
                  <a:gd name="T20" fmla="*/ 155 w 764"/>
                  <a:gd name="T21" fmla="*/ 78 h 707"/>
                  <a:gd name="T22" fmla="*/ 135 w 764"/>
                  <a:gd name="T23" fmla="*/ 94 h 707"/>
                  <a:gd name="T24" fmla="*/ 89 w 764"/>
                  <a:gd name="T25" fmla="*/ 140 h 707"/>
                  <a:gd name="T26" fmla="*/ 38 w 764"/>
                  <a:gd name="T27" fmla="*/ 215 h 707"/>
                  <a:gd name="T28" fmla="*/ 3 w 764"/>
                  <a:gd name="T29" fmla="*/ 316 h 707"/>
                  <a:gd name="T30" fmla="*/ 8 w 764"/>
                  <a:gd name="T31" fmla="*/ 442 h 707"/>
                  <a:gd name="T32" fmla="*/ 61 w 764"/>
                  <a:gd name="T33" fmla="*/ 565 h 707"/>
                  <a:gd name="T34" fmla="*/ 139 w 764"/>
                  <a:gd name="T35" fmla="*/ 641 h 707"/>
                  <a:gd name="T36" fmla="*/ 227 w 764"/>
                  <a:gd name="T37" fmla="*/ 684 h 707"/>
                  <a:gd name="T38" fmla="*/ 305 w 764"/>
                  <a:gd name="T39" fmla="*/ 702 h 707"/>
                  <a:gd name="T40" fmla="*/ 357 w 764"/>
                  <a:gd name="T41" fmla="*/ 707 h 707"/>
                  <a:gd name="T42" fmla="*/ 366 w 764"/>
                  <a:gd name="T43" fmla="*/ 701 h 707"/>
                  <a:gd name="T44" fmla="*/ 368 w 764"/>
                  <a:gd name="T45" fmla="*/ 655 h 707"/>
                  <a:gd name="T46" fmla="*/ 348 w 764"/>
                  <a:gd name="T47" fmla="*/ 656 h 707"/>
                  <a:gd name="T48" fmla="*/ 296 w 764"/>
                  <a:gd name="T49" fmla="*/ 651 h 707"/>
                  <a:gd name="T50" fmla="*/ 224 w 764"/>
                  <a:gd name="T51" fmla="*/ 632 h 707"/>
                  <a:gd name="T52" fmla="*/ 151 w 764"/>
                  <a:gd name="T53" fmla="*/ 584 h 707"/>
                  <a:gd name="T54" fmla="*/ 85 w 764"/>
                  <a:gd name="T55" fmla="*/ 500 h 707"/>
                  <a:gd name="T56" fmla="*/ 53 w 764"/>
                  <a:gd name="T57" fmla="*/ 401 h 707"/>
                  <a:gd name="T58" fmla="*/ 57 w 764"/>
                  <a:gd name="T59" fmla="*/ 309 h 707"/>
                  <a:gd name="T60" fmla="*/ 91 w 764"/>
                  <a:gd name="T61" fmla="*/ 222 h 707"/>
                  <a:gd name="T62" fmla="*/ 148 w 764"/>
                  <a:gd name="T63" fmla="*/ 146 h 707"/>
                  <a:gd name="T64" fmla="*/ 224 w 764"/>
                  <a:gd name="T65" fmla="*/ 87 h 707"/>
                  <a:gd name="T66" fmla="*/ 317 w 764"/>
                  <a:gd name="T67" fmla="*/ 52 h 707"/>
                  <a:gd name="T68" fmla="*/ 417 w 764"/>
                  <a:gd name="T69" fmla="*/ 40 h 707"/>
                  <a:gd name="T70" fmla="*/ 515 w 764"/>
                  <a:gd name="T71" fmla="*/ 50 h 707"/>
                  <a:gd name="T72" fmla="*/ 602 w 764"/>
                  <a:gd name="T73" fmla="*/ 89 h 707"/>
                  <a:gd name="T74" fmla="*/ 674 w 764"/>
                  <a:gd name="T75" fmla="*/ 162 h 707"/>
                  <a:gd name="T76" fmla="*/ 720 w 764"/>
                  <a:gd name="T77" fmla="*/ 275 h 707"/>
                  <a:gd name="T78" fmla="*/ 735 w 764"/>
                  <a:gd name="T79" fmla="*/ 392 h 707"/>
                  <a:gd name="T80" fmla="*/ 719 w 764"/>
                  <a:gd name="T81" fmla="*/ 489 h 707"/>
                  <a:gd name="T82" fmla="*/ 675 w 764"/>
                  <a:gd name="T83" fmla="*/ 566 h 707"/>
                  <a:gd name="T84" fmla="*/ 606 w 764"/>
                  <a:gd name="T85" fmla="*/ 627 h 707"/>
                  <a:gd name="T86" fmla="*/ 516 w 764"/>
                  <a:gd name="T87" fmla="*/ 67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07">
                    <a:moveTo>
                      <a:pt x="481" y="690"/>
                    </a:moveTo>
                    <a:lnTo>
                      <a:pt x="485" y="689"/>
                    </a:lnTo>
                    <a:lnTo>
                      <a:pt x="496" y="688"/>
                    </a:lnTo>
                    <a:lnTo>
                      <a:pt x="514" y="684"/>
                    </a:lnTo>
                    <a:lnTo>
                      <a:pt x="535" y="677"/>
                    </a:lnTo>
                    <a:lnTo>
                      <a:pt x="561" y="667"/>
                    </a:lnTo>
                    <a:lnTo>
                      <a:pt x="590" y="656"/>
                    </a:lnTo>
                    <a:lnTo>
                      <a:pt x="618" y="640"/>
                    </a:lnTo>
                    <a:lnTo>
                      <a:pt x="648" y="619"/>
                    </a:lnTo>
                    <a:lnTo>
                      <a:pt x="677" y="595"/>
                    </a:lnTo>
                    <a:lnTo>
                      <a:pt x="704" y="566"/>
                    </a:lnTo>
                    <a:lnTo>
                      <a:pt x="727" y="531"/>
                    </a:lnTo>
                    <a:lnTo>
                      <a:pt x="745" y="491"/>
                    </a:lnTo>
                    <a:lnTo>
                      <a:pt x="758" y="445"/>
                    </a:lnTo>
                    <a:lnTo>
                      <a:pt x="764" y="392"/>
                    </a:lnTo>
                    <a:lnTo>
                      <a:pt x="761" y="333"/>
                    </a:lnTo>
                    <a:lnTo>
                      <a:pt x="750" y="266"/>
                    </a:lnTo>
                    <a:lnTo>
                      <a:pt x="731" y="205"/>
                    </a:lnTo>
                    <a:lnTo>
                      <a:pt x="706" y="154"/>
                    </a:lnTo>
                    <a:lnTo>
                      <a:pt x="676" y="110"/>
                    </a:lnTo>
                    <a:lnTo>
                      <a:pt x="641" y="75"/>
                    </a:lnTo>
                    <a:lnTo>
                      <a:pt x="602" y="48"/>
                    </a:lnTo>
                    <a:lnTo>
                      <a:pt x="561" y="27"/>
                    </a:lnTo>
                    <a:lnTo>
                      <a:pt x="518" y="13"/>
                    </a:lnTo>
                    <a:lnTo>
                      <a:pt x="473" y="4"/>
                    </a:lnTo>
                    <a:lnTo>
                      <a:pt x="427" y="0"/>
                    </a:lnTo>
                    <a:lnTo>
                      <a:pt x="382" y="3"/>
                    </a:lnTo>
                    <a:lnTo>
                      <a:pt x="337" y="7"/>
                    </a:lnTo>
                    <a:lnTo>
                      <a:pt x="295" y="16"/>
                    </a:lnTo>
                    <a:lnTo>
                      <a:pt x="254" y="29"/>
                    </a:lnTo>
                    <a:lnTo>
                      <a:pt x="216" y="43"/>
                    </a:lnTo>
                    <a:lnTo>
                      <a:pt x="184" y="60"/>
                    </a:lnTo>
                    <a:lnTo>
                      <a:pt x="155" y="78"/>
                    </a:lnTo>
                    <a:lnTo>
                      <a:pt x="153" y="80"/>
                    </a:lnTo>
                    <a:lnTo>
                      <a:pt x="146" y="84"/>
                    </a:lnTo>
                    <a:lnTo>
                      <a:pt x="135" y="94"/>
                    </a:lnTo>
                    <a:lnTo>
                      <a:pt x="121" y="105"/>
                    </a:lnTo>
                    <a:lnTo>
                      <a:pt x="106" y="121"/>
                    </a:lnTo>
                    <a:lnTo>
                      <a:pt x="89" y="140"/>
                    </a:lnTo>
                    <a:lnTo>
                      <a:pt x="71" y="162"/>
                    </a:lnTo>
                    <a:lnTo>
                      <a:pt x="54" y="187"/>
                    </a:lnTo>
                    <a:lnTo>
                      <a:pt x="38" y="215"/>
                    </a:lnTo>
                    <a:lnTo>
                      <a:pt x="23" y="246"/>
                    </a:lnTo>
                    <a:lnTo>
                      <a:pt x="11" y="279"/>
                    </a:lnTo>
                    <a:lnTo>
                      <a:pt x="3" y="316"/>
                    </a:lnTo>
                    <a:lnTo>
                      <a:pt x="0" y="355"/>
                    </a:lnTo>
                    <a:lnTo>
                      <a:pt x="1" y="398"/>
                    </a:lnTo>
                    <a:lnTo>
                      <a:pt x="8" y="442"/>
                    </a:lnTo>
                    <a:lnTo>
                      <a:pt x="22" y="489"/>
                    </a:lnTo>
                    <a:lnTo>
                      <a:pt x="39" y="529"/>
                    </a:lnTo>
                    <a:lnTo>
                      <a:pt x="61" y="565"/>
                    </a:lnTo>
                    <a:lnTo>
                      <a:pt x="85" y="595"/>
                    </a:lnTo>
                    <a:lnTo>
                      <a:pt x="110" y="620"/>
                    </a:lnTo>
                    <a:lnTo>
                      <a:pt x="139" y="641"/>
                    </a:lnTo>
                    <a:lnTo>
                      <a:pt x="168" y="659"/>
                    </a:lnTo>
                    <a:lnTo>
                      <a:pt x="197" y="673"/>
                    </a:lnTo>
                    <a:lnTo>
                      <a:pt x="227" y="684"/>
                    </a:lnTo>
                    <a:lnTo>
                      <a:pt x="254" y="693"/>
                    </a:lnTo>
                    <a:lnTo>
                      <a:pt x="281" y="699"/>
                    </a:lnTo>
                    <a:lnTo>
                      <a:pt x="305" y="702"/>
                    </a:lnTo>
                    <a:lnTo>
                      <a:pt x="326" y="705"/>
                    </a:lnTo>
                    <a:lnTo>
                      <a:pt x="343" y="707"/>
                    </a:lnTo>
                    <a:lnTo>
                      <a:pt x="357" y="707"/>
                    </a:lnTo>
                    <a:lnTo>
                      <a:pt x="365" y="707"/>
                    </a:lnTo>
                    <a:lnTo>
                      <a:pt x="368" y="707"/>
                    </a:lnTo>
                    <a:lnTo>
                      <a:pt x="366" y="701"/>
                    </a:lnTo>
                    <a:lnTo>
                      <a:pt x="362" y="687"/>
                    </a:lnTo>
                    <a:lnTo>
                      <a:pt x="362" y="670"/>
                    </a:lnTo>
                    <a:lnTo>
                      <a:pt x="368" y="655"/>
                    </a:lnTo>
                    <a:lnTo>
                      <a:pt x="366" y="655"/>
                    </a:lnTo>
                    <a:lnTo>
                      <a:pt x="359" y="656"/>
                    </a:lnTo>
                    <a:lnTo>
                      <a:pt x="348" y="656"/>
                    </a:lnTo>
                    <a:lnTo>
                      <a:pt x="333" y="656"/>
                    </a:lnTo>
                    <a:lnTo>
                      <a:pt x="315" y="655"/>
                    </a:lnTo>
                    <a:lnTo>
                      <a:pt x="296" y="651"/>
                    </a:lnTo>
                    <a:lnTo>
                      <a:pt x="273" y="648"/>
                    </a:lnTo>
                    <a:lnTo>
                      <a:pt x="250" y="641"/>
                    </a:lnTo>
                    <a:lnTo>
                      <a:pt x="224" y="632"/>
                    </a:lnTo>
                    <a:lnTo>
                      <a:pt x="200" y="620"/>
                    </a:lnTo>
                    <a:lnTo>
                      <a:pt x="175" y="604"/>
                    </a:lnTo>
                    <a:lnTo>
                      <a:pt x="151" y="584"/>
                    </a:lnTo>
                    <a:lnTo>
                      <a:pt x="127" y="561"/>
                    </a:lnTo>
                    <a:lnTo>
                      <a:pt x="105" y="533"/>
                    </a:lnTo>
                    <a:lnTo>
                      <a:pt x="85" y="500"/>
                    </a:lnTo>
                    <a:lnTo>
                      <a:pt x="68" y="461"/>
                    </a:lnTo>
                    <a:lnTo>
                      <a:pt x="59" y="431"/>
                    </a:lnTo>
                    <a:lnTo>
                      <a:pt x="53" y="401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7" y="309"/>
                    </a:lnTo>
                    <a:lnTo>
                      <a:pt x="66" y="279"/>
                    </a:lnTo>
                    <a:lnTo>
                      <a:pt x="77" y="250"/>
                    </a:lnTo>
                    <a:lnTo>
                      <a:pt x="91" y="222"/>
                    </a:lnTo>
                    <a:lnTo>
                      <a:pt x="108" y="195"/>
                    </a:lnTo>
                    <a:lnTo>
                      <a:pt x="127" y="169"/>
                    </a:lnTo>
                    <a:lnTo>
                      <a:pt x="148" y="146"/>
                    </a:lnTo>
                    <a:lnTo>
                      <a:pt x="171" y="124"/>
                    </a:lnTo>
                    <a:lnTo>
                      <a:pt x="197" y="104"/>
                    </a:lnTo>
                    <a:lnTo>
                      <a:pt x="224" y="87"/>
                    </a:lnTo>
                    <a:lnTo>
                      <a:pt x="253" y="73"/>
                    </a:lnTo>
                    <a:lnTo>
                      <a:pt x="284" y="61"/>
                    </a:lnTo>
                    <a:lnTo>
                      <a:pt x="317" y="52"/>
                    </a:lnTo>
                    <a:lnTo>
                      <a:pt x="350" y="46"/>
                    </a:lnTo>
                    <a:lnTo>
                      <a:pt x="383" y="42"/>
                    </a:lnTo>
                    <a:lnTo>
                      <a:pt x="417" y="40"/>
                    </a:lnTo>
                    <a:lnTo>
                      <a:pt x="450" y="40"/>
                    </a:lnTo>
                    <a:lnTo>
                      <a:pt x="482" y="43"/>
                    </a:lnTo>
                    <a:lnTo>
                      <a:pt x="515" y="50"/>
                    </a:lnTo>
                    <a:lnTo>
                      <a:pt x="546" y="59"/>
                    </a:lnTo>
                    <a:lnTo>
                      <a:pt x="575" y="72"/>
                    </a:lnTo>
                    <a:lnTo>
                      <a:pt x="602" y="89"/>
                    </a:lnTo>
                    <a:lnTo>
                      <a:pt x="629" y="109"/>
                    </a:lnTo>
                    <a:lnTo>
                      <a:pt x="652" y="133"/>
                    </a:lnTo>
                    <a:lnTo>
                      <a:pt x="674" y="162"/>
                    </a:lnTo>
                    <a:lnTo>
                      <a:pt x="692" y="195"/>
                    </a:lnTo>
                    <a:lnTo>
                      <a:pt x="707" y="232"/>
                    </a:lnTo>
                    <a:lnTo>
                      <a:pt x="720" y="275"/>
                    </a:lnTo>
                    <a:lnTo>
                      <a:pt x="728" y="316"/>
                    </a:lnTo>
                    <a:lnTo>
                      <a:pt x="734" y="355"/>
                    </a:lnTo>
                    <a:lnTo>
                      <a:pt x="735" y="392"/>
                    </a:lnTo>
                    <a:lnTo>
                      <a:pt x="732" y="427"/>
                    </a:lnTo>
                    <a:lnTo>
                      <a:pt x="727" y="459"/>
                    </a:lnTo>
                    <a:lnTo>
                      <a:pt x="719" y="489"/>
                    </a:lnTo>
                    <a:lnTo>
                      <a:pt x="707" y="517"/>
                    </a:lnTo>
                    <a:lnTo>
                      <a:pt x="692" y="542"/>
                    </a:lnTo>
                    <a:lnTo>
                      <a:pt x="675" y="566"/>
                    </a:lnTo>
                    <a:lnTo>
                      <a:pt x="654" y="588"/>
                    </a:lnTo>
                    <a:lnTo>
                      <a:pt x="631" y="609"/>
                    </a:lnTo>
                    <a:lnTo>
                      <a:pt x="606" y="627"/>
                    </a:lnTo>
                    <a:lnTo>
                      <a:pt x="578" y="644"/>
                    </a:lnTo>
                    <a:lnTo>
                      <a:pt x="548" y="662"/>
                    </a:lnTo>
                    <a:lnTo>
                      <a:pt x="516" y="677"/>
                    </a:lnTo>
                    <a:lnTo>
                      <a:pt x="481" y="6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97">
                <a:extLst>
                  <a:ext uri="{FF2B5EF4-FFF2-40B4-BE49-F238E27FC236}">
                    <a16:creationId xmlns:a16="http://schemas.microsoft.com/office/drawing/2014/main" id="{1E956895-A168-41E9-A9EA-6182D0A79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1203"/>
                <a:ext cx="111" cy="22"/>
              </a:xfrm>
              <a:custGeom>
                <a:avLst/>
                <a:gdLst>
                  <a:gd name="T0" fmla="*/ 0 w 222"/>
                  <a:gd name="T1" fmla="*/ 21 h 44"/>
                  <a:gd name="T2" fmla="*/ 1 w 222"/>
                  <a:gd name="T3" fmla="*/ 21 h 44"/>
                  <a:gd name="T4" fmla="*/ 6 w 222"/>
                  <a:gd name="T5" fmla="*/ 21 h 44"/>
                  <a:gd name="T6" fmla="*/ 13 w 222"/>
                  <a:gd name="T7" fmla="*/ 21 h 44"/>
                  <a:gd name="T8" fmla="*/ 22 w 222"/>
                  <a:gd name="T9" fmla="*/ 20 h 44"/>
                  <a:gd name="T10" fmla="*/ 33 w 222"/>
                  <a:gd name="T11" fmla="*/ 20 h 44"/>
                  <a:gd name="T12" fmla="*/ 46 w 222"/>
                  <a:gd name="T13" fmla="*/ 18 h 44"/>
                  <a:gd name="T14" fmla="*/ 61 w 222"/>
                  <a:gd name="T15" fmla="*/ 18 h 44"/>
                  <a:gd name="T16" fmla="*/ 77 w 222"/>
                  <a:gd name="T17" fmla="*/ 17 h 44"/>
                  <a:gd name="T18" fmla="*/ 93 w 222"/>
                  <a:gd name="T19" fmla="*/ 16 h 44"/>
                  <a:gd name="T20" fmla="*/ 112 w 222"/>
                  <a:gd name="T21" fmla="*/ 14 h 44"/>
                  <a:gd name="T22" fmla="*/ 130 w 222"/>
                  <a:gd name="T23" fmla="*/ 13 h 44"/>
                  <a:gd name="T24" fmla="*/ 148 w 222"/>
                  <a:gd name="T25" fmla="*/ 10 h 44"/>
                  <a:gd name="T26" fmla="*/ 167 w 222"/>
                  <a:gd name="T27" fmla="*/ 8 h 44"/>
                  <a:gd name="T28" fmla="*/ 186 w 222"/>
                  <a:gd name="T29" fmla="*/ 6 h 44"/>
                  <a:gd name="T30" fmla="*/ 205 w 222"/>
                  <a:gd name="T31" fmla="*/ 4 h 44"/>
                  <a:gd name="T32" fmla="*/ 222 w 222"/>
                  <a:gd name="T33" fmla="*/ 0 h 44"/>
                  <a:gd name="T34" fmla="*/ 221 w 222"/>
                  <a:gd name="T35" fmla="*/ 0 h 44"/>
                  <a:gd name="T36" fmla="*/ 220 w 222"/>
                  <a:gd name="T37" fmla="*/ 1 h 44"/>
                  <a:gd name="T38" fmla="*/ 216 w 222"/>
                  <a:gd name="T39" fmla="*/ 2 h 44"/>
                  <a:gd name="T40" fmla="*/ 212 w 222"/>
                  <a:gd name="T41" fmla="*/ 5 h 44"/>
                  <a:gd name="T42" fmla="*/ 206 w 222"/>
                  <a:gd name="T43" fmla="*/ 7 h 44"/>
                  <a:gd name="T44" fmla="*/ 198 w 222"/>
                  <a:gd name="T45" fmla="*/ 10 h 44"/>
                  <a:gd name="T46" fmla="*/ 189 w 222"/>
                  <a:gd name="T47" fmla="*/ 13 h 44"/>
                  <a:gd name="T48" fmla="*/ 177 w 222"/>
                  <a:gd name="T49" fmla="*/ 16 h 44"/>
                  <a:gd name="T50" fmla="*/ 165 w 222"/>
                  <a:gd name="T51" fmla="*/ 20 h 44"/>
                  <a:gd name="T52" fmla="*/ 150 w 222"/>
                  <a:gd name="T53" fmla="*/ 23 h 44"/>
                  <a:gd name="T54" fmla="*/ 132 w 222"/>
                  <a:gd name="T55" fmla="*/ 27 h 44"/>
                  <a:gd name="T56" fmla="*/ 114 w 222"/>
                  <a:gd name="T57" fmla="*/ 31 h 44"/>
                  <a:gd name="T58" fmla="*/ 93 w 222"/>
                  <a:gd name="T59" fmla="*/ 35 h 44"/>
                  <a:gd name="T60" fmla="*/ 69 w 222"/>
                  <a:gd name="T61" fmla="*/ 38 h 44"/>
                  <a:gd name="T62" fmla="*/ 44 w 222"/>
                  <a:gd name="T63" fmla="*/ 40 h 44"/>
                  <a:gd name="T64" fmla="*/ 16 w 222"/>
                  <a:gd name="T65" fmla="*/ 44 h 44"/>
                  <a:gd name="T66" fmla="*/ 0 w 222"/>
                  <a:gd name="T67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8"/>
                    </a:lnTo>
                    <a:lnTo>
                      <a:pt x="77" y="17"/>
                    </a:lnTo>
                    <a:lnTo>
                      <a:pt x="93" y="16"/>
                    </a:lnTo>
                    <a:lnTo>
                      <a:pt x="112" y="14"/>
                    </a:lnTo>
                    <a:lnTo>
                      <a:pt x="130" y="13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9" y="13"/>
                    </a:lnTo>
                    <a:lnTo>
                      <a:pt x="177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2" y="27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69" y="38"/>
                    </a:lnTo>
                    <a:lnTo>
                      <a:pt x="44" y="40"/>
                    </a:lnTo>
                    <a:lnTo>
                      <a:pt x="16" y="4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98">
                <a:extLst>
                  <a:ext uri="{FF2B5EF4-FFF2-40B4-BE49-F238E27FC236}">
                    <a16:creationId xmlns:a16="http://schemas.microsoft.com/office/drawing/2014/main" id="{3DE6D9AA-55A1-4EB3-9996-5CE7FE3F8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1237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5 w 222"/>
                  <a:gd name="T5" fmla="*/ 21 h 45"/>
                  <a:gd name="T6" fmla="*/ 12 w 222"/>
                  <a:gd name="T7" fmla="*/ 21 h 45"/>
                  <a:gd name="T8" fmla="*/ 21 w 222"/>
                  <a:gd name="T9" fmla="*/ 20 h 45"/>
                  <a:gd name="T10" fmla="*/ 33 w 222"/>
                  <a:gd name="T11" fmla="*/ 20 h 45"/>
                  <a:gd name="T12" fmla="*/ 46 w 222"/>
                  <a:gd name="T13" fmla="*/ 18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1 w 222"/>
                  <a:gd name="T21" fmla="*/ 14 h 45"/>
                  <a:gd name="T22" fmla="*/ 130 w 222"/>
                  <a:gd name="T23" fmla="*/ 12 h 45"/>
                  <a:gd name="T24" fmla="*/ 148 w 222"/>
                  <a:gd name="T25" fmla="*/ 10 h 45"/>
                  <a:gd name="T26" fmla="*/ 167 w 222"/>
                  <a:gd name="T27" fmla="*/ 8 h 45"/>
                  <a:gd name="T28" fmla="*/ 186 w 222"/>
                  <a:gd name="T29" fmla="*/ 6 h 45"/>
                  <a:gd name="T30" fmla="*/ 205 w 222"/>
                  <a:gd name="T31" fmla="*/ 3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6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0 h 45"/>
                  <a:gd name="T46" fmla="*/ 188 w 222"/>
                  <a:gd name="T47" fmla="*/ 13 h 45"/>
                  <a:gd name="T48" fmla="*/ 177 w 222"/>
                  <a:gd name="T49" fmla="*/ 16 h 45"/>
                  <a:gd name="T50" fmla="*/ 164 w 222"/>
                  <a:gd name="T51" fmla="*/ 20 h 45"/>
                  <a:gd name="T52" fmla="*/ 149 w 222"/>
                  <a:gd name="T53" fmla="*/ 24 h 45"/>
                  <a:gd name="T54" fmla="*/ 133 w 222"/>
                  <a:gd name="T55" fmla="*/ 28 h 45"/>
                  <a:gd name="T56" fmla="*/ 114 w 222"/>
                  <a:gd name="T57" fmla="*/ 31 h 45"/>
                  <a:gd name="T58" fmla="*/ 93 w 222"/>
                  <a:gd name="T59" fmla="*/ 35 h 45"/>
                  <a:gd name="T60" fmla="*/ 70 w 222"/>
                  <a:gd name="T61" fmla="*/ 38 h 45"/>
                  <a:gd name="T62" fmla="*/ 44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21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1" y="14"/>
                    </a:lnTo>
                    <a:lnTo>
                      <a:pt x="130" y="12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3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8" y="13"/>
                    </a:lnTo>
                    <a:lnTo>
                      <a:pt x="177" y="16"/>
                    </a:lnTo>
                    <a:lnTo>
                      <a:pt x="164" y="20"/>
                    </a:lnTo>
                    <a:lnTo>
                      <a:pt x="149" y="24"/>
                    </a:lnTo>
                    <a:lnTo>
                      <a:pt x="133" y="28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70" y="38"/>
                    </a:lnTo>
                    <a:lnTo>
                      <a:pt x="44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99">
                <a:extLst>
                  <a:ext uri="{FF2B5EF4-FFF2-40B4-BE49-F238E27FC236}">
                    <a16:creationId xmlns:a16="http://schemas.microsoft.com/office/drawing/2014/main" id="{5A30AD3D-E8F2-4F3C-82CD-9819BCE47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1272"/>
                <a:ext cx="111" cy="21"/>
              </a:xfrm>
              <a:custGeom>
                <a:avLst/>
                <a:gdLst>
                  <a:gd name="T0" fmla="*/ 0 w 223"/>
                  <a:gd name="T1" fmla="*/ 20 h 44"/>
                  <a:gd name="T2" fmla="*/ 1 w 223"/>
                  <a:gd name="T3" fmla="*/ 20 h 44"/>
                  <a:gd name="T4" fmla="*/ 6 w 223"/>
                  <a:gd name="T5" fmla="*/ 20 h 44"/>
                  <a:gd name="T6" fmla="*/ 13 w 223"/>
                  <a:gd name="T7" fmla="*/ 20 h 44"/>
                  <a:gd name="T8" fmla="*/ 22 w 223"/>
                  <a:gd name="T9" fmla="*/ 19 h 44"/>
                  <a:gd name="T10" fmla="*/ 34 w 223"/>
                  <a:gd name="T11" fmla="*/ 19 h 44"/>
                  <a:gd name="T12" fmla="*/ 46 w 223"/>
                  <a:gd name="T13" fmla="*/ 17 h 44"/>
                  <a:gd name="T14" fmla="*/ 61 w 223"/>
                  <a:gd name="T15" fmla="*/ 17 h 44"/>
                  <a:gd name="T16" fmla="*/ 77 w 223"/>
                  <a:gd name="T17" fmla="*/ 16 h 44"/>
                  <a:gd name="T18" fmla="*/ 94 w 223"/>
                  <a:gd name="T19" fmla="*/ 15 h 44"/>
                  <a:gd name="T20" fmla="*/ 112 w 223"/>
                  <a:gd name="T21" fmla="*/ 14 h 44"/>
                  <a:gd name="T22" fmla="*/ 130 w 223"/>
                  <a:gd name="T23" fmla="*/ 12 h 44"/>
                  <a:gd name="T24" fmla="*/ 149 w 223"/>
                  <a:gd name="T25" fmla="*/ 11 h 44"/>
                  <a:gd name="T26" fmla="*/ 167 w 223"/>
                  <a:gd name="T27" fmla="*/ 8 h 44"/>
                  <a:gd name="T28" fmla="*/ 187 w 223"/>
                  <a:gd name="T29" fmla="*/ 6 h 44"/>
                  <a:gd name="T30" fmla="*/ 205 w 223"/>
                  <a:gd name="T31" fmla="*/ 2 h 44"/>
                  <a:gd name="T32" fmla="*/ 223 w 223"/>
                  <a:gd name="T33" fmla="*/ 0 h 44"/>
                  <a:gd name="T34" fmla="*/ 221 w 223"/>
                  <a:gd name="T35" fmla="*/ 0 h 44"/>
                  <a:gd name="T36" fmla="*/ 220 w 223"/>
                  <a:gd name="T37" fmla="*/ 1 h 44"/>
                  <a:gd name="T38" fmla="*/ 217 w 223"/>
                  <a:gd name="T39" fmla="*/ 2 h 44"/>
                  <a:gd name="T40" fmla="*/ 212 w 223"/>
                  <a:gd name="T41" fmla="*/ 5 h 44"/>
                  <a:gd name="T42" fmla="*/ 206 w 223"/>
                  <a:gd name="T43" fmla="*/ 7 h 44"/>
                  <a:gd name="T44" fmla="*/ 198 w 223"/>
                  <a:gd name="T45" fmla="*/ 9 h 44"/>
                  <a:gd name="T46" fmla="*/ 189 w 223"/>
                  <a:gd name="T47" fmla="*/ 13 h 44"/>
                  <a:gd name="T48" fmla="*/ 178 w 223"/>
                  <a:gd name="T49" fmla="*/ 16 h 44"/>
                  <a:gd name="T50" fmla="*/ 165 w 223"/>
                  <a:gd name="T51" fmla="*/ 20 h 44"/>
                  <a:gd name="T52" fmla="*/ 150 w 223"/>
                  <a:gd name="T53" fmla="*/ 23 h 44"/>
                  <a:gd name="T54" fmla="*/ 134 w 223"/>
                  <a:gd name="T55" fmla="*/ 27 h 44"/>
                  <a:gd name="T56" fmla="*/ 114 w 223"/>
                  <a:gd name="T57" fmla="*/ 30 h 44"/>
                  <a:gd name="T58" fmla="*/ 94 w 223"/>
                  <a:gd name="T59" fmla="*/ 34 h 44"/>
                  <a:gd name="T60" fmla="*/ 71 w 223"/>
                  <a:gd name="T61" fmla="*/ 37 h 44"/>
                  <a:gd name="T62" fmla="*/ 45 w 223"/>
                  <a:gd name="T63" fmla="*/ 40 h 44"/>
                  <a:gd name="T64" fmla="*/ 18 w 223"/>
                  <a:gd name="T65" fmla="*/ 44 h 44"/>
                  <a:gd name="T66" fmla="*/ 0 w 223"/>
                  <a:gd name="T6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" h="44">
                    <a:moveTo>
                      <a:pt x="0" y="20"/>
                    </a:moveTo>
                    <a:lnTo>
                      <a:pt x="1" y="20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22" y="19"/>
                    </a:lnTo>
                    <a:lnTo>
                      <a:pt x="34" y="19"/>
                    </a:lnTo>
                    <a:lnTo>
                      <a:pt x="46" y="17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4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2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9"/>
                    </a:lnTo>
                    <a:lnTo>
                      <a:pt x="189" y="13"/>
                    </a:lnTo>
                    <a:lnTo>
                      <a:pt x="178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4" y="27"/>
                    </a:lnTo>
                    <a:lnTo>
                      <a:pt x="114" y="30"/>
                    </a:lnTo>
                    <a:lnTo>
                      <a:pt x="94" y="34"/>
                    </a:lnTo>
                    <a:lnTo>
                      <a:pt x="71" y="37"/>
                    </a:lnTo>
                    <a:lnTo>
                      <a:pt x="45" y="40"/>
                    </a:lnTo>
                    <a:lnTo>
                      <a:pt x="18" y="4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00">
                <a:extLst>
                  <a:ext uri="{FF2B5EF4-FFF2-40B4-BE49-F238E27FC236}">
                    <a16:creationId xmlns:a16="http://schemas.microsoft.com/office/drawing/2014/main" id="{13ECB572-BB72-4A13-BD5B-64B513CF7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1306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6 w 222"/>
                  <a:gd name="T5" fmla="*/ 21 h 45"/>
                  <a:gd name="T6" fmla="*/ 13 w 222"/>
                  <a:gd name="T7" fmla="*/ 21 h 45"/>
                  <a:gd name="T8" fmla="*/ 22 w 222"/>
                  <a:gd name="T9" fmla="*/ 20 h 45"/>
                  <a:gd name="T10" fmla="*/ 33 w 222"/>
                  <a:gd name="T11" fmla="*/ 20 h 45"/>
                  <a:gd name="T12" fmla="*/ 46 w 222"/>
                  <a:gd name="T13" fmla="*/ 19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2 w 222"/>
                  <a:gd name="T21" fmla="*/ 14 h 45"/>
                  <a:gd name="T22" fmla="*/ 130 w 222"/>
                  <a:gd name="T23" fmla="*/ 12 h 45"/>
                  <a:gd name="T24" fmla="*/ 149 w 222"/>
                  <a:gd name="T25" fmla="*/ 11 h 45"/>
                  <a:gd name="T26" fmla="*/ 167 w 222"/>
                  <a:gd name="T27" fmla="*/ 8 h 45"/>
                  <a:gd name="T28" fmla="*/ 187 w 222"/>
                  <a:gd name="T29" fmla="*/ 6 h 45"/>
                  <a:gd name="T30" fmla="*/ 205 w 222"/>
                  <a:gd name="T31" fmla="*/ 4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7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1 h 45"/>
                  <a:gd name="T46" fmla="*/ 189 w 222"/>
                  <a:gd name="T47" fmla="*/ 13 h 45"/>
                  <a:gd name="T48" fmla="*/ 179 w 222"/>
                  <a:gd name="T49" fmla="*/ 16 h 45"/>
                  <a:gd name="T50" fmla="*/ 165 w 222"/>
                  <a:gd name="T51" fmla="*/ 20 h 45"/>
                  <a:gd name="T52" fmla="*/ 151 w 222"/>
                  <a:gd name="T53" fmla="*/ 24 h 45"/>
                  <a:gd name="T54" fmla="*/ 134 w 222"/>
                  <a:gd name="T55" fmla="*/ 28 h 45"/>
                  <a:gd name="T56" fmla="*/ 115 w 222"/>
                  <a:gd name="T57" fmla="*/ 31 h 45"/>
                  <a:gd name="T58" fmla="*/ 94 w 222"/>
                  <a:gd name="T59" fmla="*/ 35 h 45"/>
                  <a:gd name="T60" fmla="*/ 70 w 222"/>
                  <a:gd name="T61" fmla="*/ 38 h 45"/>
                  <a:gd name="T62" fmla="*/ 45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9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1"/>
                    </a:lnTo>
                    <a:lnTo>
                      <a:pt x="189" y="13"/>
                    </a:lnTo>
                    <a:lnTo>
                      <a:pt x="179" y="16"/>
                    </a:lnTo>
                    <a:lnTo>
                      <a:pt x="165" y="20"/>
                    </a:lnTo>
                    <a:lnTo>
                      <a:pt x="151" y="24"/>
                    </a:lnTo>
                    <a:lnTo>
                      <a:pt x="134" y="28"/>
                    </a:lnTo>
                    <a:lnTo>
                      <a:pt x="115" y="31"/>
                    </a:lnTo>
                    <a:lnTo>
                      <a:pt x="94" y="35"/>
                    </a:lnTo>
                    <a:lnTo>
                      <a:pt x="70" y="38"/>
                    </a:lnTo>
                    <a:lnTo>
                      <a:pt x="45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01">
                <a:extLst>
                  <a:ext uri="{FF2B5EF4-FFF2-40B4-BE49-F238E27FC236}">
                    <a16:creationId xmlns:a16="http://schemas.microsoft.com/office/drawing/2014/main" id="{9A572079-0FA0-46E2-9218-F0DBA48B1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1504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5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09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8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2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09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8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2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02">
                <a:extLst>
                  <a:ext uri="{FF2B5EF4-FFF2-40B4-BE49-F238E27FC236}">
                    <a16:creationId xmlns:a16="http://schemas.microsoft.com/office/drawing/2014/main" id="{22AF3ED2-C9E3-45FA-A41A-2709DE1F7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535"/>
                <a:ext cx="107" cy="41"/>
              </a:xfrm>
              <a:custGeom>
                <a:avLst/>
                <a:gdLst>
                  <a:gd name="T0" fmla="*/ 0 w 215"/>
                  <a:gd name="T1" fmla="*/ 61 h 82"/>
                  <a:gd name="T2" fmla="*/ 2 w 215"/>
                  <a:gd name="T3" fmla="*/ 61 h 82"/>
                  <a:gd name="T4" fmla="*/ 6 w 215"/>
                  <a:gd name="T5" fmla="*/ 60 h 82"/>
                  <a:gd name="T6" fmla="*/ 13 w 215"/>
                  <a:gd name="T7" fmla="*/ 59 h 82"/>
                  <a:gd name="T8" fmla="*/ 21 w 215"/>
                  <a:gd name="T9" fmla="*/ 56 h 82"/>
                  <a:gd name="T10" fmla="*/ 33 w 215"/>
                  <a:gd name="T11" fmla="*/ 53 h 82"/>
                  <a:gd name="T12" fmla="*/ 45 w 215"/>
                  <a:gd name="T13" fmla="*/ 51 h 82"/>
                  <a:gd name="T14" fmla="*/ 59 w 215"/>
                  <a:gd name="T15" fmla="*/ 46 h 82"/>
                  <a:gd name="T16" fmla="*/ 75 w 215"/>
                  <a:gd name="T17" fmla="*/ 42 h 82"/>
                  <a:gd name="T18" fmla="*/ 91 w 215"/>
                  <a:gd name="T19" fmla="*/ 38 h 82"/>
                  <a:gd name="T20" fmla="*/ 109 w 215"/>
                  <a:gd name="T21" fmla="*/ 33 h 82"/>
                  <a:gd name="T22" fmla="*/ 126 w 215"/>
                  <a:gd name="T23" fmla="*/ 29 h 82"/>
                  <a:gd name="T24" fmla="*/ 144 w 215"/>
                  <a:gd name="T25" fmla="*/ 23 h 82"/>
                  <a:gd name="T26" fmla="*/ 163 w 215"/>
                  <a:gd name="T27" fmla="*/ 17 h 82"/>
                  <a:gd name="T28" fmla="*/ 180 w 215"/>
                  <a:gd name="T29" fmla="*/ 11 h 82"/>
                  <a:gd name="T30" fmla="*/ 197 w 215"/>
                  <a:gd name="T31" fmla="*/ 6 h 82"/>
                  <a:gd name="T32" fmla="*/ 215 w 215"/>
                  <a:gd name="T33" fmla="*/ 0 h 82"/>
                  <a:gd name="T34" fmla="*/ 215 w 215"/>
                  <a:gd name="T35" fmla="*/ 0 h 82"/>
                  <a:gd name="T36" fmla="*/ 212 w 215"/>
                  <a:gd name="T37" fmla="*/ 1 h 82"/>
                  <a:gd name="T38" fmla="*/ 210 w 215"/>
                  <a:gd name="T39" fmla="*/ 3 h 82"/>
                  <a:gd name="T40" fmla="*/ 205 w 215"/>
                  <a:gd name="T41" fmla="*/ 7 h 82"/>
                  <a:gd name="T42" fmla="*/ 200 w 215"/>
                  <a:gd name="T43" fmla="*/ 10 h 82"/>
                  <a:gd name="T44" fmla="*/ 193 w 215"/>
                  <a:gd name="T45" fmla="*/ 14 h 82"/>
                  <a:gd name="T46" fmla="*/ 185 w 215"/>
                  <a:gd name="T47" fmla="*/ 18 h 82"/>
                  <a:gd name="T48" fmla="*/ 174 w 215"/>
                  <a:gd name="T49" fmla="*/ 24 h 82"/>
                  <a:gd name="T50" fmla="*/ 162 w 215"/>
                  <a:gd name="T51" fmla="*/ 30 h 82"/>
                  <a:gd name="T52" fmla="*/ 149 w 215"/>
                  <a:gd name="T53" fmla="*/ 36 h 82"/>
                  <a:gd name="T54" fmla="*/ 133 w 215"/>
                  <a:gd name="T55" fmla="*/ 42 h 82"/>
                  <a:gd name="T56" fmla="*/ 116 w 215"/>
                  <a:gd name="T57" fmla="*/ 49 h 82"/>
                  <a:gd name="T58" fmla="*/ 95 w 215"/>
                  <a:gd name="T59" fmla="*/ 57 h 82"/>
                  <a:gd name="T60" fmla="*/ 73 w 215"/>
                  <a:gd name="T61" fmla="*/ 66 h 82"/>
                  <a:gd name="T62" fmla="*/ 49 w 215"/>
                  <a:gd name="T63" fmla="*/ 74 h 82"/>
                  <a:gd name="T64" fmla="*/ 22 w 215"/>
                  <a:gd name="T65" fmla="*/ 82 h 82"/>
                  <a:gd name="T66" fmla="*/ 0 w 215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2">
                    <a:moveTo>
                      <a:pt x="0" y="61"/>
                    </a:moveTo>
                    <a:lnTo>
                      <a:pt x="2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6"/>
                    </a:lnTo>
                    <a:lnTo>
                      <a:pt x="33" y="53"/>
                    </a:lnTo>
                    <a:lnTo>
                      <a:pt x="45" y="51"/>
                    </a:lnTo>
                    <a:lnTo>
                      <a:pt x="59" y="46"/>
                    </a:lnTo>
                    <a:lnTo>
                      <a:pt x="75" y="42"/>
                    </a:lnTo>
                    <a:lnTo>
                      <a:pt x="91" y="38"/>
                    </a:lnTo>
                    <a:lnTo>
                      <a:pt x="109" y="33"/>
                    </a:lnTo>
                    <a:lnTo>
                      <a:pt x="126" y="29"/>
                    </a:lnTo>
                    <a:lnTo>
                      <a:pt x="144" y="23"/>
                    </a:lnTo>
                    <a:lnTo>
                      <a:pt x="163" y="17"/>
                    </a:lnTo>
                    <a:lnTo>
                      <a:pt x="180" y="11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3"/>
                    </a:lnTo>
                    <a:lnTo>
                      <a:pt x="205" y="7"/>
                    </a:lnTo>
                    <a:lnTo>
                      <a:pt x="200" y="10"/>
                    </a:lnTo>
                    <a:lnTo>
                      <a:pt x="193" y="14"/>
                    </a:lnTo>
                    <a:lnTo>
                      <a:pt x="185" y="18"/>
                    </a:lnTo>
                    <a:lnTo>
                      <a:pt x="174" y="24"/>
                    </a:lnTo>
                    <a:lnTo>
                      <a:pt x="162" y="30"/>
                    </a:lnTo>
                    <a:lnTo>
                      <a:pt x="149" y="36"/>
                    </a:lnTo>
                    <a:lnTo>
                      <a:pt x="133" y="42"/>
                    </a:lnTo>
                    <a:lnTo>
                      <a:pt x="116" y="49"/>
                    </a:lnTo>
                    <a:lnTo>
                      <a:pt x="95" y="57"/>
                    </a:lnTo>
                    <a:lnTo>
                      <a:pt x="73" y="66"/>
                    </a:lnTo>
                    <a:lnTo>
                      <a:pt x="49" y="74"/>
                    </a:lnTo>
                    <a:lnTo>
                      <a:pt x="22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03">
                <a:extLst>
                  <a:ext uri="{FF2B5EF4-FFF2-40B4-BE49-F238E27FC236}">
                    <a16:creationId xmlns:a16="http://schemas.microsoft.com/office/drawing/2014/main" id="{DF5D88F3-4964-4807-B781-4601CE54D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156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9 h 82"/>
                  <a:gd name="T8" fmla="*/ 21 w 213"/>
                  <a:gd name="T9" fmla="*/ 57 h 82"/>
                  <a:gd name="T10" fmla="*/ 32 w 213"/>
                  <a:gd name="T11" fmla="*/ 54 h 82"/>
                  <a:gd name="T12" fmla="*/ 45 w 213"/>
                  <a:gd name="T13" fmla="*/ 51 h 82"/>
                  <a:gd name="T14" fmla="*/ 59 w 213"/>
                  <a:gd name="T15" fmla="*/ 47 h 82"/>
                  <a:gd name="T16" fmla="*/ 74 w 213"/>
                  <a:gd name="T17" fmla="*/ 43 h 82"/>
                  <a:gd name="T18" fmla="*/ 91 w 213"/>
                  <a:gd name="T19" fmla="*/ 39 h 82"/>
                  <a:gd name="T20" fmla="*/ 108 w 213"/>
                  <a:gd name="T21" fmla="*/ 35 h 82"/>
                  <a:gd name="T22" fmla="*/ 126 w 213"/>
                  <a:gd name="T23" fmla="*/ 29 h 82"/>
                  <a:gd name="T24" fmla="*/ 143 w 213"/>
                  <a:gd name="T25" fmla="*/ 24 h 82"/>
                  <a:gd name="T26" fmla="*/ 161 w 213"/>
                  <a:gd name="T27" fmla="*/ 19 h 82"/>
                  <a:gd name="T28" fmla="*/ 180 w 213"/>
                  <a:gd name="T29" fmla="*/ 13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8 w 213"/>
                  <a:gd name="T39" fmla="*/ 4 h 82"/>
                  <a:gd name="T40" fmla="*/ 204 w 213"/>
                  <a:gd name="T41" fmla="*/ 7 h 82"/>
                  <a:gd name="T42" fmla="*/ 198 w 213"/>
                  <a:gd name="T43" fmla="*/ 11 h 82"/>
                  <a:gd name="T44" fmla="*/ 191 w 213"/>
                  <a:gd name="T45" fmla="*/ 14 h 82"/>
                  <a:gd name="T46" fmla="*/ 183 w 213"/>
                  <a:gd name="T47" fmla="*/ 19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4 w 213"/>
                  <a:gd name="T59" fmla="*/ 58 h 82"/>
                  <a:gd name="T60" fmla="*/ 73 w 213"/>
                  <a:gd name="T61" fmla="*/ 66 h 82"/>
                  <a:gd name="T62" fmla="*/ 47 w 213"/>
                  <a:gd name="T63" fmla="*/ 74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4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4" y="43"/>
                    </a:lnTo>
                    <a:lnTo>
                      <a:pt x="91" y="39"/>
                    </a:lnTo>
                    <a:lnTo>
                      <a:pt x="108" y="35"/>
                    </a:lnTo>
                    <a:lnTo>
                      <a:pt x="126" y="29"/>
                    </a:lnTo>
                    <a:lnTo>
                      <a:pt x="143" y="24"/>
                    </a:lnTo>
                    <a:lnTo>
                      <a:pt x="161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8" y="4"/>
                    </a:lnTo>
                    <a:lnTo>
                      <a:pt x="204" y="7"/>
                    </a:lnTo>
                    <a:lnTo>
                      <a:pt x="198" y="11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7" y="74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04">
                <a:extLst>
                  <a:ext uri="{FF2B5EF4-FFF2-40B4-BE49-F238E27FC236}">
                    <a16:creationId xmlns:a16="http://schemas.microsoft.com/office/drawing/2014/main" id="{32010B9C-8E60-4926-B4D1-EE62596AA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" y="1599"/>
                <a:ext cx="106" cy="41"/>
              </a:xfrm>
              <a:custGeom>
                <a:avLst/>
                <a:gdLst>
                  <a:gd name="T0" fmla="*/ 0 w 213"/>
                  <a:gd name="T1" fmla="*/ 61 h 81"/>
                  <a:gd name="T2" fmla="*/ 1 w 213"/>
                  <a:gd name="T3" fmla="*/ 61 h 81"/>
                  <a:gd name="T4" fmla="*/ 5 w 213"/>
                  <a:gd name="T5" fmla="*/ 59 h 81"/>
                  <a:gd name="T6" fmla="*/ 12 w 213"/>
                  <a:gd name="T7" fmla="*/ 58 h 81"/>
                  <a:gd name="T8" fmla="*/ 20 w 213"/>
                  <a:gd name="T9" fmla="*/ 56 h 81"/>
                  <a:gd name="T10" fmla="*/ 32 w 213"/>
                  <a:gd name="T11" fmla="*/ 54 h 81"/>
                  <a:gd name="T12" fmla="*/ 44 w 213"/>
                  <a:gd name="T13" fmla="*/ 50 h 81"/>
                  <a:gd name="T14" fmla="*/ 58 w 213"/>
                  <a:gd name="T15" fmla="*/ 47 h 81"/>
                  <a:gd name="T16" fmla="*/ 73 w 213"/>
                  <a:gd name="T17" fmla="*/ 42 h 81"/>
                  <a:gd name="T18" fmla="*/ 91 w 213"/>
                  <a:gd name="T19" fmla="*/ 39 h 81"/>
                  <a:gd name="T20" fmla="*/ 108 w 213"/>
                  <a:gd name="T21" fmla="*/ 34 h 81"/>
                  <a:gd name="T22" fmla="*/ 125 w 213"/>
                  <a:gd name="T23" fmla="*/ 28 h 81"/>
                  <a:gd name="T24" fmla="*/ 142 w 213"/>
                  <a:gd name="T25" fmla="*/ 24 h 81"/>
                  <a:gd name="T26" fmla="*/ 161 w 213"/>
                  <a:gd name="T27" fmla="*/ 18 h 81"/>
                  <a:gd name="T28" fmla="*/ 179 w 213"/>
                  <a:gd name="T29" fmla="*/ 12 h 81"/>
                  <a:gd name="T30" fmla="*/ 196 w 213"/>
                  <a:gd name="T31" fmla="*/ 5 h 81"/>
                  <a:gd name="T32" fmla="*/ 213 w 213"/>
                  <a:gd name="T33" fmla="*/ 0 h 81"/>
                  <a:gd name="T34" fmla="*/ 213 w 213"/>
                  <a:gd name="T35" fmla="*/ 0 h 81"/>
                  <a:gd name="T36" fmla="*/ 210 w 213"/>
                  <a:gd name="T37" fmla="*/ 1 h 81"/>
                  <a:gd name="T38" fmla="*/ 208 w 213"/>
                  <a:gd name="T39" fmla="*/ 3 h 81"/>
                  <a:gd name="T40" fmla="*/ 203 w 213"/>
                  <a:gd name="T41" fmla="*/ 6 h 81"/>
                  <a:gd name="T42" fmla="*/ 198 w 213"/>
                  <a:gd name="T43" fmla="*/ 10 h 81"/>
                  <a:gd name="T44" fmla="*/ 191 w 213"/>
                  <a:gd name="T45" fmla="*/ 13 h 81"/>
                  <a:gd name="T46" fmla="*/ 183 w 213"/>
                  <a:gd name="T47" fmla="*/ 18 h 81"/>
                  <a:gd name="T48" fmla="*/ 172 w 213"/>
                  <a:gd name="T49" fmla="*/ 24 h 81"/>
                  <a:gd name="T50" fmla="*/ 160 w 213"/>
                  <a:gd name="T51" fmla="*/ 30 h 81"/>
                  <a:gd name="T52" fmla="*/ 147 w 213"/>
                  <a:gd name="T53" fmla="*/ 35 h 81"/>
                  <a:gd name="T54" fmla="*/ 131 w 213"/>
                  <a:gd name="T55" fmla="*/ 42 h 81"/>
                  <a:gd name="T56" fmla="*/ 114 w 213"/>
                  <a:gd name="T57" fmla="*/ 49 h 81"/>
                  <a:gd name="T58" fmla="*/ 93 w 213"/>
                  <a:gd name="T59" fmla="*/ 57 h 81"/>
                  <a:gd name="T60" fmla="*/ 71 w 213"/>
                  <a:gd name="T61" fmla="*/ 65 h 81"/>
                  <a:gd name="T62" fmla="*/ 47 w 213"/>
                  <a:gd name="T63" fmla="*/ 73 h 81"/>
                  <a:gd name="T64" fmla="*/ 20 w 213"/>
                  <a:gd name="T65" fmla="*/ 81 h 81"/>
                  <a:gd name="T66" fmla="*/ 0 w 213"/>
                  <a:gd name="T67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1">
                    <a:moveTo>
                      <a:pt x="0" y="61"/>
                    </a:moveTo>
                    <a:lnTo>
                      <a:pt x="1" y="61"/>
                    </a:lnTo>
                    <a:lnTo>
                      <a:pt x="5" y="59"/>
                    </a:lnTo>
                    <a:lnTo>
                      <a:pt x="12" y="58"/>
                    </a:lnTo>
                    <a:lnTo>
                      <a:pt x="20" y="56"/>
                    </a:lnTo>
                    <a:lnTo>
                      <a:pt x="32" y="54"/>
                    </a:lnTo>
                    <a:lnTo>
                      <a:pt x="44" y="50"/>
                    </a:lnTo>
                    <a:lnTo>
                      <a:pt x="58" y="47"/>
                    </a:lnTo>
                    <a:lnTo>
                      <a:pt x="73" y="42"/>
                    </a:lnTo>
                    <a:lnTo>
                      <a:pt x="91" y="39"/>
                    </a:lnTo>
                    <a:lnTo>
                      <a:pt x="108" y="34"/>
                    </a:lnTo>
                    <a:lnTo>
                      <a:pt x="125" y="28"/>
                    </a:lnTo>
                    <a:lnTo>
                      <a:pt x="142" y="24"/>
                    </a:lnTo>
                    <a:lnTo>
                      <a:pt x="161" y="18"/>
                    </a:lnTo>
                    <a:lnTo>
                      <a:pt x="179" y="12"/>
                    </a:lnTo>
                    <a:lnTo>
                      <a:pt x="196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3"/>
                    </a:lnTo>
                    <a:lnTo>
                      <a:pt x="203" y="6"/>
                    </a:lnTo>
                    <a:lnTo>
                      <a:pt x="198" y="10"/>
                    </a:lnTo>
                    <a:lnTo>
                      <a:pt x="191" y="13"/>
                    </a:lnTo>
                    <a:lnTo>
                      <a:pt x="183" y="18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3" y="57"/>
                    </a:lnTo>
                    <a:lnTo>
                      <a:pt x="71" y="65"/>
                    </a:lnTo>
                    <a:lnTo>
                      <a:pt x="47" y="73"/>
                    </a:lnTo>
                    <a:lnTo>
                      <a:pt x="20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05">
                <a:extLst>
                  <a:ext uri="{FF2B5EF4-FFF2-40B4-BE49-F238E27FC236}">
                    <a16:creationId xmlns:a16="http://schemas.microsoft.com/office/drawing/2014/main" id="{28B8CC6D-C2AA-4245-97E2-C4ADA67EC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1283"/>
                <a:ext cx="107" cy="42"/>
              </a:xfrm>
              <a:custGeom>
                <a:avLst/>
                <a:gdLst>
                  <a:gd name="T0" fmla="*/ 0 w 215"/>
                  <a:gd name="T1" fmla="*/ 62 h 83"/>
                  <a:gd name="T2" fmla="*/ 2 w 215"/>
                  <a:gd name="T3" fmla="*/ 62 h 83"/>
                  <a:gd name="T4" fmla="*/ 6 w 215"/>
                  <a:gd name="T5" fmla="*/ 61 h 83"/>
                  <a:gd name="T6" fmla="*/ 13 w 215"/>
                  <a:gd name="T7" fmla="*/ 60 h 83"/>
                  <a:gd name="T8" fmla="*/ 21 w 215"/>
                  <a:gd name="T9" fmla="*/ 58 h 83"/>
                  <a:gd name="T10" fmla="*/ 33 w 215"/>
                  <a:gd name="T11" fmla="*/ 54 h 83"/>
                  <a:gd name="T12" fmla="*/ 45 w 215"/>
                  <a:gd name="T13" fmla="*/ 52 h 83"/>
                  <a:gd name="T14" fmla="*/ 59 w 215"/>
                  <a:gd name="T15" fmla="*/ 47 h 83"/>
                  <a:gd name="T16" fmla="*/ 75 w 215"/>
                  <a:gd name="T17" fmla="*/ 44 h 83"/>
                  <a:gd name="T18" fmla="*/ 91 w 215"/>
                  <a:gd name="T19" fmla="*/ 39 h 83"/>
                  <a:gd name="T20" fmla="*/ 109 w 215"/>
                  <a:gd name="T21" fmla="*/ 35 h 83"/>
                  <a:gd name="T22" fmla="*/ 126 w 215"/>
                  <a:gd name="T23" fmla="*/ 29 h 83"/>
                  <a:gd name="T24" fmla="*/ 144 w 215"/>
                  <a:gd name="T25" fmla="*/ 24 h 83"/>
                  <a:gd name="T26" fmla="*/ 163 w 215"/>
                  <a:gd name="T27" fmla="*/ 19 h 83"/>
                  <a:gd name="T28" fmla="*/ 180 w 215"/>
                  <a:gd name="T29" fmla="*/ 13 h 83"/>
                  <a:gd name="T30" fmla="*/ 197 w 215"/>
                  <a:gd name="T31" fmla="*/ 6 h 83"/>
                  <a:gd name="T32" fmla="*/ 215 w 215"/>
                  <a:gd name="T33" fmla="*/ 0 h 83"/>
                  <a:gd name="T34" fmla="*/ 215 w 215"/>
                  <a:gd name="T35" fmla="*/ 0 h 83"/>
                  <a:gd name="T36" fmla="*/ 212 w 215"/>
                  <a:gd name="T37" fmla="*/ 1 h 83"/>
                  <a:gd name="T38" fmla="*/ 210 w 215"/>
                  <a:gd name="T39" fmla="*/ 4 h 83"/>
                  <a:gd name="T40" fmla="*/ 206 w 215"/>
                  <a:gd name="T41" fmla="*/ 7 h 83"/>
                  <a:gd name="T42" fmla="*/ 200 w 215"/>
                  <a:gd name="T43" fmla="*/ 11 h 83"/>
                  <a:gd name="T44" fmla="*/ 193 w 215"/>
                  <a:gd name="T45" fmla="*/ 14 h 83"/>
                  <a:gd name="T46" fmla="*/ 185 w 215"/>
                  <a:gd name="T47" fmla="*/ 20 h 83"/>
                  <a:gd name="T48" fmla="*/ 174 w 215"/>
                  <a:gd name="T49" fmla="*/ 24 h 83"/>
                  <a:gd name="T50" fmla="*/ 162 w 215"/>
                  <a:gd name="T51" fmla="*/ 31 h 83"/>
                  <a:gd name="T52" fmla="*/ 149 w 215"/>
                  <a:gd name="T53" fmla="*/ 37 h 83"/>
                  <a:gd name="T54" fmla="*/ 133 w 215"/>
                  <a:gd name="T55" fmla="*/ 44 h 83"/>
                  <a:gd name="T56" fmla="*/ 116 w 215"/>
                  <a:gd name="T57" fmla="*/ 51 h 83"/>
                  <a:gd name="T58" fmla="*/ 95 w 215"/>
                  <a:gd name="T59" fmla="*/ 59 h 83"/>
                  <a:gd name="T60" fmla="*/ 73 w 215"/>
                  <a:gd name="T61" fmla="*/ 67 h 83"/>
                  <a:gd name="T62" fmla="*/ 49 w 215"/>
                  <a:gd name="T63" fmla="*/ 75 h 83"/>
                  <a:gd name="T64" fmla="*/ 22 w 215"/>
                  <a:gd name="T65" fmla="*/ 83 h 83"/>
                  <a:gd name="T66" fmla="*/ 0 w 215"/>
                  <a:gd name="T67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3">
                    <a:moveTo>
                      <a:pt x="0" y="62"/>
                    </a:moveTo>
                    <a:lnTo>
                      <a:pt x="2" y="62"/>
                    </a:lnTo>
                    <a:lnTo>
                      <a:pt x="6" y="61"/>
                    </a:lnTo>
                    <a:lnTo>
                      <a:pt x="13" y="60"/>
                    </a:lnTo>
                    <a:lnTo>
                      <a:pt x="21" y="58"/>
                    </a:lnTo>
                    <a:lnTo>
                      <a:pt x="33" y="54"/>
                    </a:lnTo>
                    <a:lnTo>
                      <a:pt x="45" y="52"/>
                    </a:lnTo>
                    <a:lnTo>
                      <a:pt x="59" y="47"/>
                    </a:lnTo>
                    <a:lnTo>
                      <a:pt x="75" y="44"/>
                    </a:lnTo>
                    <a:lnTo>
                      <a:pt x="91" y="39"/>
                    </a:lnTo>
                    <a:lnTo>
                      <a:pt x="109" y="35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3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4"/>
                    </a:lnTo>
                    <a:lnTo>
                      <a:pt x="206" y="7"/>
                    </a:lnTo>
                    <a:lnTo>
                      <a:pt x="200" y="11"/>
                    </a:lnTo>
                    <a:lnTo>
                      <a:pt x="193" y="14"/>
                    </a:lnTo>
                    <a:lnTo>
                      <a:pt x="185" y="20"/>
                    </a:lnTo>
                    <a:lnTo>
                      <a:pt x="174" y="24"/>
                    </a:lnTo>
                    <a:lnTo>
                      <a:pt x="162" y="31"/>
                    </a:lnTo>
                    <a:lnTo>
                      <a:pt x="149" y="37"/>
                    </a:lnTo>
                    <a:lnTo>
                      <a:pt x="133" y="44"/>
                    </a:lnTo>
                    <a:lnTo>
                      <a:pt x="116" y="51"/>
                    </a:lnTo>
                    <a:lnTo>
                      <a:pt x="95" y="59"/>
                    </a:lnTo>
                    <a:lnTo>
                      <a:pt x="73" y="67"/>
                    </a:lnTo>
                    <a:lnTo>
                      <a:pt x="49" y="75"/>
                    </a:lnTo>
                    <a:lnTo>
                      <a:pt x="22" y="8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06">
                <a:extLst>
                  <a:ext uri="{FF2B5EF4-FFF2-40B4-BE49-F238E27FC236}">
                    <a16:creationId xmlns:a16="http://schemas.microsoft.com/office/drawing/2014/main" id="{9F2130DC-AC79-41E0-8179-483707DC7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1315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8 h 82"/>
                  <a:gd name="T8" fmla="*/ 21 w 213"/>
                  <a:gd name="T9" fmla="*/ 56 h 82"/>
                  <a:gd name="T10" fmla="*/ 32 w 213"/>
                  <a:gd name="T11" fmla="*/ 53 h 82"/>
                  <a:gd name="T12" fmla="*/ 45 w 213"/>
                  <a:gd name="T13" fmla="*/ 50 h 82"/>
                  <a:gd name="T14" fmla="*/ 59 w 213"/>
                  <a:gd name="T15" fmla="*/ 46 h 82"/>
                  <a:gd name="T16" fmla="*/ 74 w 213"/>
                  <a:gd name="T17" fmla="*/ 42 h 82"/>
                  <a:gd name="T18" fmla="*/ 91 w 213"/>
                  <a:gd name="T19" fmla="*/ 38 h 82"/>
                  <a:gd name="T20" fmla="*/ 108 w 213"/>
                  <a:gd name="T21" fmla="*/ 33 h 82"/>
                  <a:gd name="T22" fmla="*/ 126 w 213"/>
                  <a:gd name="T23" fmla="*/ 29 h 82"/>
                  <a:gd name="T24" fmla="*/ 143 w 213"/>
                  <a:gd name="T25" fmla="*/ 23 h 82"/>
                  <a:gd name="T26" fmla="*/ 161 w 213"/>
                  <a:gd name="T27" fmla="*/ 17 h 82"/>
                  <a:gd name="T28" fmla="*/ 180 w 213"/>
                  <a:gd name="T29" fmla="*/ 11 h 82"/>
                  <a:gd name="T30" fmla="*/ 197 w 213"/>
                  <a:gd name="T31" fmla="*/ 5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9 w 213"/>
                  <a:gd name="T39" fmla="*/ 3 h 82"/>
                  <a:gd name="T40" fmla="*/ 204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8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5 h 82"/>
                  <a:gd name="T54" fmla="*/ 131 w 213"/>
                  <a:gd name="T55" fmla="*/ 42 h 82"/>
                  <a:gd name="T56" fmla="*/ 114 w 213"/>
                  <a:gd name="T57" fmla="*/ 49 h 82"/>
                  <a:gd name="T58" fmla="*/ 94 w 213"/>
                  <a:gd name="T59" fmla="*/ 57 h 82"/>
                  <a:gd name="T60" fmla="*/ 73 w 213"/>
                  <a:gd name="T61" fmla="*/ 65 h 82"/>
                  <a:gd name="T62" fmla="*/ 47 w 213"/>
                  <a:gd name="T63" fmla="*/ 73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8"/>
                    </a:lnTo>
                    <a:lnTo>
                      <a:pt x="21" y="56"/>
                    </a:lnTo>
                    <a:lnTo>
                      <a:pt x="32" y="53"/>
                    </a:lnTo>
                    <a:lnTo>
                      <a:pt x="45" y="50"/>
                    </a:lnTo>
                    <a:lnTo>
                      <a:pt x="59" y="46"/>
                    </a:lnTo>
                    <a:lnTo>
                      <a:pt x="74" y="42"/>
                    </a:lnTo>
                    <a:lnTo>
                      <a:pt x="91" y="38"/>
                    </a:lnTo>
                    <a:lnTo>
                      <a:pt x="108" y="33"/>
                    </a:lnTo>
                    <a:lnTo>
                      <a:pt x="126" y="29"/>
                    </a:lnTo>
                    <a:lnTo>
                      <a:pt x="143" y="23"/>
                    </a:lnTo>
                    <a:lnTo>
                      <a:pt x="161" y="17"/>
                    </a:lnTo>
                    <a:lnTo>
                      <a:pt x="180" y="11"/>
                    </a:lnTo>
                    <a:lnTo>
                      <a:pt x="197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9" y="3"/>
                    </a:lnTo>
                    <a:lnTo>
                      <a:pt x="204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8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4" y="57"/>
                    </a:lnTo>
                    <a:lnTo>
                      <a:pt x="73" y="65"/>
                    </a:lnTo>
                    <a:lnTo>
                      <a:pt x="47" y="73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07">
                <a:extLst>
                  <a:ext uri="{FF2B5EF4-FFF2-40B4-BE49-F238E27FC236}">
                    <a16:creationId xmlns:a16="http://schemas.microsoft.com/office/drawing/2014/main" id="{2FBAC53C-52ED-4449-9847-41AB2A462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34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5 w 213"/>
                  <a:gd name="T5" fmla="*/ 60 h 82"/>
                  <a:gd name="T6" fmla="*/ 12 w 213"/>
                  <a:gd name="T7" fmla="*/ 59 h 82"/>
                  <a:gd name="T8" fmla="*/ 20 w 213"/>
                  <a:gd name="T9" fmla="*/ 57 h 82"/>
                  <a:gd name="T10" fmla="*/ 32 w 213"/>
                  <a:gd name="T11" fmla="*/ 53 h 82"/>
                  <a:gd name="T12" fmla="*/ 45 w 213"/>
                  <a:gd name="T13" fmla="*/ 51 h 82"/>
                  <a:gd name="T14" fmla="*/ 58 w 213"/>
                  <a:gd name="T15" fmla="*/ 46 h 82"/>
                  <a:gd name="T16" fmla="*/ 73 w 213"/>
                  <a:gd name="T17" fmla="*/ 43 h 82"/>
                  <a:gd name="T18" fmla="*/ 91 w 213"/>
                  <a:gd name="T19" fmla="*/ 38 h 82"/>
                  <a:gd name="T20" fmla="*/ 108 w 213"/>
                  <a:gd name="T21" fmla="*/ 34 h 82"/>
                  <a:gd name="T22" fmla="*/ 125 w 213"/>
                  <a:gd name="T23" fmla="*/ 29 h 82"/>
                  <a:gd name="T24" fmla="*/ 142 w 213"/>
                  <a:gd name="T25" fmla="*/ 23 h 82"/>
                  <a:gd name="T26" fmla="*/ 161 w 213"/>
                  <a:gd name="T27" fmla="*/ 17 h 82"/>
                  <a:gd name="T28" fmla="*/ 179 w 213"/>
                  <a:gd name="T29" fmla="*/ 12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0 w 213"/>
                  <a:gd name="T37" fmla="*/ 1 h 82"/>
                  <a:gd name="T38" fmla="*/ 208 w 213"/>
                  <a:gd name="T39" fmla="*/ 4 h 82"/>
                  <a:gd name="T40" fmla="*/ 203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9 h 82"/>
                  <a:gd name="T48" fmla="*/ 172 w 213"/>
                  <a:gd name="T49" fmla="*/ 24 h 82"/>
                  <a:gd name="T50" fmla="*/ 160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3 w 213"/>
                  <a:gd name="T59" fmla="*/ 58 h 82"/>
                  <a:gd name="T60" fmla="*/ 71 w 213"/>
                  <a:gd name="T61" fmla="*/ 66 h 82"/>
                  <a:gd name="T62" fmla="*/ 47 w 213"/>
                  <a:gd name="T63" fmla="*/ 74 h 82"/>
                  <a:gd name="T64" fmla="*/ 20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5" y="60"/>
                    </a:lnTo>
                    <a:lnTo>
                      <a:pt x="12" y="59"/>
                    </a:lnTo>
                    <a:lnTo>
                      <a:pt x="20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8" y="46"/>
                    </a:lnTo>
                    <a:lnTo>
                      <a:pt x="73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2" y="23"/>
                    </a:lnTo>
                    <a:lnTo>
                      <a:pt x="161" y="17"/>
                    </a:lnTo>
                    <a:lnTo>
                      <a:pt x="179" y="12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3" y="58"/>
                    </a:lnTo>
                    <a:lnTo>
                      <a:pt x="71" y="66"/>
                    </a:lnTo>
                    <a:lnTo>
                      <a:pt x="47" y="74"/>
                    </a:lnTo>
                    <a:lnTo>
                      <a:pt x="20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08">
                <a:extLst>
                  <a:ext uri="{FF2B5EF4-FFF2-40B4-BE49-F238E27FC236}">
                    <a16:creationId xmlns:a16="http://schemas.microsoft.com/office/drawing/2014/main" id="{7F3C8E0E-58A9-4C4E-BA92-FA96A58E9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379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6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10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9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3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10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9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09">
                <a:extLst>
                  <a:ext uri="{FF2B5EF4-FFF2-40B4-BE49-F238E27FC236}">
                    <a16:creationId xmlns:a16="http://schemas.microsoft.com/office/drawing/2014/main" id="{3BC812DD-E36F-4059-A5A6-0D0BD5FFB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1003"/>
                <a:ext cx="106" cy="43"/>
              </a:xfrm>
              <a:custGeom>
                <a:avLst/>
                <a:gdLst>
                  <a:gd name="T0" fmla="*/ 0 w 211"/>
                  <a:gd name="T1" fmla="*/ 66 h 87"/>
                  <a:gd name="T2" fmla="*/ 1 w 211"/>
                  <a:gd name="T3" fmla="*/ 66 h 87"/>
                  <a:gd name="T4" fmla="*/ 5 w 211"/>
                  <a:gd name="T5" fmla="*/ 65 h 87"/>
                  <a:gd name="T6" fmla="*/ 12 w 211"/>
                  <a:gd name="T7" fmla="*/ 62 h 87"/>
                  <a:gd name="T8" fmla="*/ 20 w 211"/>
                  <a:gd name="T9" fmla="*/ 60 h 87"/>
                  <a:gd name="T10" fmla="*/ 32 w 211"/>
                  <a:gd name="T11" fmla="*/ 58 h 87"/>
                  <a:gd name="T12" fmla="*/ 43 w 211"/>
                  <a:gd name="T13" fmla="*/ 54 h 87"/>
                  <a:gd name="T14" fmla="*/ 58 w 211"/>
                  <a:gd name="T15" fmla="*/ 51 h 87"/>
                  <a:gd name="T16" fmla="*/ 73 w 211"/>
                  <a:gd name="T17" fmla="*/ 46 h 87"/>
                  <a:gd name="T18" fmla="*/ 89 w 211"/>
                  <a:gd name="T19" fmla="*/ 42 h 87"/>
                  <a:gd name="T20" fmla="*/ 107 w 211"/>
                  <a:gd name="T21" fmla="*/ 36 h 87"/>
                  <a:gd name="T22" fmla="*/ 124 w 211"/>
                  <a:gd name="T23" fmla="*/ 31 h 87"/>
                  <a:gd name="T24" fmla="*/ 142 w 211"/>
                  <a:gd name="T25" fmla="*/ 25 h 87"/>
                  <a:gd name="T26" fmla="*/ 160 w 211"/>
                  <a:gd name="T27" fmla="*/ 19 h 87"/>
                  <a:gd name="T28" fmla="*/ 178 w 211"/>
                  <a:gd name="T29" fmla="*/ 13 h 87"/>
                  <a:gd name="T30" fmla="*/ 195 w 211"/>
                  <a:gd name="T31" fmla="*/ 7 h 87"/>
                  <a:gd name="T32" fmla="*/ 211 w 211"/>
                  <a:gd name="T33" fmla="*/ 0 h 87"/>
                  <a:gd name="T34" fmla="*/ 211 w 211"/>
                  <a:gd name="T35" fmla="*/ 0 h 87"/>
                  <a:gd name="T36" fmla="*/ 209 w 211"/>
                  <a:gd name="T37" fmla="*/ 1 h 87"/>
                  <a:gd name="T38" fmla="*/ 207 w 211"/>
                  <a:gd name="T39" fmla="*/ 4 h 87"/>
                  <a:gd name="T40" fmla="*/ 202 w 211"/>
                  <a:gd name="T41" fmla="*/ 7 h 87"/>
                  <a:gd name="T42" fmla="*/ 198 w 211"/>
                  <a:gd name="T43" fmla="*/ 10 h 87"/>
                  <a:gd name="T44" fmla="*/ 191 w 211"/>
                  <a:gd name="T45" fmla="*/ 15 h 87"/>
                  <a:gd name="T46" fmla="*/ 182 w 211"/>
                  <a:gd name="T47" fmla="*/ 20 h 87"/>
                  <a:gd name="T48" fmla="*/ 172 w 211"/>
                  <a:gd name="T49" fmla="*/ 25 h 87"/>
                  <a:gd name="T50" fmla="*/ 160 w 211"/>
                  <a:gd name="T51" fmla="*/ 31 h 87"/>
                  <a:gd name="T52" fmla="*/ 146 w 211"/>
                  <a:gd name="T53" fmla="*/ 38 h 87"/>
                  <a:gd name="T54" fmla="*/ 131 w 211"/>
                  <a:gd name="T55" fmla="*/ 45 h 87"/>
                  <a:gd name="T56" fmla="*/ 114 w 211"/>
                  <a:gd name="T57" fmla="*/ 53 h 87"/>
                  <a:gd name="T58" fmla="*/ 94 w 211"/>
                  <a:gd name="T59" fmla="*/ 60 h 87"/>
                  <a:gd name="T60" fmla="*/ 72 w 211"/>
                  <a:gd name="T61" fmla="*/ 69 h 87"/>
                  <a:gd name="T62" fmla="*/ 48 w 211"/>
                  <a:gd name="T63" fmla="*/ 77 h 87"/>
                  <a:gd name="T64" fmla="*/ 21 w 211"/>
                  <a:gd name="T65" fmla="*/ 87 h 87"/>
                  <a:gd name="T66" fmla="*/ 0 w 211"/>
                  <a:gd name="T67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87">
                    <a:moveTo>
                      <a:pt x="0" y="66"/>
                    </a:moveTo>
                    <a:lnTo>
                      <a:pt x="1" y="66"/>
                    </a:lnTo>
                    <a:lnTo>
                      <a:pt x="5" y="65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89" y="42"/>
                    </a:lnTo>
                    <a:lnTo>
                      <a:pt x="107" y="36"/>
                    </a:lnTo>
                    <a:lnTo>
                      <a:pt x="124" y="31"/>
                    </a:lnTo>
                    <a:lnTo>
                      <a:pt x="142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9" y="1"/>
                    </a:lnTo>
                    <a:lnTo>
                      <a:pt x="207" y="4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1" y="8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10">
                <a:extLst>
                  <a:ext uri="{FF2B5EF4-FFF2-40B4-BE49-F238E27FC236}">
                    <a16:creationId xmlns:a16="http://schemas.microsoft.com/office/drawing/2014/main" id="{476C0BB5-AC6D-4A78-A115-4AFC8797C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034"/>
                <a:ext cx="106" cy="43"/>
              </a:xfrm>
              <a:custGeom>
                <a:avLst/>
                <a:gdLst>
                  <a:gd name="T0" fmla="*/ 0 w 212"/>
                  <a:gd name="T1" fmla="*/ 67 h 87"/>
                  <a:gd name="T2" fmla="*/ 1 w 212"/>
                  <a:gd name="T3" fmla="*/ 67 h 87"/>
                  <a:gd name="T4" fmla="*/ 6 w 212"/>
                  <a:gd name="T5" fmla="*/ 66 h 87"/>
                  <a:gd name="T6" fmla="*/ 13 w 212"/>
                  <a:gd name="T7" fmla="*/ 64 h 87"/>
                  <a:gd name="T8" fmla="*/ 21 w 212"/>
                  <a:gd name="T9" fmla="*/ 61 h 87"/>
                  <a:gd name="T10" fmla="*/ 33 w 212"/>
                  <a:gd name="T11" fmla="*/ 59 h 87"/>
                  <a:gd name="T12" fmla="*/ 44 w 212"/>
                  <a:gd name="T13" fmla="*/ 56 h 87"/>
                  <a:gd name="T14" fmla="*/ 59 w 212"/>
                  <a:gd name="T15" fmla="*/ 51 h 87"/>
                  <a:gd name="T16" fmla="*/ 74 w 212"/>
                  <a:gd name="T17" fmla="*/ 48 h 87"/>
                  <a:gd name="T18" fmla="*/ 90 w 212"/>
                  <a:gd name="T19" fmla="*/ 42 h 87"/>
                  <a:gd name="T20" fmla="*/ 107 w 212"/>
                  <a:gd name="T21" fmla="*/ 37 h 87"/>
                  <a:gd name="T22" fmla="*/ 125 w 212"/>
                  <a:gd name="T23" fmla="*/ 31 h 87"/>
                  <a:gd name="T24" fmla="*/ 143 w 212"/>
                  <a:gd name="T25" fmla="*/ 26 h 87"/>
                  <a:gd name="T26" fmla="*/ 160 w 212"/>
                  <a:gd name="T27" fmla="*/ 20 h 87"/>
                  <a:gd name="T28" fmla="*/ 179 w 212"/>
                  <a:gd name="T29" fmla="*/ 13 h 87"/>
                  <a:gd name="T30" fmla="*/ 196 w 212"/>
                  <a:gd name="T31" fmla="*/ 7 h 87"/>
                  <a:gd name="T32" fmla="*/ 212 w 212"/>
                  <a:gd name="T33" fmla="*/ 0 h 87"/>
                  <a:gd name="T34" fmla="*/ 212 w 212"/>
                  <a:gd name="T35" fmla="*/ 0 h 87"/>
                  <a:gd name="T36" fmla="*/ 210 w 212"/>
                  <a:gd name="T37" fmla="*/ 1 h 87"/>
                  <a:gd name="T38" fmla="*/ 208 w 212"/>
                  <a:gd name="T39" fmla="*/ 4 h 87"/>
                  <a:gd name="T40" fmla="*/ 203 w 212"/>
                  <a:gd name="T41" fmla="*/ 7 h 87"/>
                  <a:gd name="T42" fmla="*/ 198 w 212"/>
                  <a:gd name="T43" fmla="*/ 11 h 87"/>
                  <a:gd name="T44" fmla="*/ 191 w 212"/>
                  <a:gd name="T45" fmla="*/ 15 h 87"/>
                  <a:gd name="T46" fmla="*/ 182 w 212"/>
                  <a:gd name="T47" fmla="*/ 20 h 87"/>
                  <a:gd name="T48" fmla="*/ 173 w 212"/>
                  <a:gd name="T49" fmla="*/ 26 h 87"/>
                  <a:gd name="T50" fmla="*/ 160 w 212"/>
                  <a:gd name="T51" fmla="*/ 31 h 87"/>
                  <a:gd name="T52" fmla="*/ 147 w 212"/>
                  <a:gd name="T53" fmla="*/ 38 h 87"/>
                  <a:gd name="T54" fmla="*/ 132 w 212"/>
                  <a:gd name="T55" fmla="*/ 45 h 87"/>
                  <a:gd name="T56" fmla="*/ 114 w 212"/>
                  <a:gd name="T57" fmla="*/ 53 h 87"/>
                  <a:gd name="T58" fmla="*/ 95 w 212"/>
                  <a:gd name="T59" fmla="*/ 60 h 87"/>
                  <a:gd name="T60" fmla="*/ 73 w 212"/>
                  <a:gd name="T61" fmla="*/ 69 h 87"/>
                  <a:gd name="T62" fmla="*/ 49 w 212"/>
                  <a:gd name="T63" fmla="*/ 78 h 87"/>
                  <a:gd name="T64" fmla="*/ 22 w 212"/>
                  <a:gd name="T65" fmla="*/ 87 h 87"/>
                  <a:gd name="T66" fmla="*/ 0 w 212"/>
                  <a:gd name="T67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7">
                    <a:moveTo>
                      <a:pt x="0" y="67"/>
                    </a:moveTo>
                    <a:lnTo>
                      <a:pt x="1" y="67"/>
                    </a:lnTo>
                    <a:lnTo>
                      <a:pt x="6" y="66"/>
                    </a:lnTo>
                    <a:lnTo>
                      <a:pt x="13" y="64"/>
                    </a:lnTo>
                    <a:lnTo>
                      <a:pt x="21" y="61"/>
                    </a:lnTo>
                    <a:lnTo>
                      <a:pt x="33" y="59"/>
                    </a:lnTo>
                    <a:lnTo>
                      <a:pt x="44" y="56"/>
                    </a:lnTo>
                    <a:lnTo>
                      <a:pt x="59" y="51"/>
                    </a:lnTo>
                    <a:lnTo>
                      <a:pt x="74" y="48"/>
                    </a:lnTo>
                    <a:lnTo>
                      <a:pt x="90" y="42"/>
                    </a:lnTo>
                    <a:lnTo>
                      <a:pt x="107" y="37"/>
                    </a:lnTo>
                    <a:lnTo>
                      <a:pt x="125" y="31"/>
                    </a:lnTo>
                    <a:lnTo>
                      <a:pt x="143" y="26"/>
                    </a:lnTo>
                    <a:lnTo>
                      <a:pt x="160" y="20"/>
                    </a:lnTo>
                    <a:lnTo>
                      <a:pt x="179" y="13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1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3" y="26"/>
                    </a:lnTo>
                    <a:lnTo>
                      <a:pt x="160" y="31"/>
                    </a:lnTo>
                    <a:lnTo>
                      <a:pt x="147" y="38"/>
                    </a:lnTo>
                    <a:lnTo>
                      <a:pt x="132" y="45"/>
                    </a:lnTo>
                    <a:lnTo>
                      <a:pt x="114" y="53"/>
                    </a:lnTo>
                    <a:lnTo>
                      <a:pt x="95" y="60"/>
                    </a:lnTo>
                    <a:lnTo>
                      <a:pt x="73" y="69"/>
                    </a:lnTo>
                    <a:lnTo>
                      <a:pt x="49" y="78"/>
                    </a:lnTo>
                    <a:lnTo>
                      <a:pt x="22" y="8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11">
                <a:extLst>
                  <a:ext uri="{FF2B5EF4-FFF2-40B4-BE49-F238E27FC236}">
                    <a16:creationId xmlns:a16="http://schemas.microsoft.com/office/drawing/2014/main" id="{BF48CB23-36E8-4B14-A707-7E21240CF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1065"/>
                <a:ext cx="106" cy="44"/>
              </a:xfrm>
              <a:custGeom>
                <a:avLst/>
                <a:gdLst>
                  <a:gd name="T0" fmla="*/ 0 w 212"/>
                  <a:gd name="T1" fmla="*/ 65 h 86"/>
                  <a:gd name="T2" fmla="*/ 1 w 212"/>
                  <a:gd name="T3" fmla="*/ 65 h 86"/>
                  <a:gd name="T4" fmla="*/ 6 w 212"/>
                  <a:gd name="T5" fmla="*/ 64 h 86"/>
                  <a:gd name="T6" fmla="*/ 13 w 212"/>
                  <a:gd name="T7" fmla="*/ 62 h 86"/>
                  <a:gd name="T8" fmla="*/ 21 w 212"/>
                  <a:gd name="T9" fmla="*/ 60 h 86"/>
                  <a:gd name="T10" fmla="*/ 32 w 212"/>
                  <a:gd name="T11" fmla="*/ 57 h 86"/>
                  <a:gd name="T12" fmla="*/ 44 w 212"/>
                  <a:gd name="T13" fmla="*/ 54 h 86"/>
                  <a:gd name="T14" fmla="*/ 59 w 212"/>
                  <a:gd name="T15" fmla="*/ 50 h 86"/>
                  <a:gd name="T16" fmla="*/ 74 w 212"/>
                  <a:gd name="T17" fmla="*/ 46 h 86"/>
                  <a:gd name="T18" fmla="*/ 90 w 212"/>
                  <a:gd name="T19" fmla="*/ 41 h 86"/>
                  <a:gd name="T20" fmla="*/ 107 w 212"/>
                  <a:gd name="T21" fmla="*/ 35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8 h 86"/>
                  <a:gd name="T28" fmla="*/ 179 w 212"/>
                  <a:gd name="T29" fmla="*/ 12 h 86"/>
                  <a:gd name="T30" fmla="*/ 196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10 w 212"/>
                  <a:gd name="T37" fmla="*/ 1 h 86"/>
                  <a:gd name="T38" fmla="*/ 207 w 212"/>
                  <a:gd name="T39" fmla="*/ 3 h 86"/>
                  <a:gd name="T40" fmla="*/ 203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3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3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5"/>
                    </a:moveTo>
                    <a:lnTo>
                      <a:pt x="1" y="65"/>
                    </a:lnTo>
                    <a:lnTo>
                      <a:pt x="6" y="64"/>
                    </a:lnTo>
                    <a:lnTo>
                      <a:pt x="13" y="62"/>
                    </a:lnTo>
                    <a:lnTo>
                      <a:pt x="21" y="60"/>
                    </a:lnTo>
                    <a:lnTo>
                      <a:pt x="32" y="57"/>
                    </a:lnTo>
                    <a:lnTo>
                      <a:pt x="44" y="54"/>
                    </a:lnTo>
                    <a:lnTo>
                      <a:pt x="59" y="50"/>
                    </a:lnTo>
                    <a:lnTo>
                      <a:pt x="74" y="46"/>
                    </a:lnTo>
                    <a:lnTo>
                      <a:pt x="90" y="41"/>
                    </a:lnTo>
                    <a:lnTo>
                      <a:pt x="107" y="35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8"/>
                    </a:lnTo>
                    <a:lnTo>
                      <a:pt x="179" y="12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7" y="3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3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3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12">
                <a:extLst>
                  <a:ext uri="{FF2B5EF4-FFF2-40B4-BE49-F238E27FC236}">
                    <a16:creationId xmlns:a16="http://schemas.microsoft.com/office/drawing/2014/main" id="{FBF232BE-BA77-4086-A0BF-B7A5D8FBB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1096"/>
                <a:ext cx="106" cy="44"/>
              </a:xfrm>
              <a:custGeom>
                <a:avLst/>
                <a:gdLst>
                  <a:gd name="T0" fmla="*/ 0 w 212"/>
                  <a:gd name="T1" fmla="*/ 66 h 86"/>
                  <a:gd name="T2" fmla="*/ 1 w 212"/>
                  <a:gd name="T3" fmla="*/ 66 h 86"/>
                  <a:gd name="T4" fmla="*/ 5 w 212"/>
                  <a:gd name="T5" fmla="*/ 64 h 86"/>
                  <a:gd name="T6" fmla="*/ 12 w 212"/>
                  <a:gd name="T7" fmla="*/ 62 h 86"/>
                  <a:gd name="T8" fmla="*/ 20 w 212"/>
                  <a:gd name="T9" fmla="*/ 60 h 86"/>
                  <a:gd name="T10" fmla="*/ 32 w 212"/>
                  <a:gd name="T11" fmla="*/ 58 h 86"/>
                  <a:gd name="T12" fmla="*/ 43 w 212"/>
                  <a:gd name="T13" fmla="*/ 54 h 86"/>
                  <a:gd name="T14" fmla="*/ 58 w 212"/>
                  <a:gd name="T15" fmla="*/ 51 h 86"/>
                  <a:gd name="T16" fmla="*/ 73 w 212"/>
                  <a:gd name="T17" fmla="*/ 46 h 86"/>
                  <a:gd name="T18" fmla="*/ 90 w 212"/>
                  <a:gd name="T19" fmla="*/ 41 h 86"/>
                  <a:gd name="T20" fmla="*/ 107 w 212"/>
                  <a:gd name="T21" fmla="*/ 37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9 h 86"/>
                  <a:gd name="T28" fmla="*/ 178 w 212"/>
                  <a:gd name="T29" fmla="*/ 13 h 86"/>
                  <a:gd name="T30" fmla="*/ 195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09 w 212"/>
                  <a:gd name="T37" fmla="*/ 1 h 86"/>
                  <a:gd name="T38" fmla="*/ 207 w 212"/>
                  <a:gd name="T39" fmla="*/ 3 h 86"/>
                  <a:gd name="T40" fmla="*/ 202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2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2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6"/>
                    </a:moveTo>
                    <a:lnTo>
                      <a:pt x="1" y="66"/>
                    </a:lnTo>
                    <a:lnTo>
                      <a:pt x="5" y="64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90" y="41"/>
                    </a:lnTo>
                    <a:lnTo>
                      <a:pt x="107" y="37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09" y="1"/>
                    </a:lnTo>
                    <a:lnTo>
                      <a:pt x="207" y="3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14">
                <a:extLst>
                  <a:ext uri="{FF2B5EF4-FFF2-40B4-BE49-F238E27FC236}">
                    <a16:creationId xmlns:a16="http://schemas.microsoft.com/office/drawing/2014/main" id="{A92C2398-9B7F-43DA-9B4B-26D7B1844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1384"/>
                <a:ext cx="121" cy="73"/>
              </a:xfrm>
              <a:custGeom>
                <a:avLst/>
                <a:gdLst>
                  <a:gd name="T0" fmla="*/ 205 w 242"/>
                  <a:gd name="T1" fmla="*/ 143 h 146"/>
                  <a:gd name="T2" fmla="*/ 203 w 242"/>
                  <a:gd name="T3" fmla="*/ 142 h 146"/>
                  <a:gd name="T4" fmla="*/ 197 w 242"/>
                  <a:gd name="T5" fmla="*/ 137 h 146"/>
                  <a:gd name="T6" fmla="*/ 189 w 242"/>
                  <a:gd name="T7" fmla="*/ 131 h 146"/>
                  <a:gd name="T8" fmla="*/ 177 w 242"/>
                  <a:gd name="T9" fmla="*/ 123 h 146"/>
                  <a:gd name="T10" fmla="*/ 163 w 242"/>
                  <a:gd name="T11" fmla="*/ 113 h 146"/>
                  <a:gd name="T12" fmla="*/ 148 w 242"/>
                  <a:gd name="T13" fmla="*/ 101 h 146"/>
                  <a:gd name="T14" fmla="*/ 130 w 242"/>
                  <a:gd name="T15" fmla="*/ 90 h 146"/>
                  <a:gd name="T16" fmla="*/ 113 w 242"/>
                  <a:gd name="T17" fmla="*/ 77 h 146"/>
                  <a:gd name="T18" fmla="*/ 95 w 242"/>
                  <a:gd name="T19" fmla="*/ 64 h 146"/>
                  <a:gd name="T20" fmla="*/ 76 w 242"/>
                  <a:gd name="T21" fmla="*/ 52 h 146"/>
                  <a:gd name="T22" fmla="*/ 59 w 242"/>
                  <a:gd name="T23" fmla="*/ 40 h 146"/>
                  <a:gd name="T24" fmla="*/ 44 w 242"/>
                  <a:gd name="T25" fmla="*/ 29 h 146"/>
                  <a:gd name="T26" fmla="*/ 29 w 242"/>
                  <a:gd name="T27" fmla="*/ 19 h 146"/>
                  <a:gd name="T28" fmla="*/ 16 w 242"/>
                  <a:gd name="T29" fmla="*/ 10 h 146"/>
                  <a:gd name="T30" fmla="*/ 7 w 242"/>
                  <a:gd name="T31" fmla="*/ 4 h 146"/>
                  <a:gd name="T32" fmla="*/ 0 w 242"/>
                  <a:gd name="T33" fmla="*/ 0 h 146"/>
                  <a:gd name="T34" fmla="*/ 3 w 242"/>
                  <a:gd name="T35" fmla="*/ 1 h 146"/>
                  <a:gd name="T36" fmla="*/ 9 w 242"/>
                  <a:gd name="T37" fmla="*/ 6 h 146"/>
                  <a:gd name="T38" fmla="*/ 21 w 242"/>
                  <a:gd name="T39" fmla="*/ 11 h 146"/>
                  <a:gd name="T40" fmla="*/ 35 w 242"/>
                  <a:gd name="T41" fmla="*/ 21 h 146"/>
                  <a:gd name="T42" fmla="*/ 52 w 242"/>
                  <a:gd name="T43" fmla="*/ 30 h 146"/>
                  <a:gd name="T44" fmla="*/ 72 w 242"/>
                  <a:gd name="T45" fmla="*/ 41 h 146"/>
                  <a:gd name="T46" fmla="*/ 92 w 242"/>
                  <a:gd name="T47" fmla="*/ 54 h 146"/>
                  <a:gd name="T48" fmla="*/ 114 w 242"/>
                  <a:gd name="T49" fmla="*/ 67 h 146"/>
                  <a:gd name="T50" fmla="*/ 136 w 242"/>
                  <a:gd name="T51" fmla="*/ 79 h 146"/>
                  <a:gd name="T52" fmla="*/ 157 w 242"/>
                  <a:gd name="T53" fmla="*/ 92 h 146"/>
                  <a:gd name="T54" fmla="*/ 178 w 242"/>
                  <a:gd name="T55" fmla="*/ 105 h 146"/>
                  <a:gd name="T56" fmla="*/ 196 w 242"/>
                  <a:gd name="T57" fmla="*/ 116 h 146"/>
                  <a:gd name="T58" fmla="*/ 212 w 242"/>
                  <a:gd name="T59" fmla="*/ 127 h 146"/>
                  <a:gd name="T60" fmla="*/ 226 w 242"/>
                  <a:gd name="T61" fmla="*/ 135 h 146"/>
                  <a:gd name="T62" fmla="*/ 236 w 242"/>
                  <a:gd name="T63" fmla="*/ 142 h 146"/>
                  <a:gd name="T64" fmla="*/ 242 w 242"/>
                  <a:gd name="T65" fmla="*/ 146 h 146"/>
                  <a:gd name="T66" fmla="*/ 205 w 242"/>
                  <a:gd name="T6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146">
                    <a:moveTo>
                      <a:pt x="205" y="143"/>
                    </a:moveTo>
                    <a:lnTo>
                      <a:pt x="203" y="142"/>
                    </a:lnTo>
                    <a:lnTo>
                      <a:pt x="197" y="137"/>
                    </a:lnTo>
                    <a:lnTo>
                      <a:pt x="189" y="131"/>
                    </a:lnTo>
                    <a:lnTo>
                      <a:pt x="177" y="123"/>
                    </a:lnTo>
                    <a:lnTo>
                      <a:pt x="163" y="113"/>
                    </a:lnTo>
                    <a:lnTo>
                      <a:pt x="148" y="101"/>
                    </a:lnTo>
                    <a:lnTo>
                      <a:pt x="130" y="90"/>
                    </a:lnTo>
                    <a:lnTo>
                      <a:pt x="113" y="77"/>
                    </a:lnTo>
                    <a:lnTo>
                      <a:pt x="95" y="64"/>
                    </a:lnTo>
                    <a:lnTo>
                      <a:pt x="76" y="52"/>
                    </a:lnTo>
                    <a:lnTo>
                      <a:pt x="59" y="40"/>
                    </a:lnTo>
                    <a:lnTo>
                      <a:pt x="44" y="29"/>
                    </a:lnTo>
                    <a:lnTo>
                      <a:pt x="29" y="19"/>
                    </a:lnTo>
                    <a:lnTo>
                      <a:pt x="16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21" y="11"/>
                    </a:lnTo>
                    <a:lnTo>
                      <a:pt x="35" y="21"/>
                    </a:lnTo>
                    <a:lnTo>
                      <a:pt x="52" y="30"/>
                    </a:lnTo>
                    <a:lnTo>
                      <a:pt x="72" y="41"/>
                    </a:lnTo>
                    <a:lnTo>
                      <a:pt x="92" y="54"/>
                    </a:lnTo>
                    <a:lnTo>
                      <a:pt x="114" y="67"/>
                    </a:lnTo>
                    <a:lnTo>
                      <a:pt x="136" y="79"/>
                    </a:lnTo>
                    <a:lnTo>
                      <a:pt x="157" y="92"/>
                    </a:lnTo>
                    <a:lnTo>
                      <a:pt x="178" y="105"/>
                    </a:lnTo>
                    <a:lnTo>
                      <a:pt x="196" y="116"/>
                    </a:lnTo>
                    <a:lnTo>
                      <a:pt x="212" y="127"/>
                    </a:lnTo>
                    <a:lnTo>
                      <a:pt x="226" y="135"/>
                    </a:lnTo>
                    <a:lnTo>
                      <a:pt x="236" y="142"/>
                    </a:lnTo>
                    <a:lnTo>
                      <a:pt x="242" y="146"/>
                    </a:lnTo>
                    <a:lnTo>
                      <a:pt x="20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15">
                <a:extLst>
                  <a:ext uri="{FF2B5EF4-FFF2-40B4-BE49-F238E27FC236}">
                    <a16:creationId xmlns:a16="http://schemas.microsoft.com/office/drawing/2014/main" id="{DFC4ABF0-FFB6-45AD-AF5F-EF928798D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1326"/>
                <a:ext cx="197" cy="128"/>
              </a:xfrm>
              <a:custGeom>
                <a:avLst/>
                <a:gdLst>
                  <a:gd name="T0" fmla="*/ 365 w 393"/>
                  <a:gd name="T1" fmla="*/ 254 h 254"/>
                  <a:gd name="T2" fmla="*/ 363 w 393"/>
                  <a:gd name="T3" fmla="*/ 252 h 254"/>
                  <a:gd name="T4" fmla="*/ 355 w 393"/>
                  <a:gd name="T5" fmla="*/ 246 h 254"/>
                  <a:gd name="T6" fmla="*/ 342 w 393"/>
                  <a:gd name="T7" fmla="*/ 236 h 254"/>
                  <a:gd name="T8" fmla="*/ 326 w 393"/>
                  <a:gd name="T9" fmla="*/ 223 h 254"/>
                  <a:gd name="T10" fmla="*/ 306 w 393"/>
                  <a:gd name="T11" fmla="*/ 208 h 254"/>
                  <a:gd name="T12" fmla="*/ 283 w 393"/>
                  <a:gd name="T13" fmla="*/ 191 h 254"/>
                  <a:gd name="T14" fmla="*/ 258 w 393"/>
                  <a:gd name="T15" fmla="*/ 172 h 254"/>
                  <a:gd name="T16" fmla="*/ 230 w 393"/>
                  <a:gd name="T17" fmla="*/ 152 h 254"/>
                  <a:gd name="T18" fmla="*/ 201 w 393"/>
                  <a:gd name="T19" fmla="*/ 131 h 254"/>
                  <a:gd name="T20" fmla="*/ 171 w 393"/>
                  <a:gd name="T21" fmla="*/ 109 h 254"/>
                  <a:gd name="T22" fmla="*/ 141 w 393"/>
                  <a:gd name="T23" fmla="*/ 88 h 254"/>
                  <a:gd name="T24" fmla="*/ 110 w 393"/>
                  <a:gd name="T25" fmla="*/ 68 h 254"/>
                  <a:gd name="T26" fmla="*/ 80 w 393"/>
                  <a:gd name="T27" fmla="*/ 48 h 254"/>
                  <a:gd name="T28" fmla="*/ 52 w 393"/>
                  <a:gd name="T29" fmla="*/ 30 h 254"/>
                  <a:gd name="T30" fmla="*/ 25 w 393"/>
                  <a:gd name="T31" fmla="*/ 13 h 254"/>
                  <a:gd name="T32" fmla="*/ 0 w 393"/>
                  <a:gd name="T33" fmla="*/ 0 h 254"/>
                  <a:gd name="T34" fmla="*/ 2 w 393"/>
                  <a:gd name="T35" fmla="*/ 1 h 254"/>
                  <a:gd name="T36" fmla="*/ 8 w 393"/>
                  <a:gd name="T37" fmla="*/ 3 h 254"/>
                  <a:gd name="T38" fmla="*/ 18 w 393"/>
                  <a:gd name="T39" fmla="*/ 8 h 254"/>
                  <a:gd name="T40" fmla="*/ 32 w 393"/>
                  <a:gd name="T41" fmla="*/ 15 h 254"/>
                  <a:gd name="T42" fmla="*/ 48 w 393"/>
                  <a:gd name="T43" fmla="*/ 23 h 254"/>
                  <a:gd name="T44" fmla="*/ 69 w 393"/>
                  <a:gd name="T45" fmla="*/ 34 h 254"/>
                  <a:gd name="T46" fmla="*/ 92 w 393"/>
                  <a:gd name="T47" fmla="*/ 46 h 254"/>
                  <a:gd name="T48" fmla="*/ 117 w 393"/>
                  <a:gd name="T49" fmla="*/ 61 h 254"/>
                  <a:gd name="T50" fmla="*/ 146 w 393"/>
                  <a:gd name="T51" fmla="*/ 77 h 254"/>
                  <a:gd name="T52" fmla="*/ 176 w 393"/>
                  <a:gd name="T53" fmla="*/ 95 h 254"/>
                  <a:gd name="T54" fmla="*/ 208 w 393"/>
                  <a:gd name="T55" fmla="*/ 115 h 254"/>
                  <a:gd name="T56" fmla="*/ 243 w 393"/>
                  <a:gd name="T57" fmla="*/ 138 h 254"/>
                  <a:gd name="T58" fmla="*/ 279 w 393"/>
                  <a:gd name="T59" fmla="*/ 162 h 254"/>
                  <a:gd name="T60" fmla="*/ 315 w 393"/>
                  <a:gd name="T61" fmla="*/ 189 h 254"/>
                  <a:gd name="T62" fmla="*/ 353 w 393"/>
                  <a:gd name="T63" fmla="*/ 217 h 254"/>
                  <a:gd name="T64" fmla="*/ 393 w 393"/>
                  <a:gd name="T65" fmla="*/ 247 h 254"/>
                  <a:gd name="T66" fmla="*/ 365 w 393"/>
                  <a:gd name="T67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4">
                    <a:moveTo>
                      <a:pt x="365" y="254"/>
                    </a:moveTo>
                    <a:lnTo>
                      <a:pt x="363" y="252"/>
                    </a:lnTo>
                    <a:lnTo>
                      <a:pt x="355" y="246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8"/>
                    </a:lnTo>
                    <a:lnTo>
                      <a:pt x="283" y="191"/>
                    </a:lnTo>
                    <a:lnTo>
                      <a:pt x="258" y="172"/>
                    </a:lnTo>
                    <a:lnTo>
                      <a:pt x="230" y="152"/>
                    </a:lnTo>
                    <a:lnTo>
                      <a:pt x="201" y="131"/>
                    </a:lnTo>
                    <a:lnTo>
                      <a:pt x="171" y="109"/>
                    </a:lnTo>
                    <a:lnTo>
                      <a:pt x="141" y="88"/>
                    </a:lnTo>
                    <a:lnTo>
                      <a:pt x="110" y="68"/>
                    </a:lnTo>
                    <a:lnTo>
                      <a:pt x="80" y="48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4"/>
                    </a:lnTo>
                    <a:lnTo>
                      <a:pt x="92" y="46"/>
                    </a:lnTo>
                    <a:lnTo>
                      <a:pt x="117" y="61"/>
                    </a:lnTo>
                    <a:lnTo>
                      <a:pt x="146" y="77"/>
                    </a:lnTo>
                    <a:lnTo>
                      <a:pt x="176" y="95"/>
                    </a:lnTo>
                    <a:lnTo>
                      <a:pt x="208" y="115"/>
                    </a:lnTo>
                    <a:lnTo>
                      <a:pt x="243" y="138"/>
                    </a:lnTo>
                    <a:lnTo>
                      <a:pt x="279" y="162"/>
                    </a:lnTo>
                    <a:lnTo>
                      <a:pt x="315" y="189"/>
                    </a:lnTo>
                    <a:lnTo>
                      <a:pt x="353" y="217"/>
                    </a:lnTo>
                    <a:lnTo>
                      <a:pt x="393" y="247"/>
                    </a:lnTo>
                    <a:lnTo>
                      <a:pt x="365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16">
                <a:extLst>
                  <a:ext uri="{FF2B5EF4-FFF2-40B4-BE49-F238E27FC236}">
                    <a16:creationId xmlns:a16="http://schemas.microsoft.com/office/drawing/2014/main" id="{D20ECC5D-9A9B-48AD-849B-1159647CA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1311"/>
                <a:ext cx="197" cy="127"/>
              </a:xfrm>
              <a:custGeom>
                <a:avLst/>
                <a:gdLst>
                  <a:gd name="T0" fmla="*/ 365 w 394"/>
                  <a:gd name="T1" fmla="*/ 253 h 253"/>
                  <a:gd name="T2" fmla="*/ 363 w 394"/>
                  <a:gd name="T3" fmla="*/ 251 h 253"/>
                  <a:gd name="T4" fmla="*/ 355 w 394"/>
                  <a:gd name="T5" fmla="*/ 245 h 253"/>
                  <a:gd name="T6" fmla="*/ 342 w 394"/>
                  <a:gd name="T7" fmla="*/ 236 h 253"/>
                  <a:gd name="T8" fmla="*/ 326 w 394"/>
                  <a:gd name="T9" fmla="*/ 223 h 253"/>
                  <a:gd name="T10" fmla="*/ 306 w 394"/>
                  <a:gd name="T11" fmla="*/ 207 h 253"/>
                  <a:gd name="T12" fmla="*/ 283 w 394"/>
                  <a:gd name="T13" fmla="*/ 190 h 253"/>
                  <a:gd name="T14" fmla="*/ 258 w 394"/>
                  <a:gd name="T15" fmla="*/ 171 h 253"/>
                  <a:gd name="T16" fmla="*/ 230 w 394"/>
                  <a:gd name="T17" fmla="*/ 151 h 253"/>
                  <a:gd name="T18" fmla="*/ 202 w 394"/>
                  <a:gd name="T19" fmla="*/ 130 h 253"/>
                  <a:gd name="T20" fmla="*/ 172 w 394"/>
                  <a:gd name="T21" fmla="*/ 109 h 253"/>
                  <a:gd name="T22" fmla="*/ 142 w 394"/>
                  <a:gd name="T23" fmla="*/ 87 h 253"/>
                  <a:gd name="T24" fmla="*/ 111 w 394"/>
                  <a:gd name="T25" fmla="*/ 66 h 253"/>
                  <a:gd name="T26" fmla="*/ 81 w 394"/>
                  <a:gd name="T27" fmla="*/ 47 h 253"/>
                  <a:gd name="T28" fmla="*/ 52 w 394"/>
                  <a:gd name="T29" fmla="*/ 30 h 253"/>
                  <a:gd name="T30" fmla="*/ 25 w 394"/>
                  <a:gd name="T31" fmla="*/ 13 h 253"/>
                  <a:gd name="T32" fmla="*/ 0 w 394"/>
                  <a:gd name="T33" fmla="*/ 0 h 253"/>
                  <a:gd name="T34" fmla="*/ 2 w 394"/>
                  <a:gd name="T35" fmla="*/ 1 h 253"/>
                  <a:gd name="T36" fmla="*/ 8 w 394"/>
                  <a:gd name="T37" fmla="*/ 3 h 253"/>
                  <a:gd name="T38" fmla="*/ 19 w 394"/>
                  <a:gd name="T39" fmla="*/ 8 h 253"/>
                  <a:gd name="T40" fmla="*/ 32 w 394"/>
                  <a:gd name="T41" fmla="*/ 15 h 253"/>
                  <a:gd name="T42" fmla="*/ 48 w 394"/>
                  <a:gd name="T43" fmla="*/ 23 h 253"/>
                  <a:gd name="T44" fmla="*/ 69 w 394"/>
                  <a:gd name="T45" fmla="*/ 33 h 253"/>
                  <a:gd name="T46" fmla="*/ 92 w 394"/>
                  <a:gd name="T47" fmla="*/ 46 h 253"/>
                  <a:gd name="T48" fmla="*/ 118 w 394"/>
                  <a:gd name="T49" fmla="*/ 60 h 253"/>
                  <a:gd name="T50" fmla="*/ 146 w 394"/>
                  <a:gd name="T51" fmla="*/ 77 h 253"/>
                  <a:gd name="T52" fmla="*/ 176 w 394"/>
                  <a:gd name="T53" fmla="*/ 94 h 253"/>
                  <a:gd name="T54" fmla="*/ 210 w 394"/>
                  <a:gd name="T55" fmla="*/ 115 h 253"/>
                  <a:gd name="T56" fmla="*/ 243 w 394"/>
                  <a:gd name="T57" fmla="*/ 137 h 253"/>
                  <a:gd name="T58" fmla="*/ 279 w 394"/>
                  <a:gd name="T59" fmla="*/ 162 h 253"/>
                  <a:gd name="T60" fmla="*/ 317 w 394"/>
                  <a:gd name="T61" fmla="*/ 189 h 253"/>
                  <a:gd name="T62" fmla="*/ 355 w 394"/>
                  <a:gd name="T63" fmla="*/ 216 h 253"/>
                  <a:gd name="T64" fmla="*/ 394 w 394"/>
                  <a:gd name="T65" fmla="*/ 247 h 253"/>
                  <a:gd name="T66" fmla="*/ 365 w 394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4" h="253">
                    <a:moveTo>
                      <a:pt x="365" y="253"/>
                    </a:moveTo>
                    <a:lnTo>
                      <a:pt x="363" y="251"/>
                    </a:lnTo>
                    <a:lnTo>
                      <a:pt x="355" y="245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0" y="151"/>
                    </a:lnTo>
                    <a:lnTo>
                      <a:pt x="202" y="130"/>
                    </a:lnTo>
                    <a:lnTo>
                      <a:pt x="172" y="109"/>
                    </a:lnTo>
                    <a:lnTo>
                      <a:pt x="142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9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60"/>
                    </a:lnTo>
                    <a:lnTo>
                      <a:pt x="146" y="77"/>
                    </a:lnTo>
                    <a:lnTo>
                      <a:pt x="176" y="94"/>
                    </a:lnTo>
                    <a:lnTo>
                      <a:pt x="210" y="115"/>
                    </a:lnTo>
                    <a:lnTo>
                      <a:pt x="243" y="137"/>
                    </a:lnTo>
                    <a:lnTo>
                      <a:pt x="279" y="162"/>
                    </a:lnTo>
                    <a:lnTo>
                      <a:pt x="317" y="189"/>
                    </a:lnTo>
                    <a:lnTo>
                      <a:pt x="355" y="216"/>
                    </a:lnTo>
                    <a:lnTo>
                      <a:pt x="394" y="247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17">
                <a:extLst>
                  <a:ext uri="{FF2B5EF4-FFF2-40B4-BE49-F238E27FC236}">
                    <a16:creationId xmlns:a16="http://schemas.microsoft.com/office/drawing/2014/main" id="{E54C3B75-4358-4866-BD61-4B90AA99B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1244"/>
                <a:ext cx="243" cy="153"/>
              </a:xfrm>
              <a:custGeom>
                <a:avLst/>
                <a:gdLst>
                  <a:gd name="T0" fmla="*/ 458 w 486"/>
                  <a:gd name="T1" fmla="*/ 306 h 306"/>
                  <a:gd name="T2" fmla="*/ 454 w 486"/>
                  <a:gd name="T3" fmla="*/ 304 h 306"/>
                  <a:gd name="T4" fmla="*/ 443 w 486"/>
                  <a:gd name="T5" fmla="*/ 296 h 306"/>
                  <a:gd name="T6" fmla="*/ 427 w 486"/>
                  <a:gd name="T7" fmla="*/ 283 h 306"/>
                  <a:gd name="T8" fmla="*/ 405 w 486"/>
                  <a:gd name="T9" fmla="*/ 267 h 306"/>
                  <a:gd name="T10" fmla="*/ 377 w 486"/>
                  <a:gd name="T11" fmla="*/ 249 h 306"/>
                  <a:gd name="T12" fmla="*/ 347 w 486"/>
                  <a:gd name="T13" fmla="*/ 227 h 306"/>
                  <a:gd name="T14" fmla="*/ 312 w 486"/>
                  <a:gd name="T15" fmla="*/ 203 h 306"/>
                  <a:gd name="T16" fmla="*/ 277 w 486"/>
                  <a:gd name="T17" fmla="*/ 177 h 306"/>
                  <a:gd name="T18" fmla="*/ 240 w 486"/>
                  <a:gd name="T19" fmla="*/ 151 h 306"/>
                  <a:gd name="T20" fmla="*/ 201 w 486"/>
                  <a:gd name="T21" fmla="*/ 125 h 306"/>
                  <a:gd name="T22" fmla="*/ 163 w 486"/>
                  <a:gd name="T23" fmla="*/ 100 h 306"/>
                  <a:gd name="T24" fmla="*/ 126 w 486"/>
                  <a:gd name="T25" fmla="*/ 75 h 306"/>
                  <a:gd name="T26" fmla="*/ 90 w 486"/>
                  <a:gd name="T27" fmla="*/ 52 h 306"/>
                  <a:gd name="T28" fmla="*/ 57 w 486"/>
                  <a:gd name="T29" fmla="*/ 32 h 306"/>
                  <a:gd name="T30" fmla="*/ 27 w 486"/>
                  <a:gd name="T31" fmla="*/ 14 h 306"/>
                  <a:gd name="T32" fmla="*/ 0 w 486"/>
                  <a:gd name="T33" fmla="*/ 0 h 306"/>
                  <a:gd name="T34" fmla="*/ 4 w 486"/>
                  <a:gd name="T35" fmla="*/ 1 h 306"/>
                  <a:gd name="T36" fmla="*/ 13 w 486"/>
                  <a:gd name="T37" fmla="*/ 6 h 306"/>
                  <a:gd name="T38" fmla="*/ 27 w 486"/>
                  <a:gd name="T39" fmla="*/ 13 h 306"/>
                  <a:gd name="T40" fmla="*/ 46 w 486"/>
                  <a:gd name="T41" fmla="*/ 23 h 306"/>
                  <a:gd name="T42" fmla="*/ 71 w 486"/>
                  <a:gd name="T43" fmla="*/ 36 h 306"/>
                  <a:gd name="T44" fmla="*/ 98 w 486"/>
                  <a:gd name="T45" fmla="*/ 51 h 306"/>
                  <a:gd name="T46" fmla="*/ 130 w 486"/>
                  <a:gd name="T47" fmla="*/ 68 h 306"/>
                  <a:gd name="T48" fmla="*/ 164 w 486"/>
                  <a:gd name="T49" fmla="*/ 86 h 306"/>
                  <a:gd name="T50" fmla="*/ 201 w 486"/>
                  <a:gd name="T51" fmla="*/ 108 h 306"/>
                  <a:gd name="T52" fmla="*/ 240 w 486"/>
                  <a:gd name="T53" fmla="*/ 131 h 306"/>
                  <a:gd name="T54" fmla="*/ 280 w 486"/>
                  <a:gd name="T55" fmla="*/ 155 h 306"/>
                  <a:gd name="T56" fmla="*/ 322 w 486"/>
                  <a:gd name="T57" fmla="*/ 182 h 306"/>
                  <a:gd name="T58" fmla="*/ 363 w 486"/>
                  <a:gd name="T59" fmla="*/ 210 h 306"/>
                  <a:gd name="T60" fmla="*/ 405 w 486"/>
                  <a:gd name="T61" fmla="*/ 240 h 306"/>
                  <a:gd name="T62" fmla="*/ 446 w 486"/>
                  <a:gd name="T63" fmla="*/ 269 h 306"/>
                  <a:gd name="T64" fmla="*/ 486 w 486"/>
                  <a:gd name="T65" fmla="*/ 301 h 306"/>
                  <a:gd name="T66" fmla="*/ 458 w 486"/>
                  <a:gd name="T6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6" h="306">
                    <a:moveTo>
                      <a:pt x="458" y="306"/>
                    </a:moveTo>
                    <a:lnTo>
                      <a:pt x="454" y="304"/>
                    </a:lnTo>
                    <a:lnTo>
                      <a:pt x="443" y="296"/>
                    </a:lnTo>
                    <a:lnTo>
                      <a:pt x="427" y="283"/>
                    </a:lnTo>
                    <a:lnTo>
                      <a:pt x="405" y="267"/>
                    </a:lnTo>
                    <a:lnTo>
                      <a:pt x="377" y="249"/>
                    </a:lnTo>
                    <a:lnTo>
                      <a:pt x="347" y="227"/>
                    </a:lnTo>
                    <a:lnTo>
                      <a:pt x="312" y="203"/>
                    </a:lnTo>
                    <a:lnTo>
                      <a:pt x="277" y="177"/>
                    </a:lnTo>
                    <a:lnTo>
                      <a:pt x="240" y="151"/>
                    </a:lnTo>
                    <a:lnTo>
                      <a:pt x="201" y="125"/>
                    </a:lnTo>
                    <a:lnTo>
                      <a:pt x="163" y="100"/>
                    </a:lnTo>
                    <a:lnTo>
                      <a:pt x="126" y="75"/>
                    </a:lnTo>
                    <a:lnTo>
                      <a:pt x="90" y="52"/>
                    </a:lnTo>
                    <a:lnTo>
                      <a:pt x="57" y="32"/>
                    </a:lnTo>
                    <a:lnTo>
                      <a:pt x="27" y="14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3" y="6"/>
                    </a:lnTo>
                    <a:lnTo>
                      <a:pt x="27" y="13"/>
                    </a:lnTo>
                    <a:lnTo>
                      <a:pt x="46" y="23"/>
                    </a:lnTo>
                    <a:lnTo>
                      <a:pt x="71" y="36"/>
                    </a:lnTo>
                    <a:lnTo>
                      <a:pt x="98" y="51"/>
                    </a:lnTo>
                    <a:lnTo>
                      <a:pt x="130" y="68"/>
                    </a:lnTo>
                    <a:lnTo>
                      <a:pt x="164" y="86"/>
                    </a:lnTo>
                    <a:lnTo>
                      <a:pt x="201" y="108"/>
                    </a:lnTo>
                    <a:lnTo>
                      <a:pt x="240" y="131"/>
                    </a:lnTo>
                    <a:lnTo>
                      <a:pt x="280" y="155"/>
                    </a:lnTo>
                    <a:lnTo>
                      <a:pt x="322" y="182"/>
                    </a:lnTo>
                    <a:lnTo>
                      <a:pt x="363" y="210"/>
                    </a:lnTo>
                    <a:lnTo>
                      <a:pt x="405" y="240"/>
                    </a:lnTo>
                    <a:lnTo>
                      <a:pt x="446" y="269"/>
                    </a:lnTo>
                    <a:lnTo>
                      <a:pt x="486" y="301"/>
                    </a:lnTo>
                    <a:lnTo>
                      <a:pt x="458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18">
                <a:extLst>
                  <a:ext uri="{FF2B5EF4-FFF2-40B4-BE49-F238E27FC236}">
                    <a16:creationId xmlns:a16="http://schemas.microsoft.com/office/drawing/2014/main" id="{96ACD544-26C0-47A9-90D5-22F9FF794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1262"/>
                <a:ext cx="197" cy="127"/>
              </a:xfrm>
              <a:custGeom>
                <a:avLst/>
                <a:gdLst>
                  <a:gd name="T0" fmla="*/ 365 w 393"/>
                  <a:gd name="T1" fmla="*/ 253 h 253"/>
                  <a:gd name="T2" fmla="*/ 362 w 393"/>
                  <a:gd name="T3" fmla="*/ 251 h 253"/>
                  <a:gd name="T4" fmla="*/ 354 w 393"/>
                  <a:gd name="T5" fmla="*/ 245 h 253"/>
                  <a:gd name="T6" fmla="*/ 342 w 393"/>
                  <a:gd name="T7" fmla="*/ 235 h 253"/>
                  <a:gd name="T8" fmla="*/ 325 w 393"/>
                  <a:gd name="T9" fmla="*/ 222 h 253"/>
                  <a:gd name="T10" fmla="*/ 306 w 393"/>
                  <a:gd name="T11" fmla="*/ 207 h 253"/>
                  <a:gd name="T12" fmla="*/ 283 w 393"/>
                  <a:gd name="T13" fmla="*/ 190 h 253"/>
                  <a:gd name="T14" fmla="*/ 258 w 393"/>
                  <a:gd name="T15" fmla="*/ 171 h 253"/>
                  <a:gd name="T16" fmla="*/ 231 w 393"/>
                  <a:gd name="T17" fmla="*/ 151 h 253"/>
                  <a:gd name="T18" fmla="*/ 201 w 393"/>
                  <a:gd name="T19" fmla="*/ 130 h 253"/>
                  <a:gd name="T20" fmla="*/ 172 w 393"/>
                  <a:gd name="T21" fmla="*/ 108 h 253"/>
                  <a:gd name="T22" fmla="*/ 141 w 393"/>
                  <a:gd name="T23" fmla="*/ 87 h 253"/>
                  <a:gd name="T24" fmla="*/ 111 w 393"/>
                  <a:gd name="T25" fmla="*/ 66 h 253"/>
                  <a:gd name="T26" fmla="*/ 81 w 393"/>
                  <a:gd name="T27" fmla="*/ 47 h 253"/>
                  <a:gd name="T28" fmla="*/ 52 w 393"/>
                  <a:gd name="T29" fmla="*/ 30 h 253"/>
                  <a:gd name="T30" fmla="*/ 25 w 393"/>
                  <a:gd name="T31" fmla="*/ 13 h 253"/>
                  <a:gd name="T32" fmla="*/ 0 w 393"/>
                  <a:gd name="T33" fmla="*/ 0 h 253"/>
                  <a:gd name="T34" fmla="*/ 2 w 393"/>
                  <a:gd name="T35" fmla="*/ 1 h 253"/>
                  <a:gd name="T36" fmla="*/ 8 w 393"/>
                  <a:gd name="T37" fmla="*/ 3 h 253"/>
                  <a:gd name="T38" fmla="*/ 18 w 393"/>
                  <a:gd name="T39" fmla="*/ 8 h 253"/>
                  <a:gd name="T40" fmla="*/ 32 w 393"/>
                  <a:gd name="T41" fmla="*/ 15 h 253"/>
                  <a:gd name="T42" fmla="*/ 48 w 393"/>
                  <a:gd name="T43" fmla="*/ 23 h 253"/>
                  <a:gd name="T44" fmla="*/ 69 w 393"/>
                  <a:gd name="T45" fmla="*/ 33 h 253"/>
                  <a:gd name="T46" fmla="*/ 92 w 393"/>
                  <a:gd name="T47" fmla="*/ 46 h 253"/>
                  <a:gd name="T48" fmla="*/ 117 w 393"/>
                  <a:gd name="T49" fmla="*/ 59 h 253"/>
                  <a:gd name="T50" fmla="*/ 146 w 393"/>
                  <a:gd name="T51" fmla="*/ 76 h 253"/>
                  <a:gd name="T52" fmla="*/ 176 w 393"/>
                  <a:gd name="T53" fmla="*/ 94 h 253"/>
                  <a:gd name="T54" fmla="*/ 209 w 393"/>
                  <a:gd name="T55" fmla="*/ 115 h 253"/>
                  <a:gd name="T56" fmla="*/ 243 w 393"/>
                  <a:gd name="T57" fmla="*/ 137 h 253"/>
                  <a:gd name="T58" fmla="*/ 278 w 393"/>
                  <a:gd name="T59" fmla="*/ 161 h 253"/>
                  <a:gd name="T60" fmla="*/ 316 w 393"/>
                  <a:gd name="T61" fmla="*/ 187 h 253"/>
                  <a:gd name="T62" fmla="*/ 354 w 393"/>
                  <a:gd name="T63" fmla="*/ 216 h 253"/>
                  <a:gd name="T64" fmla="*/ 393 w 393"/>
                  <a:gd name="T65" fmla="*/ 246 h 253"/>
                  <a:gd name="T66" fmla="*/ 365 w 393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3">
                    <a:moveTo>
                      <a:pt x="365" y="253"/>
                    </a:moveTo>
                    <a:lnTo>
                      <a:pt x="362" y="251"/>
                    </a:lnTo>
                    <a:lnTo>
                      <a:pt x="354" y="245"/>
                    </a:lnTo>
                    <a:lnTo>
                      <a:pt x="342" y="235"/>
                    </a:lnTo>
                    <a:lnTo>
                      <a:pt x="325" y="222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1" y="151"/>
                    </a:lnTo>
                    <a:lnTo>
                      <a:pt x="201" y="130"/>
                    </a:lnTo>
                    <a:lnTo>
                      <a:pt x="172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7" y="59"/>
                    </a:lnTo>
                    <a:lnTo>
                      <a:pt x="146" y="76"/>
                    </a:lnTo>
                    <a:lnTo>
                      <a:pt x="176" y="94"/>
                    </a:lnTo>
                    <a:lnTo>
                      <a:pt x="209" y="115"/>
                    </a:lnTo>
                    <a:lnTo>
                      <a:pt x="243" y="137"/>
                    </a:lnTo>
                    <a:lnTo>
                      <a:pt x="278" y="161"/>
                    </a:lnTo>
                    <a:lnTo>
                      <a:pt x="316" y="187"/>
                    </a:lnTo>
                    <a:lnTo>
                      <a:pt x="354" y="216"/>
                    </a:lnTo>
                    <a:lnTo>
                      <a:pt x="393" y="246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19">
                <a:extLst>
                  <a:ext uri="{FF2B5EF4-FFF2-40B4-BE49-F238E27FC236}">
                    <a16:creationId xmlns:a16="http://schemas.microsoft.com/office/drawing/2014/main" id="{BD7A088E-406A-43A9-ADF9-4231F422B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224"/>
                <a:ext cx="197" cy="127"/>
              </a:xfrm>
              <a:custGeom>
                <a:avLst/>
                <a:gdLst>
                  <a:gd name="T0" fmla="*/ 366 w 395"/>
                  <a:gd name="T1" fmla="*/ 253 h 253"/>
                  <a:gd name="T2" fmla="*/ 364 w 395"/>
                  <a:gd name="T3" fmla="*/ 251 h 253"/>
                  <a:gd name="T4" fmla="*/ 356 w 395"/>
                  <a:gd name="T5" fmla="*/ 245 h 253"/>
                  <a:gd name="T6" fmla="*/ 343 w 395"/>
                  <a:gd name="T7" fmla="*/ 235 h 253"/>
                  <a:gd name="T8" fmla="*/ 327 w 395"/>
                  <a:gd name="T9" fmla="*/ 222 h 253"/>
                  <a:gd name="T10" fmla="*/ 307 w 395"/>
                  <a:gd name="T11" fmla="*/ 207 h 253"/>
                  <a:gd name="T12" fmla="*/ 284 w 395"/>
                  <a:gd name="T13" fmla="*/ 190 h 253"/>
                  <a:gd name="T14" fmla="*/ 259 w 395"/>
                  <a:gd name="T15" fmla="*/ 171 h 253"/>
                  <a:gd name="T16" fmla="*/ 231 w 395"/>
                  <a:gd name="T17" fmla="*/ 150 h 253"/>
                  <a:gd name="T18" fmla="*/ 202 w 395"/>
                  <a:gd name="T19" fmla="*/ 130 h 253"/>
                  <a:gd name="T20" fmla="*/ 173 w 395"/>
                  <a:gd name="T21" fmla="*/ 108 h 253"/>
                  <a:gd name="T22" fmla="*/ 141 w 395"/>
                  <a:gd name="T23" fmla="*/ 87 h 253"/>
                  <a:gd name="T24" fmla="*/ 111 w 395"/>
                  <a:gd name="T25" fmla="*/ 66 h 253"/>
                  <a:gd name="T26" fmla="*/ 82 w 395"/>
                  <a:gd name="T27" fmla="*/ 47 h 253"/>
                  <a:gd name="T28" fmla="*/ 53 w 395"/>
                  <a:gd name="T29" fmla="*/ 29 h 253"/>
                  <a:gd name="T30" fmla="*/ 25 w 395"/>
                  <a:gd name="T31" fmla="*/ 13 h 253"/>
                  <a:gd name="T32" fmla="*/ 0 w 395"/>
                  <a:gd name="T33" fmla="*/ 0 h 253"/>
                  <a:gd name="T34" fmla="*/ 2 w 395"/>
                  <a:gd name="T35" fmla="*/ 1 h 253"/>
                  <a:gd name="T36" fmla="*/ 8 w 395"/>
                  <a:gd name="T37" fmla="*/ 3 h 253"/>
                  <a:gd name="T38" fmla="*/ 18 w 395"/>
                  <a:gd name="T39" fmla="*/ 8 h 253"/>
                  <a:gd name="T40" fmla="*/ 32 w 395"/>
                  <a:gd name="T41" fmla="*/ 15 h 253"/>
                  <a:gd name="T42" fmla="*/ 49 w 395"/>
                  <a:gd name="T43" fmla="*/ 23 h 253"/>
                  <a:gd name="T44" fmla="*/ 69 w 395"/>
                  <a:gd name="T45" fmla="*/ 33 h 253"/>
                  <a:gd name="T46" fmla="*/ 92 w 395"/>
                  <a:gd name="T47" fmla="*/ 46 h 253"/>
                  <a:gd name="T48" fmla="*/ 118 w 395"/>
                  <a:gd name="T49" fmla="*/ 59 h 253"/>
                  <a:gd name="T50" fmla="*/ 146 w 395"/>
                  <a:gd name="T51" fmla="*/ 77 h 253"/>
                  <a:gd name="T52" fmla="*/ 177 w 395"/>
                  <a:gd name="T53" fmla="*/ 94 h 253"/>
                  <a:gd name="T54" fmla="*/ 209 w 395"/>
                  <a:gd name="T55" fmla="*/ 115 h 253"/>
                  <a:gd name="T56" fmla="*/ 244 w 395"/>
                  <a:gd name="T57" fmla="*/ 137 h 253"/>
                  <a:gd name="T58" fmla="*/ 280 w 395"/>
                  <a:gd name="T59" fmla="*/ 162 h 253"/>
                  <a:gd name="T60" fmla="*/ 318 w 395"/>
                  <a:gd name="T61" fmla="*/ 188 h 253"/>
                  <a:gd name="T62" fmla="*/ 356 w 395"/>
                  <a:gd name="T63" fmla="*/ 216 h 253"/>
                  <a:gd name="T64" fmla="*/ 395 w 395"/>
                  <a:gd name="T65" fmla="*/ 247 h 253"/>
                  <a:gd name="T66" fmla="*/ 366 w 395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5" h="253">
                    <a:moveTo>
                      <a:pt x="366" y="253"/>
                    </a:moveTo>
                    <a:lnTo>
                      <a:pt x="364" y="251"/>
                    </a:lnTo>
                    <a:lnTo>
                      <a:pt x="356" y="245"/>
                    </a:lnTo>
                    <a:lnTo>
                      <a:pt x="343" y="235"/>
                    </a:lnTo>
                    <a:lnTo>
                      <a:pt x="327" y="222"/>
                    </a:lnTo>
                    <a:lnTo>
                      <a:pt x="307" y="207"/>
                    </a:lnTo>
                    <a:lnTo>
                      <a:pt x="284" y="190"/>
                    </a:lnTo>
                    <a:lnTo>
                      <a:pt x="259" y="171"/>
                    </a:lnTo>
                    <a:lnTo>
                      <a:pt x="231" y="150"/>
                    </a:lnTo>
                    <a:lnTo>
                      <a:pt x="202" y="130"/>
                    </a:lnTo>
                    <a:lnTo>
                      <a:pt x="173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2" y="47"/>
                    </a:lnTo>
                    <a:lnTo>
                      <a:pt x="53" y="29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9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59"/>
                    </a:lnTo>
                    <a:lnTo>
                      <a:pt x="146" y="77"/>
                    </a:lnTo>
                    <a:lnTo>
                      <a:pt x="177" y="94"/>
                    </a:lnTo>
                    <a:lnTo>
                      <a:pt x="209" y="115"/>
                    </a:lnTo>
                    <a:lnTo>
                      <a:pt x="244" y="137"/>
                    </a:lnTo>
                    <a:lnTo>
                      <a:pt x="280" y="162"/>
                    </a:lnTo>
                    <a:lnTo>
                      <a:pt x="318" y="188"/>
                    </a:lnTo>
                    <a:lnTo>
                      <a:pt x="356" y="216"/>
                    </a:lnTo>
                    <a:lnTo>
                      <a:pt x="395" y="247"/>
                    </a:lnTo>
                    <a:lnTo>
                      <a:pt x="366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20">
                <a:extLst>
                  <a:ext uri="{FF2B5EF4-FFF2-40B4-BE49-F238E27FC236}">
                    <a16:creationId xmlns:a16="http://schemas.microsoft.com/office/drawing/2014/main" id="{5D03842A-D196-4683-86FC-E4AB70919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" y="1166"/>
                <a:ext cx="237" cy="150"/>
              </a:xfrm>
              <a:custGeom>
                <a:avLst/>
                <a:gdLst>
                  <a:gd name="T0" fmla="*/ 445 w 473"/>
                  <a:gd name="T1" fmla="*/ 301 h 301"/>
                  <a:gd name="T2" fmla="*/ 442 w 473"/>
                  <a:gd name="T3" fmla="*/ 299 h 301"/>
                  <a:gd name="T4" fmla="*/ 432 w 473"/>
                  <a:gd name="T5" fmla="*/ 291 h 301"/>
                  <a:gd name="T6" fmla="*/ 415 w 473"/>
                  <a:gd name="T7" fmla="*/ 279 h 301"/>
                  <a:gd name="T8" fmla="*/ 394 w 473"/>
                  <a:gd name="T9" fmla="*/ 263 h 301"/>
                  <a:gd name="T10" fmla="*/ 368 w 473"/>
                  <a:gd name="T11" fmla="*/ 244 h 301"/>
                  <a:gd name="T12" fmla="*/ 338 w 473"/>
                  <a:gd name="T13" fmla="*/ 223 h 301"/>
                  <a:gd name="T14" fmla="*/ 306 w 473"/>
                  <a:gd name="T15" fmla="*/ 199 h 301"/>
                  <a:gd name="T16" fmla="*/ 271 w 473"/>
                  <a:gd name="T17" fmla="*/ 175 h 301"/>
                  <a:gd name="T18" fmla="*/ 235 w 473"/>
                  <a:gd name="T19" fmla="*/ 150 h 301"/>
                  <a:gd name="T20" fmla="*/ 198 w 473"/>
                  <a:gd name="T21" fmla="*/ 125 h 301"/>
                  <a:gd name="T22" fmla="*/ 160 w 473"/>
                  <a:gd name="T23" fmla="*/ 99 h 301"/>
                  <a:gd name="T24" fmla="*/ 124 w 473"/>
                  <a:gd name="T25" fmla="*/ 75 h 301"/>
                  <a:gd name="T26" fmla="*/ 88 w 473"/>
                  <a:gd name="T27" fmla="*/ 52 h 301"/>
                  <a:gd name="T28" fmla="*/ 56 w 473"/>
                  <a:gd name="T29" fmla="*/ 32 h 301"/>
                  <a:gd name="T30" fmla="*/ 26 w 473"/>
                  <a:gd name="T31" fmla="*/ 14 h 301"/>
                  <a:gd name="T32" fmla="*/ 0 w 473"/>
                  <a:gd name="T33" fmla="*/ 0 h 301"/>
                  <a:gd name="T34" fmla="*/ 3 w 473"/>
                  <a:gd name="T35" fmla="*/ 1 h 301"/>
                  <a:gd name="T36" fmla="*/ 11 w 473"/>
                  <a:gd name="T37" fmla="*/ 6 h 301"/>
                  <a:gd name="T38" fmla="*/ 25 w 473"/>
                  <a:gd name="T39" fmla="*/ 13 h 301"/>
                  <a:gd name="T40" fmla="*/ 45 w 473"/>
                  <a:gd name="T41" fmla="*/ 22 h 301"/>
                  <a:gd name="T42" fmla="*/ 68 w 473"/>
                  <a:gd name="T43" fmla="*/ 35 h 301"/>
                  <a:gd name="T44" fmla="*/ 94 w 473"/>
                  <a:gd name="T45" fmla="*/ 49 h 301"/>
                  <a:gd name="T46" fmla="*/ 124 w 473"/>
                  <a:gd name="T47" fmla="*/ 66 h 301"/>
                  <a:gd name="T48" fmla="*/ 157 w 473"/>
                  <a:gd name="T49" fmla="*/ 84 h 301"/>
                  <a:gd name="T50" fmla="*/ 193 w 473"/>
                  <a:gd name="T51" fmla="*/ 105 h 301"/>
                  <a:gd name="T52" fmla="*/ 231 w 473"/>
                  <a:gd name="T53" fmla="*/ 127 h 301"/>
                  <a:gd name="T54" fmla="*/ 270 w 473"/>
                  <a:gd name="T55" fmla="*/ 151 h 301"/>
                  <a:gd name="T56" fmla="*/ 311 w 473"/>
                  <a:gd name="T57" fmla="*/ 178 h 301"/>
                  <a:gd name="T58" fmla="*/ 351 w 473"/>
                  <a:gd name="T59" fmla="*/ 204 h 301"/>
                  <a:gd name="T60" fmla="*/ 392 w 473"/>
                  <a:gd name="T61" fmla="*/ 233 h 301"/>
                  <a:gd name="T62" fmla="*/ 433 w 473"/>
                  <a:gd name="T63" fmla="*/ 263 h 301"/>
                  <a:gd name="T64" fmla="*/ 473 w 473"/>
                  <a:gd name="T65" fmla="*/ 294 h 301"/>
                  <a:gd name="T66" fmla="*/ 445 w 473"/>
                  <a:gd name="T6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3" h="301">
                    <a:moveTo>
                      <a:pt x="445" y="301"/>
                    </a:moveTo>
                    <a:lnTo>
                      <a:pt x="442" y="299"/>
                    </a:lnTo>
                    <a:lnTo>
                      <a:pt x="432" y="291"/>
                    </a:lnTo>
                    <a:lnTo>
                      <a:pt x="415" y="279"/>
                    </a:lnTo>
                    <a:lnTo>
                      <a:pt x="394" y="263"/>
                    </a:lnTo>
                    <a:lnTo>
                      <a:pt x="368" y="244"/>
                    </a:lnTo>
                    <a:lnTo>
                      <a:pt x="338" y="223"/>
                    </a:lnTo>
                    <a:lnTo>
                      <a:pt x="306" y="199"/>
                    </a:lnTo>
                    <a:lnTo>
                      <a:pt x="271" y="175"/>
                    </a:lnTo>
                    <a:lnTo>
                      <a:pt x="235" y="150"/>
                    </a:lnTo>
                    <a:lnTo>
                      <a:pt x="198" y="125"/>
                    </a:lnTo>
                    <a:lnTo>
                      <a:pt x="160" y="99"/>
                    </a:lnTo>
                    <a:lnTo>
                      <a:pt x="124" y="75"/>
                    </a:lnTo>
                    <a:lnTo>
                      <a:pt x="88" y="52"/>
                    </a:lnTo>
                    <a:lnTo>
                      <a:pt x="56" y="32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1" y="6"/>
                    </a:lnTo>
                    <a:lnTo>
                      <a:pt x="25" y="13"/>
                    </a:lnTo>
                    <a:lnTo>
                      <a:pt x="45" y="22"/>
                    </a:lnTo>
                    <a:lnTo>
                      <a:pt x="68" y="35"/>
                    </a:lnTo>
                    <a:lnTo>
                      <a:pt x="94" y="49"/>
                    </a:lnTo>
                    <a:lnTo>
                      <a:pt x="124" y="66"/>
                    </a:lnTo>
                    <a:lnTo>
                      <a:pt x="157" y="84"/>
                    </a:lnTo>
                    <a:lnTo>
                      <a:pt x="193" y="105"/>
                    </a:lnTo>
                    <a:lnTo>
                      <a:pt x="231" y="127"/>
                    </a:lnTo>
                    <a:lnTo>
                      <a:pt x="270" y="151"/>
                    </a:lnTo>
                    <a:lnTo>
                      <a:pt x="311" y="178"/>
                    </a:lnTo>
                    <a:lnTo>
                      <a:pt x="351" y="204"/>
                    </a:lnTo>
                    <a:lnTo>
                      <a:pt x="392" y="233"/>
                    </a:lnTo>
                    <a:lnTo>
                      <a:pt x="433" y="263"/>
                    </a:lnTo>
                    <a:lnTo>
                      <a:pt x="473" y="294"/>
                    </a:lnTo>
                    <a:lnTo>
                      <a:pt x="445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21">
                <a:extLst>
                  <a:ext uri="{FF2B5EF4-FFF2-40B4-BE49-F238E27FC236}">
                    <a16:creationId xmlns:a16="http://schemas.microsoft.com/office/drawing/2014/main" id="{F7D89303-5EBC-4518-BF2E-FE3D9C842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64"/>
                <a:ext cx="160" cy="108"/>
              </a:xfrm>
              <a:custGeom>
                <a:avLst/>
                <a:gdLst>
                  <a:gd name="T0" fmla="*/ 310 w 319"/>
                  <a:gd name="T1" fmla="*/ 214 h 214"/>
                  <a:gd name="T2" fmla="*/ 308 w 319"/>
                  <a:gd name="T3" fmla="*/ 213 h 214"/>
                  <a:gd name="T4" fmla="*/ 302 w 319"/>
                  <a:gd name="T5" fmla="*/ 207 h 214"/>
                  <a:gd name="T6" fmla="*/ 293 w 319"/>
                  <a:gd name="T7" fmla="*/ 200 h 214"/>
                  <a:gd name="T8" fmla="*/ 280 w 319"/>
                  <a:gd name="T9" fmla="*/ 190 h 214"/>
                  <a:gd name="T10" fmla="*/ 264 w 319"/>
                  <a:gd name="T11" fmla="*/ 177 h 214"/>
                  <a:gd name="T12" fmla="*/ 245 w 319"/>
                  <a:gd name="T13" fmla="*/ 163 h 214"/>
                  <a:gd name="T14" fmla="*/ 226 w 319"/>
                  <a:gd name="T15" fmla="*/ 147 h 214"/>
                  <a:gd name="T16" fmla="*/ 204 w 319"/>
                  <a:gd name="T17" fmla="*/ 131 h 214"/>
                  <a:gd name="T18" fmla="*/ 180 w 319"/>
                  <a:gd name="T19" fmla="*/ 114 h 214"/>
                  <a:gd name="T20" fmla="*/ 154 w 319"/>
                  <a:gd name="T21" fmla="*/ 95 h 214"/>
                  <a:gd name="T22" fmla="*/ 129 w 319"/>
                  <a:gd name="T23" fmla="*/ 78 h 214"/>
                  <a:gd name="T24" fmla="*/ 103 w 319"/>
                  <a:gd name="T25" fmla="*/ 61 h 214"/>
                  <a:gd name="T26" fmla="*/ 76 w 319"/>
                  <a:gd name="T27" fmla="*/ 44 h 214"/>
                  <a:gd name="T28" fmla="*/ 51 w 319"/>
                  <a:gd name="T29" fmla="*/ 28 h 214"/>
                  <a:gd name="T30" fmla="*/ 24 w 319"/>
                  <a:gd name="T31" fmla="*/ 13 h 214"/>
                  <a:gd name="T32" fmla="*/ 0 w 319"/>
                  <a:gd name="T33" fmla="*/ 0 h 214"/>
                  <a:gd name="T34" fmla="*/ 1 w 319"/>
                  <a:gd name="T35" fmla="*/ 0 h 214"/>
                  <a:gd name="T36" fmla="*/ 6 w 319"/>
                  <a:gd name="T37" fmla="*/ 2 h 214"/>
                  <a:gd name="T38" fmla="*/ 14 w 319"/>
                  <a:gd name="T39" fmla="*/ 4 h 214"/>
                  <a:gd name="T40" fmla="*/ 23 w 319"/>
                  <a:gd name="T41" fmla="*/ 9 h 214"/>
                  <a:gd name="T42" fmla="*/ 36 w 319"/>
                  <a:gd name="T43" fmla="*/ 15 h 214"/>
                  <a:gd name="T44" fmla="*/ 52 w 319"/>
                  <a:gd name="T45" fmla="*/ 22 h 214"/>
                  <a:gd name="T46" fmla="*/ 69 w 319"/>
                  <a:gd name="T47" fmla="*/ 30 h 214"/>
                  <a:gd name="T48" fmla="*/ 89 w 319"/>
                  <a:gd name="T49" fmla="*/ 40 h 214"/>
                  <a:gd name="T50" fmla="*/ 112 w 319"/>
                  <a:gd name="T51" fmla="*/ 52 h 214"/>
                  <a:gd name="T52" fmla="*/ 136 w 319"/>
                  <a:gd name="T53" fmla="*/ 66 h 214"/>
                  <a:gd name="T54" fmla="*/ 162 w 319"/>
                  <a:gd name="T55" fmla="*/ 82 h 214"/>
                  <a:gd name="T56" fmla="*/ 190 w 319"/>
                  <a:gd name="T57" fmla="*/ 99 h 214"/>
                  <a:gd name="T58" fmla="*/ 220 w 319"/>
                  <a:gd name="T59" fmla="*/ 119 h 214"/>
                  <a:gd name="T60" fmla="*/ 251 w 319"/>
                  <a:gd name="T61" fmla="*/ 140 h 214"/>
                  <a:gd name="T62" fmla="*/ 285 w 319"/>
                  <a:gd name="T63" fmla="*/ 165 h 214"/>
                  <a:gd name="T64" fmla="*/ 319 w 319"/>
                  <a:gd name="T65" fmla="*/ 191 h 214"/>
                  <a:gd name="T66" fmla="*/ 310 w 319"/>
                  <a:gd name="T6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9" h="214">
                    <a:moveTo>
                      <a:pt x="310" y="214"/>
                    </a:moveTo>
                    <a:lnTo>
                      <a:pt x="308" y="213"/>
                    </a:lnTo>
                    <a:lnTo>
                      <a:pt x="302" y="207"/>
                    </a:lnTo>
                    <a:lnTo>
                      <a:pt x="293" y="200"/>
                    </a:lnTo>
                    <a:lnTo>
                      <a:pt x="280" y="190"/>
                    </a:lnTo>
                    <a:lnTo>
                      <a:pt x="264" y="177"/>
                    </a:lnTo>
                    <a:lnTo>
                      <a:pt x="245" y="163"/>
                    </a:lnTo>
                    <a:lnTo>
                      <a:pt x="226" y="147"/>
                    </a:lnTo>
                    <a:lnTo>
                      <a:pt x="204" y="131"/>
                    </a:lnTo>
                    <a:lnTo>
                      <a:pt x="180" y="114"/>
                    </a:lnTo>
                    <a:lnTo>
                      <a:pt x="154" y="95"/>
                    </a:lnTo>
                    <a:lnTo>
                      <a:pt x="129" y="78"/>
                    </a:lnTo>
                    <a:lnTo>
                      <a:pt x="103" y="61"/>
                    </a:lnTo>
                    <a:lnTo>
                      <a:pt x="76" y="44"/>
                    </a:lnTo>
                    <a:lnTo>
                      <a:pt x="51" y="2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36" y="15"/>
                    </a:lnTo>
                    <a:lnTo>
                      <a:pt x="52" y="22"/>
                    </a:lnTo>
                    <a:lnTo>
                      <a:pt x="69" y="30"/>
                    </a:lnTo>
                    <a:lnTo>
                      <a:pt x="89" y="40"/>
                    </a:lnTo>
                    <a:lnTo>
                      <a:pt x="112" y="52"/>
                    </a:lnTo>
                    <a:lnTo>
                      <a:pt x="136" y="66"/>
                    </a:lnTo>
                    <a:lnTo>
                      <a:pt x="162" y="82"/>
                    </a:lnTo>
                    <a:lnTo>
                      <a:pt x="190" y="99"/>
                    </a:lnTo>
                    <a:lnTo>
                      <a:pt x="220" y="119"/>
                    </a:lnTo>
                    <a:lnTo>
                      <a:pt x="251" y="140"/>
                    </a:lnTo>
                    <a:lnTo>
                      <a:pt x="285" y="165"/>
                    </a:lnTo>
                    <a:lnTo>
                      <a:pt x="319" y="191"/>
                    </a:lnTo>
                    <a:lnTo>
                      <a:pt x="310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E280BB7-2361-4690-88DF-07FA0BA8568F}"/>
                </a:ext>
              </a:extLst>
            </p:cNvPr>
            <p:cNvSpPr txBox="1"/>
            <p:nvPr/>
          </p:nvSpPr>
          <p:spPr>
            <a:xfrm rot="20410973">
              <a:off x="7105317" y="3296583"/>
              <a:ext cx="638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3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53787CA-6D90-40CB-9D2D-E168A478933B}"/>
              </a:ext>
            </a:extLst>
          </p:cNvPr>
          <p:cNvGrpSpPr/>
          <p:nvPr/>
        </p:nvGrpSpPr>
        <p:grpSpPr>
          <a:xfrm rot="1208297">
            <a:off x="2734903" y="1501894"/>
            <a:ext cx="1731963" cy="1227138"/>
            <a:chOff x="5504497" y="1591469"/>
            <a:chExt cx="1731963" cy="1227138"/>
          </a:xfrm>
        </p:grpSpPr>
        <p:grpSp>
          <p:nvGrpSpPr>
            <p:cNvPr id="156" name="Group 28">
              <a:extLst>
                <a:ext uri="{FF2B5EF4-FFF2-40B4-BE49-F238E27FC236}">
                  <a16:creationId xmlns:a16="http://schemas.microsoft.com/office/drawing/2014/main" id="{52EE78E0-EAA0-4D73-A871-7BDFA1AA17B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504497" y="1591469"/>
              <a:ext cx="1731963" cy="1227138"/>
              <a:chOff x="2226" y="931"/>
              <a:chExt cx="1091" cy="773"/>
            </a:xfrm>
          </p:grpSpPr>
          <p:sp>
            <p:nvSpPr>
              <p:cNvPr id="158" name="Freeform 62">
                <a:extLst>
                  <a:ext uri="{FF2B5EF4-FFF2-40B4-BE49-F238E27FC236}">
                    <a16:creationId xmlns:a16="http://schemas.microsoft.com/office/drawing/2014/main" id="{A885B5EE-6615-4C75-A5AE-FEAE2DF87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1117"/>
                <a:ext cx="57" cy="25"/>
              </a:xfrm>
              <a:custGeom>
                <a:avLst/>
                <a:gdLst>
                  <a:gd name="T0" fmla="*/ 0 w 116"/>
                  <a:gd name="T1" fmla="*/ 0 h 50"/>
                  <a:gd name="T2" fmla="*/ 4 w 116"/>
                  <a:gd name="T3" fmla="*/ 2 h 50"/>
                  <a:gd name="T4" fmla="*/ 12 w 116"/>
                  <a:gd name="T5" fmla="*/ 6 h 50"/>
                  <a:gd name="T6" fmla="*/ 23 w 116"/>
                  <a:gd name="T7" fmla="*/ 12 h 50"/>
                  <a:gd name="T8" fmla="*/ 40 w 116"/>
                  <a:gd name="T9" fmla="*/ 19 h 50"/>
                  <a:gd name="T10" fmla="*/ 57 w 116"/>
                  <a:gd name="T11" fmla="*/ 27 h 50"/>
                  <a:gd name="T12" fmla="*/ 76 w 116"/>
                  <a:gd name="T13" fmla="*/ 35 h 50"/>
                  <a:gd name="T14" fmla="*/ 96 w 116"/>
                  <a:gd name="T15" fmla="*/ 43 h 50"/>
                  <a:gd name="T16" fmla="*/ 116 w 116"/>
                  <a:gd name="T17" fmla="*/ 50 h 50"/>
                  <a:gd name="T18" fmla="*/ 114 w 116"/>
                  <a:gd name="T19" fmla="*/ 50 h 50"/>
                  <a:gd name="T20" fmla="*/ 110 w 116"/>
                  <a:gd name="T21" fmla="*/ 50 h 50"/>
                  <a:gd name="T22" fmla="*/ 101 w 116"/>
                  <a:gd name="T23" fmla="*/ 49 h 50"/>
                  <a:gd name="T24" fmla="*/ 89 w 116"/>
                  <a:gd name="T25" fmla="*/ 46 h 50"/>
                  <a:gd name="T26" fmla="*/ 74 w 116"/>
                  <a:gd name="T27" fmla="*/ 42 h 50"/>
                  <a:gd name="T28" fmla="*/ 53 w 116"/>
                  <a:gd name="T29" fmla="*/ 36 h 50"/>
                  <a:gd name="T30" fmla="*/ 30 w 116"/>
                  <a:gd name="T31" fmla="*/ 28 h 50"/>
                  <a:gd name="T32" fmla="*/ 2 w 116"/>
                  <a:gd name="T33" fmla="*/ 17 h 50"/>
                  <a:gd name="T34" fmla="*/ 0 w 116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0">
                    <a:moveTo>
                      <a:pt x="0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23" y="12"/>
                    </a:lnTo>
                    <a:lnTo>
                      <a:pt x="40" y="19"/>
                    </a:lnTo>
                    <a:lnTo>
                      <a:pt x="57" y="27"/>
                    </a:lnTo>
                    <a:lnTo>
                      <a:pt x="76" y="35"/>
                    </a:lnTo>
                    <a:lnTo>
                      <a:pt x="96" y="43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0" y="50"/>
                    </a:lnTo>
                    <a:lnTo>
                      <a:pt x="101" y="49"/>
                    </a:lnTo>
                    <a:lnTo>
                      <a:pt x="89" y="46"/>
                    </a:lnTo>
                    <a:lnTo>
                      <a:pt x="74" y="42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63">
                <a:extLst>
                  <a:ext uri="{FF2B5EF4-FFF2-40B4-BE49-F238E27FC236}">
                    <a16:creationId xmlns:a16="http://schemas.microsoft.com/office/drawing/2014/main" id="{E00C8C8E-C369-4B69-AB5D-FD59D7CE7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1137"/>
                <a:ext cx="58" cy="25"/>
              </a:xfrm>
              <a:custGeom>
                <a:avLst/>
                <a:gdLst>
                  <a:gd name="T0" fmla="*/ 0 w 117"/>
                  <a:gd name="T1" fmla="*/ 0 h 50"/>
                  <a:gd name="T2" fmla="*/ 4 w 117"/>
                  <a:gd name="T3" fmla="*/ 1 h 50"/>
                  <a:gd name="T4" fmla="*/ 12 w 117"/>
                  <a:gd name="T5" fmla="*/ 5 h 50"/>
                  <a:gd name="T6" fmla="*/ 23 w 117"/>
                  <a:gd name="T7" fmla="*/ 11 h 50"/>
                  <a:gd name="T8" fmla="*/ 39 w 117"/>
                  <a:gd name="T9" fmla="*/ 18 h 50"/>
                  <a:gd name="T10" fmla="*/ 58 w 117"/>
                  <a:gd name="T11" fmla="*/ 26 h 50"/>
                  <a:gd name="T12" fmla="*/ 77 w 117"/>
                  <a:gd name="T13" fmla="*/ 35 h 50"/>
                  <a:gd name="T14" fmla="*/ 97 w 117"/>
                  <a:gd name="T15" fmla="*/ 43 h 50"/>
                  <a:gd name="T16" fmla="*/ 117 w 117"/>
                  <a:gd name="T17" fmla="*/ 50 h 50"/>
                  <a:gd name="T18" fmla="*/ 115 w 117"/>
                  <a:gd name="T19" fmla="*/ 50 h 50"/>
                  <a:gd name="T20" fmla="*/ 110 w 117"/>
                  <a:gd name="T21" fmla="*/ 50 h 50"/>
                  <a:gd name="T22" fmla="*/ 102 w 117"/>
                  <a:gd name="T23" fmla="*/ 48 h 50"/>
                  <a:gd name="T24" fmla="*/ 90 w 117"/>
                  <a:gd name="T25" fmla="*/ 46 h 50"/>
                  <a:gd name="T26" fmla="*/ 74 w 117"/>
                  <a:gd name="T27" fmla="*/ 42 h 50"/>
                  <a:gd name="T28" fmla="*/ 54 w 117"/>
                  <a:gd name="T29" fmla="*/ 36 h 50"/>
                  <a:gd name="T30" fmla="*/ 30 w 117"/>
                  <a:gd name="T31" fmla="*/ 28 h 50"/>
                  <a:gd name="T32" fmla="*/ 1 w 117"/>
                  <a:gd name="T33" fmla="*/ 17 h 50"/>
                  <a:gd name="T34" fmla="*/ 0 w 117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0">
                    <a:moveTo>
                      <a:pt x="0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8" y="26"/>
                    </a:lnTo>
                    <a:lnTo>
                      <a:pt x="77" y="35"/>
                    </a:lnTo>
                    <a:lnTo>
                      <a:pt x="97" y="43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0" y="50"/>
                    </a:lnTo>
                    <a:lnTo>
                      <a:pt x="102" y="48"/>
                    </a:lnTo>
                    <a:lnTo>
                      <a:pt x="90" y="46"/>
                    </a:lnTo>
                    <a:lnTo>
                      <a:pt x="74" y="42"/>
                    </a:lnTo>
                    <a:lnTo>
                      <a:pt x="54" y="36"/>
                    </a:lnTo>
                    <a:lnTo>
                      <a:pt x="30" y="28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64">
                <a:extLst>
                  <a:ext uri="{FF2B5EF4-FFF2-40B4-BE49-F238E27FC236}">
                    <a16:creationId xmlns:a16="http://schemas.microsoft.com/office/drawing/2014/main" id="{B28C6EA1-1842-4AFE-947F-B856F6E7B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157"/>
                <a:ext cx="57" cy="25"/>
              </a:xfrm>
              <a:custGeom>
                <a:avLst/>
                <a:gdLst>
                  <a:gd name="T0" fmla="*/ 0 w 115"/>
                  <a:gd name="T1" fmla="*/ 0 h 49"/>
                  <a:gd name="T2" fmla="*/ 3 w 115"/>
                  <a:gd name="T3" fmla="*/ 1 h 49"/>
                  <a:gd name="T4" fmla="*/ 12 w 115"/>
                  <a:gd name="T5" fmla="*/ 6 h 49"/>
                  <a:gd name="T6" fmla="*/ 23 w 115"/>
                  <a:gd name="T7" fmla="*/ 11 h 49"/>
                  <a:gd name="T8" fmla="*/ 39 w 115"/>
                  <a:gd name="T9" fmla="*/ 18 h 49"/>
                  <a:gd name="T10" fmla="*/ 56 w 115"/>
                  <a:gd name="T11" fmla="*/ 26 h 49"/>
                  <a:gd name="T12" fmla="*/ 76 w 115"/>
                  <a:gd name="T13" fmla="*/ 34 h 49"/>
                  <a:gd name="T14" fmla="*/ 96 w 115"/>
                  <a:gd name="T15" fmla="*/ 43 h 49"/>
                  <a:gd name="T16" fmla="*/ 115 w 115"/>
                  <a:gd name="T17" fmla="*/ 49 h 49"/>
                  <a:gd name="T18" fmla="*/ 114 w 115"/>
                  <a:gd name="T19" fmla="*/ 49 h 49"/>
                  <a:gd name="T20" fmla="*/ 109 w 115"/>
                  <a:gd name="T21" fmla="*/ 49 h 49"/>
                  <a:gd name="T22" fmla="*/ 100 w 115"/>
                  <a:gd name="T23" fmla="*/ 48 h 49"/>
                  <a:gd name="T24" fmla="*/ 89 w 115"/>
                  <a:gd name="T25" fmla="*/ 46 h 49"/>
                  <a:gd name="T26" fmla="*/ 74 w 115"/>
                  <a:gd name="T27" fmla="*/ 41 h 49"/>
                  <a:gd name="T28" fmla="*/ 53 w 115"/>
                  <a:gd name="T29" fmla="*/ 36 h 49"/>
                  <a:gd name="T30" fmla="*/ 30 w 115"/>
                  <a:gd name="T31" fmla="*/ 28 h 49"/>
                  <a:gd name="T32" fmla="*/ 1 w 115"/>
                  <a:gd name="T33" fmla="*/ 16 h 49"/>
                  <a:gd name="T34" fmla="*/ 0 w 115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49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6" y="26"/>
                    </a:lnTo>
                    <a:lnTo>
                      <a:pt x="76" y="34"/>
                    </a:lnTo>
                    <a:lnTo>
                      <a:pt x="96" y="43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09" y="49"/>
                    </a:lnTo>
                    <a:lnTo>
                      <a:pt x="100" y="48"/>
                    </a:lnTo>
                    <a:lnTo>
                      <a:pt x="89" y="46"/>
                    </a:lnTo>
                    <a:lnTo>
                      <a:pt x="74" y="41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65">
                <a:extLst>
                  <a:ext uri="{FF2B5EF4-FFF2-40B4-BE49-F238E27FC236}">
                    <a16:creationId xmlns:a16="http://schemas.microsoft.com/office/drawing/2014/main" id="{579CE482-08D3-4078-A010-911A72CD5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1177"/>
                <a:ext cx="58" cy="25"/>
              </a:xfrm>
              <a:custGeom>
                <a:avLst/>
                <a:gdLst>
                  <a:gd name="T0" fmla="*/ 0 w 116"/>
                  <a:gd name="T1" fmla="*/ 0 h 51"/>
                  <a:gd name="T2" fmla="*/ 3 w 116"/>
                  <a:gd name="T3" fmla="*/ 1 h 51"/>
                  <a:gd name="T4" fmla="*/ 11 w 116"/>
                  <a:gd name="T5" fmla="*/ 6 h 51"/>
                  <a:gd name="T6" fmla="*/ 23 w 116"/>
                  <a:gd name="T7" fmla="*/ 12 h 51"/>
                  <a:gd name="T8" fmla="*/ 39 w 116"/>
                  <a:gd name="T9" fmla="*/ 18 h 51"/>
                  <a:gd name="T10" fmla="*/ 57 w 116"/>
                  <a:gd name="T11" fmla="*/ 27 h 51"/>
                  <a:gd name="T12" fmla="*/ 77 w 116"/>
                  <a:gd name="T13" fmla="*/ 36 h 51"/>
                  <a:gd name="T14" fmla="*/ 96 w 116"/>
                  <a:gd name="T15" fmla="*/ 44 h 51"/>
                  <a:gd name="T16" fmla="*/ 116 w 116"/>
                  <a:gd name="T17" fmla="*/ 51 h 51"/>
                  <a:gd name="T18" fmla="*/ 115 w 116"/>
                  <a:gd name="T19" fmla="*/ 51 h 51"/>
                  <a:gd name="T20" fmla="*/ 109 w 116"/>
                  <a:gd name="T21" fmla="*/ 51 h 51"/>
                  <a:gd name="T22" fmla="*/ 101 w 116"/>
                  <a:gd name="T23" fmla="*/ 48 h 51"/>
                  <a:gd name="T24" fmla="*/ 90 w 116"/>
                  <a:gd name="T25" fmla="*/ 46 h 51"/>
                  <a:gd name="T26" fmla="*/ 73 w 116"/>
                  <a:gd name="T27" fmla="*/ 43 h 51"/>
                  <a:gd name="T28" fmla="*/ 54 w 116"/>
                  <a:gd name="T29" fmla="*/ 37 h 51"/>
                  <a:gd name="T30" fmla="*/ 30 w 116"/>
                  <a:gd name="T31" fmla="*/ 29 h 51"/>
                  <a:gd name="T32" fmla="*/ 1 w 116"/>
                  <a:gd name="T33" fmla="*/ 17 h 51"/>
                  <a:gd name="T34" fmla="*/ 0 w 116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1">
                    <a:moveTo>
                      <a:pt x="0" y="0"/>
                    </a:moveTo>
                    <a:lnTo>
                      <a:pt x="3" y="1"/>
                    </a:lnTo>
                    <a:lnTo>
                      <a:pt x="11" y="6"/>
                    </a:lnTo>
                    <a:lnTo>
                      <a:pt x="23" y="12"/>
                    </a:lnTo>
                    <a:lnTo>
                      <a:pt x="39" y="18"/>
                    </a:lnTo>
                    <a:lnTo>
                      <a:pt x="57" y="27"/>
                    </a:lnTo>
                    <a:lnTo>
                      <a:pt x="77" y="36"/>
                    </a:lnTo>
                    <a:lnTo>
                      <a:pt x="96" y="44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09" y="51"/>
                    </a:lnTo>
                    <a:lnTo>
                      <a:pt x="101" y="48"/>
                    </a:lnTo>
                    <a:lnTo>
                      <a:pt x="90" y="46"/>
                    </a:lnTo>
                    <a:lnTo>
                      <a:pt x="73" y="43"/>
                    </a:lnTo>
                    <a:lnTo>
                      <a:pt x="54" y="37"/>
                    </a:lnTo>
                    <a:lnTo>
                      <a:pt x="30" y="29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79">
                <a:extLst>
                  <a:ext uri="{FF2B5EF4-FFF2-40B4-BE49-F238E27FC236}">
                    <a16:creationId xmlns:a16="http://schemas.microsoft.com/office/drawing/2014/main" id="{01F0C820-660A-46D0-90BE-AD38D5465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953"/>
                <a:ext cx="1049" cy="751"/>
              </a:xfrm>
              <a:custGeom>
                <a:avLst/>
                <a:gdLst>
                  <a:gd name="T0" fmla="*/ 129 w 2099"/>
                  <a:gd name="T1" fmla="*/ 794 h 1501"/>
                  <a:gd name="T2" fmla="*/ 164 w 2099"/>
                  <a:gd name="T3" fmla="*/ 789 h 1501"/>
                  <a:gd name="T4" fmla="*/ 225 w 2099"/>
                  <a:gd name="T5" fmla="*/ 788 h 1501"/>
                  <a:gd name="T6" fmla="*/ 295 w 2099"/>
                  <a:gd name="T7" fmla="*/ 801 h 1501"/>
                  <a:gd name="T8" fmla="*/ 361 w 2099"/>
                  <a:gd name="T9" fmla="*/ 838 h 1501"/>
                  <a:gd name="T10" fmla="*/ 403 w 2099"/>
                  <a:gd name="T11" fmla="*/ 908 h 1501"/>
                  <a:gd name="T12" fmla="*/ 385 w 2099"/>
                  <a:gd name="T13" fmla="*/ 1044 h 1501"/>
                  <a:gd name="T14" fmla="*/ 307 w 2099"/>
                  <a:gd name="T15" fmla="*/ 1105 h 1501"/>
                  <a:gd name="T16" fmla="*/ 286 w 2099"/>
                  <a:gd name="T17" fmla="*/ 1128 h 1501"/>
                  <a:gd name="T18" fmla="*/ 338 w 2099"/>
                  <a:gd name="T19" fmla="*/ 1280 h 1501"/>
                  <a:gd name="T20" fmla="*/ 389 w 2099"/>
                  <a:gd name="T21" fmla="*/ 1463 h 1501"/>
                  <a:gd name="T22" fmla="*/ 404 w 2099"/>
                  <a:gd name="T23" fmla="*/ 1497 h 1501"/>
                  <a:gd name="T24" fmla="*/ 457 w 2099"/>
                  <a:gd name="T25" fmla="*/ 1472 h 1501"/>
                  <a:gd name="T26" fmla="*/ 550 w 2099"/>
                  <a:gd name="T27" fmla="*/ 1432 h 1501"/>
                  <a:gd name="T28" fmla="*/ 675 w 2099"/>
                  <a:gd name="T29" fmla="*/ 1378 h 1501"/>
                  <a:gd name="T30" fmla="*/ 832 w 2099"/>
                  <a:gd name="T31" fmla="*/ 1313 h 1501"/>
                  <a:gd name="T32" fmla="*/ 1011 w 2099"/>
                  <a:gd name="T33" fmla="*/ 1243 h 1501"/>
                  <a:gd name="T34" fmla="*/ 1211 w 2099"/>
                  <a:gd name="T35" fmla="*/ 1168 h 1501"/>
                  <a:gd name="T36" fmla="*/ 1425 w 2099"/>
                  <a:gd name="T37" fmla="*/ 1093 h 1501"/>
                  <a:gd name="T38" fmla="*/ 1647 w 2099"/>
                  <a:gd name="T39" fmla="*/ 1021 h 1501"/>
                  <a:gd name="T40" fmla="*/ 1873 w 2099"/>
                  <a:gd name="T41" fmla="*/ 955 h 1501"/>
                  <a:gd name="T42" fmla="*/ 2099 w 2099"/>
                  <a:gd name="T43" fmla="*/ 900 h 1501"/>
                  <a:gd name="T44" fmla="*/ 1910 w 2099"/>
                  <a:gd name="T45" fmla="*/ 584 h 1501"/>
                  <a:gd name="T46" fmla="*/ 1870 w 2099"/>
                  <a:gd name="T47" fmla="*/ 595 h 1501"/>
                  <a:gd name="T48" fmla="*/ 1810 w 2099"/>
                  <a:gd name="T49" fmla="*/ 604 h 1501"/>
                  <a:gd name="T50" fmla="*/ 1743 w 2099"/>
                  <a:gd name="T51" fmla="*/ 599 h 1501"/>
                  <a:gd name="T52" fmla="*/ 1685 w 2099"/>
                  <a:gd name="T53" fmla="*/ 570 h 1501"/>
                  <a:gd name="T54" fmla="*/ 1647 w 2099"/>
                  <a:gd name="T55" fmla="*/ 489 h 1501"/>
                  <a:gd name="T56" fmla="*/ 1681 w 2099"/>
                  <a:gd name="T57" fmla="*/ 379 h 1501"/>
                  <a:gd name="T58" fmla="*/ 1737 w 2099"/>
                  <a:gd name="T59" fmla="*/ 324 h 1501"/>
                  <a:gd name="T60" fmla="*/ 1716 w 2099"/>
                  <a:gd name="T61" fmla="*/ 277 h 1501"/>
                  <a:gd name="T62" fmla="*/ 1624 w 2099"/>
                  <a:gd name="T63" fmla="*/ 122 h 1501"/>
                  <a:gd name="T64" fmla="*/ 1567 w 2099"/>
                  <a:gd name="T65" fmla="*/ 0 h 1501"/>
                  <a:gd name="T66" fmla="*/ 1553 w 2099"/>
                  <a:gd name="T67" fmla="*/ 9 h 1501"/>
                  <a:gd name="T68" fmla="*/ 1511 w 2099"/>
                  <a:gd name="T69" fmla="*/ 36 h 1501"/>
                  <a:gd name="T70" fmla="*/ 1442 w 2099"/>
                  <a:gd name="T71" fmla="*/ 76 h 1501"/>
                  <a:gd name="T72" fmla="*/ 1346 w 2099"/>
                  <a:gd name="T73" fmla="*/ 126 h 1501"/>
                  <a:gd name="T74" fmla="*/ 1221 w 2099"/>
                  <a:gd name="T75" fmla="*/ 182 h 1501"/>
                  <a:gd name="T76" fmla="*/ 1069 w 2099"/>
                  <a:gd name="T77" fmla="*/ 241 h 1501"/>
                  <a:gd name="T78" fmla="*/ 889 w 2099"/>
                  <a:gd name="T79" fmla="*/ 298 h 1501"/>
                  <a:gd name="T80" fmla="*/ 683 w 2099"/>
                  <a:gd name="T81" fmla="*/ 353 h 1501"/>
                  <a:gd name="T82" fmla="*/ 449 w 2099"/>
                  <a:gd name="T83" fmla="*/ 399 h 1501"/>
                  <a:gd name="T84" fmla="*/ 189 w 2099"/>
                  <a:gd name="T85" fmla="*/ 433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9" h="1501">
                    <a:moveTo>
                      <a:pt x="0" y="448"/>
                    </a:moveTo>
                    <a:lnTo>
                      <a:pt x="127" y="794"/>
                    </a:lnTo>
                    <a:lnTo>
                      <a:pt x="129" y="794"/>
                    </a:lnTo>
                    <a:lnTo>
                      <a:pt x="137" y="792"/>
                    </a:lnTo>
                    <a:lnTo>
                      <a:pt x="149" y="790"/>
                    </a:lnTo>
                    <a:lnTo>
                      <a:pt x="164" y="789"/>
                    </a:lnTo>
                    <a:lnTo>
                      <a:pt x="182" y="788"/>
                    </a:lnTo>
                    <a:lnTo>
                      <a:pt x="202" y="787"/>
                    </a:lnTo>
                    <a:lnTo>
                      <a:pt x="225" y="788"/>
                    </a:lnTo>
                    <a:lnTo>
                      <a:pt x="248" y="790"/>
                    </a:lnTo>
                    <a:lnTo>
                      <a:pt x="272" y="794"/>
                    </a:lnTo>
                    <a:lnTo>
                      <a:pt x="295" y="801"/>
                    </a:lnTo>
                    <a:lnTo>
                      <a:pt x="319" y="810"/>
                    </a:lnTo>
                    <a:lnTo>
                      <a:pt x="341" y="822"/>
                    </a:lnTo>
                    <a:lnTo>
                      <a:pt x="361" y="838"/>
                    </a:lnTo>
                    <a:lnTo>
                      <a:pt x="378" y="856"/>
                    </a:lnTo>
                    <a:lnTo>
                      <a:pt x="393" y="880"/>
                    </a:lnTo>
                    <a:lnTo>
                      <a:pt x="403" y="908"/>
                    </a:lnTo>
                    <a:lnTo>
                      <a:pt x="411" y="963"/>
                    </a:lnTo>
                    <a:lnTo>
                      <a:pt x="403" y="1008"/>
                    </a:lnTo>
                    <a:lnTo>
                      <a:pt x="385" y="1044"/>
                    </a:lnTo>
                    <a:lnTo>
                      <a:pt x="360" y="1072"/>
                    </a:lnTo>
                    <a:lnTo>
                      <a:pt x="332" y="1091"/>
                    </a:lnTo>
                    <a:lnTo>
                      <a:pt x="307" y="1105"/>
                    </a:lnTo>
                    <a:lnTo>
                      <a:pt x="288" y="1112"/>
                    </a:lnTo>
                    <a:lnTo>
                      <a:pt x="281" y="1114"/>
                    </a:lnTo>
                    <a:lnTo>
                      <a:pt x="286" y="1128"/>
                    </a:lnTo>
                    <a:lnTo>
                      <a:pt x="298" y="1165"/>
                    </a:lnTo>
                    <a:lnTo>
                      <a:pt x="317" y="1218"/>
                    </a:lnTo>
                    <a:lnTo>
                      <a:pt x="338" y="1280"/>
                    </a:lnTo>
                    <a:lnTo>
                      <a:pt x="358" y="1347"/>
                    </a:lnTo>
                    <a:lnTo>
                      <a:pt x="377" y="1410"/>
                    </a:lnTo>
                    <a:lnTo>
                      <a:pt x="389" y="1463"/>
                    </a:lnTo>
                    <a:lnTo>
                      <a:pt x="394" y="1501"/>
                    </a:lnTo>
                    <a:lnTo>
                      <a:pt x="396" y="1500"/>
                    </a:lnTo>
                    <a:lnTo>
                      <a:pt x="404" y="1497"/>
                    </a:lnTo>
                    <a:lnTo>
                      <a:pt x="417" y="1491"/>
                    </a:lnTo>
                    <a:lnTo>
                      <a:pt x="434" y="1483"/>
                    </a:lnTo>
                    <a:lnTo>
                      <a:pt x="457" y="1472"/>
                    </a:lnTo>
                    <a:lnTo>
                      <a:pt x="484" y="1461"/>
                    </a:lnTo>
                    <a:lnTo>
                      <a:pt x="514" y="1447"/>
                    </a:lnTo>
                    <a:lnTo>
                      <a:pt x="550" y="1432"/>
                    </a:lnTo>
                    <a:lnTo>
                      <a:pt x="588" y="1416"/>
                    </a:lnTo>
                    <a:lnTo>
                      <a:pt x="630" y="1398"/>
                    </a:lnTo>
                    <a:lnTo>
                      <a:pt x="675" y="1378"/>
                    </a:lnTo>
                    <a:lnTo>
                      <a:pt x="725" y="1357"/>
                    </a:lnTo>
                    <a:lnTo>
                      <a:pt x="777" y="1337"/>
                    </a:lnTo>
                    <a:lnTo>
                      <a:pt x="832" y="1313"/>
                    </a:lnTo>
                    <a:lnTo>
                      <a:pt x="889" y="1290"/>
                    </a:lnTo>
                    <a:lnTo>
                      <a:pt x="949" y="1267"/>
                    </a:lnTo>
                    <a:lnTo>
                      <a:pt x="1011" y="1243"/>
                    </a:lnTo>
                    <a:lnTo>
                      <a:pt x="1076" y="1218"/>
                    </a:lnTo>
                    <a:lnTo>
                      <a:pt x="1143" y="1194"/>
                    </a:lnTo>
                    <a:lnTo>
                      <a:pt x="1211" y="1168"/>
                    </a:lnTo>
                    <a:lnTo>
                      <a:pt x="1281" y="1143"/>
                    </a:lnTo>
                    <a:lnTo>
                      <a:pt x="1352" y="1118"/>
                    </a:lnTo>
                    <a:lnTo>
                      <a:pt x="1425" y="1093"/>
                    </a:lnTo>
                    <a:lnTo>
                      <a:pt x="1499" y="1069"/>
                    </a:lnTo>
                    <a:lnTo>
                      <a:pt x="1572" y="1045"/>
                    </a:lnTo>
                    <a:lnTo>
                      <a:pt x="1647" y="1021"/>
                    </a:lnTo>
                    <a:lnTo>
                      <a:pt x="1722" y="999"/>
                    </a:lnTo>
                    <a:lnTo>
                      <a:pt x="1798" y="977"/>
                    </a:lnTo>
                    <a:lnTo>
                      <a:pt x="1873" y="955"/>
                    </a:lnTo>
                    <a:lnTo>
                      <a:pt x="1949" y="936"/>
                    </a:lnTo>
                    <a:lnTo>
                      <a:pt x="2024" y="917"/>
                    </a:lnTo>
                    <a:lnTo>
                      <a:pt x="2099" y="900"/>
                    </a:lnTo>
                    <a:lnTo>
                      <a:pt x="1919" y="581"/>
                    </a:lnTo>
                    <a:lnTo>
                      <a:pt x="1917" y="582"/>
                    </a:lnTo>
                    <a:lnTo>
                      <a:pt x="1910" y="584"/>
                    </a:lnTo>
                    <a:lnTo>
                      <a:pt x="1900" y="586"/>
                    </a:lnTo>
                    <a:lnTo>
                      <a:pt x="1886" y="591"/>
                    </a:lnTo>
                    <a:lnTo>
                      <a:pt x="1870" y="595"/>
                    </a:lnTo>
                    <a:lnTo>
                      <a:pt x="1851" y="598"/>
                    </a:lnTo>
                    <a:lnTo>
                      <a:pt x="1830" y="601"/>
                    </a:lnTo>
                    <a:lnTo>
                      <a:pt x="1810" y="604"/>
                    </a:lnTo>
                    <a:lnTo>
                      <a:pt x="1787" y="604"/>
                    </a:lnTo>
                    <a:lnTo>
                      <a:pt x="1765" y="603"/>
                    </a:lnTo>
                    <a:lnTo>
                      <a:pt x="1743" y="599"/>
                    </a:lnTo>
                    <a:lnTo>
                      <a:pt x="1722" y="593"/>
                    </a:lnTo>
                    <a:lnTo>
                      <a:pt x="1703" y="584"/>
                    </a:lnTo>
                    <a:lnTo>
                      <a:pt x="1685" y="570"/>
                    </a:lnTo>
                    <a:lnTo>
                      <a:pt x="1670" y="554"/>
                    </a:lnTo>
                    <a:lnTo>
                      <a:pt x="1659" y="533"/>
                    </a:lnTo>
                    <a:lnTo>
                      <a:pt x="1647" y="489"/>
                    </a:lnTo>
                    <a:lnTo>
                      <a:pt x="1650" y="447"/>
                    </a:lnTo>
                    <a:lnTo>
                      <a:pt x="1661" y="410"/>
                    </a:lnTo>
                    <a:lnTo>
                      <a:pt x="1681" y="379"/>
                    </a:lnTo>
                    <a:lnTo>
                      <a:pt x="1703" y="354"/>
                    </a:lnTo>
                    <a:lnTo>
                      <a:pt x="1722" y="335"/>
                    </a:lnTo>
                    <a:lnTo>
                      <a:pt x="1737" y="324"/>
                    </a:lnTo>
                    <a:lnTo>
                      <a:pt x="1743" y="319"/>
                    </a:lnTo>
                    <a:lnTo>
                      <a:pt x="1736" y="308"/>
                    </a:lnTo>
                    <a:lnTo>
                      <a:pt x="1716" y="277"/>
                    </a:lnTo>
                    <a:lnTo>
                      <a:pt x="1689" y="230"/>
                    </a:lnTo>
                    <a:lnTo>
                      <a:pt x="1657" y="177"/>
                    </a:lnTo>
                    <a:lnTo>
                      <a:pt x="1624" y="122"/>
                    </a:lnTo>
                    <a:lnTo>
                      <a:pt x="1597" y="70"/>
                    </a:lnTo>
                    <a:lnTo>
                      <a:pt x="1576" y="28"/>
                    </a:lnTo>
                    <a:lnTo>
                      <a:pt x="1567" y="0"/>
                    </a:lnTo>
                    <a:lnTo>
                      <a:pt x="1566" y="1"/>
                    </a:lnTo>
                    <a:lnTo>
                      <a:pt x="1561" y="5"/>
                    </a:lnTo>
                    <a:lnTo>
                      <a:pt x="1553" y="9"/>
                    </a:lnTo>
                    <a:lnTo>
                      <a:pt x="1543" y="17"/>
                    </a:lnTo>
                    <a:lnTo>
                      <a:pt x="1529" y="25"/>
                    </a:lnTo>
                    <a:lnTo>
                      <a:pt x="1511" y="36"/>
                    </a:lnTo>
                    <a:lnTo>
                      <a:pt x="1491" y="48"/>
                    </a:lnTo>
                    <a:lnTo>
                      <a:pt x="1468" y="61"/>
                    </a:lnTo>
                    <a:lnTo>
                      <a:pt x="1442" y="76"/>
                    </a:lnTo>
                    <a:lnTo>
                      <a:pt x="1412" y="92"/>
                    </a:lnTo>
                    <a:lnTo>
                      <a:pt x="1380" y="108"/>
                    </a:lnTo>
                    <a:lnTo>
                      <a:pt x="1346" y="126"/>
                    </a:lnTo>
                    <a:lnTo>
                      <a:pt x="1306" y="144"/>
                    </a:lnTo>
                    <a:lnTo>
                      <a:pt x="1265" y="162"/>
                    </a:lnTo>
                    <a:lnTo>
                      <a:pt x="1221" y="182"/>
                    </a:lnTo>
                    <a:lnTo>
                      <a:pt x="1173" y="202"/>
                    </a:lnTo>
                    <a:lnTo>
                      <a:pt x="1122" y="221"/>
                    </a:lnTo>
                    <a:lnTo>
                      <a:pt x="1069" y="241"/>
                    </a:lnTo>
                    <a:lnTo>
                      <a:pt x="1013" y="260"/>
                    </a:lnTo>
                    <a:lnTo>
                      <a:pt x="953" y="280"/>
                    </a:lnTo>
                    <a:lnTo>
                      <a:pt x="889" y="298"/>
                    </a:lnTo>
                    <a:lnTo>
                      <a:pt x="824" y="317"/>
                    </a:lnTo>
                    <a:lnTo>
                      <a:pt x="755" y="335"/>
                    </a:lnTo>
                    <a:lnTo>
                      <a:pt x="683" y="353"/>
                    </a:lnTo>
                    <a:lnTo>
                      <a:pt x="608" y="369"/>
                    </a:lnTo>
                    <a:lnTo>
                      <a:pt x="530" y="384"/>
                    </a:lnTo>
                    <a:lnTo>
                      <a:pt x="449" y="399"/>
                    </a:lnTo>
                    <a:lnTo>
                      <a:pt x="365" y="411"/>
                    </a:lnTo>
                    <a:lnTo>
                      <a:pt x="279" y="423"/>
                    </a:lnTo>
                    <a:lnTo>
                      <a:pt x="189" y="433"/>
                    </a:lnTo>
                    <a:lnTo>
                      <a:pt x="96" y="441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80">
                <a:extLst>
                  <a:ext uri="{FF2B5EF4-FFF2-40B4-BE49-F238E27FC236}">
                    <a16:creationId xmlns:a16="http://schemas.microsoft.com/office/drawing/2014/main" id="{E3DBCF2E-96A4-461E-B00A-E2EB1DD49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973"/>
                <a:ext cx="999" cy="711"/>
              </a:xfrm>
              <a:custGeom>
                <a:avLst/>
                <a:gdLst>
                  <a:gd name="T0" fmla="*/ 1971 w 1997"/>
                  <a:gd name="T1" fmla="*/ 805 h 1422"/>
                  <a:gd name="T2" fmla="*/ 1881 w 1997"/>
                  <a:gd name="T3" fmla="*/ 648 h 1422"/>
                  <a:gd name="T4" fmla="*/ 1823 w 1997"/>
                  <a:gd name="T5" fmla="*/ 545 h 1422"/>
                  <a:gd name="T6" fmla="*/ 1805 w 1997"/>
                  <a:gd name="T7" fmla="*/ 548 h 1422"/>
                  <a:gd name="T8" fmla="*/ 1760 w 1997"/>
                  <a:gd name="T9" fmla="*/ 556 h 1422"/>
                  <a:gd name="T10" fmla="*/ 1702 w 1997"/>
                  <a:gd name="T11" fmla="*/ 557 h 1422"/>
                  <a:gd name="T12" fmla="*/ 1643 w 1997"/>
                  <a:gd name="T13" fmla="*/ 544 h 1422"/>
                  <a:gd name="T14" fmla="*/ 1596 w 1997"/>
                  <a:gd name="T15" fmla="*/ 506 h 1422"/>
                  <a:gd name="T16" fmla="*/ 1575 w 1997"/>
                  <a:gd name="T17" fmla="*/ 406 h 1422"/>
                  <a:gd name="T18" fmla="*/ 1620 w 1997"/>
                  <a:gd name="T19" fmla="*/ 316 h 1422"/>
                  <a:gd name="T20" fmla="*/ 1656 w 1997"/>
                  <a:gd name="T21" fmla="*/ 279 h 1422"/>
                  <a:gd name="T22" fmla="*/ 1605 w 1997"/>
                  <a:gd name="T23" fmla="*/ 202 h 1422"/>
                  <a:gd name="T24" fmla="*/ 1519 w 1997"/>
                  <a:gd name="T25" fmla="*/ 61 h 1422"/>
                  <a:gd name="T26" fmla="*/ 1483 w 1997"/>
                  <a:gd name="T27" fmla="*/ 2 h 1422"/>
                  <a:gd name="T28" fmla="*/ 1458 w 1997"/>
                  <a:gd name="T29" fmla="*/ 18 h 1422"/>
                  <a:gd name="T30" fmla="*/ 1406 w 1997"/>
                  <a:gd name="T31" fmla="*/ 49 h 1422"/>
                  <a:gd name="T32" fmla="*/ 1329 w 1997"/>
                  <a:gd name="T33" fmla="*/ 89 h 1422"/>
                  <a:gd name="T34" fmla="*/ 1226 w 1997"/>
                  <a:gd name="T35" fmla="*/ 139 h 1422"/>
                  <a:gd name="T36" fmla="*/ 1099 w 1997"/>
                  <a:gd name="T37" fmla="*/ 192 h 1422"/>
                  <a:gd name="T38" fmla="*/ 945 w 1997"/>
                  <a:gd name="T39" fmla="*/ 247 h 1422"/>
                  <a:gd name="T40" fmla="*/ 768 w 1997"/>
                  <a:gd name="T41" fmla="*/ 299 h 1422"/>
                  <a:gd name="T42" fmla="*/ 566 w 1997"/>
                  <a:gd name="T43" fmla="*/ 347 h 1422"/>
                  <a:gd name="T44" fmla="*/ 339 w 1997"/>
                  <a:gd name="T45" fmla="*/ 386 h 1422"/>
                  <a:gd name="T46" fmla="*/ 88 w 1997"/>
                  <a:gd name="T47" fmla="*/ 415 h 1422"/>
                  <a:gd name="T48" fmla="*/ 18 w 1997"/>
                  <a:gd name="T49" fmla="*/ 470 h 1422"/>
                  <a:gd name="T50" fmla="*/ 78 w 1997"/>
                  <a:gd name="T51" fmla="*/ 637 h 1422"/>
                  <a:gd name="T52" fmla="*/ 117 w 1997"/>
                  <a:gd name="T53" fmla="*/ 743 h 1422"/>
                  <a:gd name="T54" fmla="*/ 137 w 1997"/>
                  <a:gd name="T55" fmla="*/ 743 h 1422"/>
                  <a:gd name="T56" fmla="*/ 185 w 1997"/>
                  <a:gd name="T57" fmla="*/ 742 h 1422"/>
                  <a:gd name="T58" fmla="*/ 248 w 1997"/>
                  <a:gd name="T59" fmla="*/ 752 h 1422"/>
                  <a:gd name="T60" fmla="*/ 311 w 1997"/>
                  <a:gd name="T61" fmla="*/ 779 h 1422"/>
                  <a:gd name="T62" fmla="*/ 357 w 1997"/>
                  <a:gd name="T63" fmla="*/ 833 h 1422"/>
                  <a:gd name="T64" fmla="*/ 368 w 1997"/>
                  <a:gd name="T65" fmla="*/ 952 h 1422"/>
                  <a:gd name="T66" fmla="*/ 306 w 1997"/>
                  <a:gd name="T67" fmla="*/ 1030 h 1422"/>
                  <a:gd name="T68" fmla="*/ 262 w 1997"/>
                  <a:gd name="T69" fmla="*/ 1056 h 1422"/>
                  <a:gd name="T70" fmla="*/ 295 w 1997"/>
                  <a:gd name="T71" fmla="*/ 1156 h 1422"/>
                  <a:gd name="T72" fmla="*/ 348 w 1997"/>
                  <a:gd name="T73" fmla="*/ 1336 h 1422"/>
                  <a:gd name="T74" fmla="*/ 366 w 1997"/>
                  <a:gd name="T75" fmla="*/ 1421 h 1422"/>
                  <a:gd name="T76" fmla="*/ 404 w 1997"/>
                  <a:gd name="T77" fmla="*/ 1404 h 1422"/>
                  <a:gd name="T78" fmla="*/ 482 w 1997"/>
                  <a:gd name="T79" fmla="*/ 1370 h 1422"/>
                  <a:gd name="T80" fmla="*/ 595 w 1997"/>
                  <a:gd name="T81" fmla="*/ 1322 h 1422"/>
                  <a:gd name="T82" fmla="*/ 738 w 1997"/>
                  <a:gd name="T83" fmla="*/ 1263 h 1422"/>
                  <a:gd name="T84" fmla="*/ 906 w 1997"/>
                  <a:gd name="T85" fmla="*/ 1196 h 1422"/>
                  <a:gd name="T86" fmla="*/ 1093 w 1997"/>
                  <a:gd name="T87" fmla="*/ 1125 h 1422"/>
                  <a:gd name="T88" fmla="*/ 1294 w 1997"/>
                  <a:gd name="T89" fmla="*/ 1053 h 1422"/>
                  <a:gd name="T90" fmla="*/ 1504 w 1997"/>
                  <a:gd name="T91" fmla="*/ 984 h 1422"/>
                  <a:gd name="T92" fmla="*/ 1717 w 1997"/>
                  <a:gd name="T93" fmla="*/ 921 h 1422"/>
                  <a:gd name="T94" fmla="*/ 1928 w 1997"/>
                  <a:gd name="T95" fmla="*/ 867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1422">
                    <a:moveTo>
                      <a:pt x="1997" y="851"/>
                    </a:moveTo>
                    <a:lnTo>
                      <a:pt x="1990" y="838"/>
                    </a:lnTo>
                    <a:lnTo>
                      <a:pt x="1971" y="805"/>
                    </a:lnTo>
                    <a:lnTo>
                      <a:pt x="1944" y="757"/>
                    </a:lnTo>
                    <a:lnTo>
                      <a:pt x="1913" y="703"/>
                    </a:lnTo>
                    <a:lnTo>
                      <a:pt x="1881" y="648"/>
                    </a:lnTo>
                    <a:lnTo>
                      <a:pt x="1853" y="598"/>
                    </a:lnTo>
                    <a:lnTo>
                      <a:pt x="1832" y="563"/>
                    </a:lnTo>
                    <a:lnTo>
                      <a:pt x="1823" y="545"/>
                    </a:lnTo>
                    <a:lnTo>
                      <a:pt x="1821" y="545"/>
                    </a:lnTo>
                    <a:lnTo>
                      <a:pt x="1814" y="546"/>
                    </a:lnTo>
                    <a:lnTo>
                      <a:pt x="1805" y="548"/>
                    </a:lnTo>
                    <a:lnTo>
                      <a:pt x="1792" y="551"/>
                    </a:lnTo>
                    <a:lnTo>
                      <a:pt x="1777" y="553"/>
                    </a:lnTo>
                    <a:lnTo>
                      <a:pt x="1760" y="556"/>
                    </a:lnTo>
                    <a:lnTo>
                      <a:pt x="1741" y="557"/>
                    </a:lnTo>
                    <a:lnTo>
                      <a:pt x="1722" y="558"/>
                    </a:lnTo>
                    <a:lnTo>
                      <a:pt x="1702" y="557"/>
                    </a:lnTo>
                    <a:lnTo>
                      <a:pt x="1681" y="555"/>
                    </a:lnTo>
                    <a:lnTo>
                      <a:pt x="1662" y="551"/>
                    </a:lnTo>
                    <a:lnTo>
                      <a:pt x="1643" y="544"/>
                    </a:lnTo>
                    <a:lnTo>
                      <a:pt x="1625" y="535"/>
                    </a:lnTo>
                    <a:lnTo>
                      <a:pt x="1609" y="522"/>
                    </a:lnTo>
                    <a:lnTo>
                      <a:pt x="1596" y="506"/>
                    </a:lnTo>
                    <a:lnTo>
                      <a:pt x="1585" y="487"/>
                    </a:lnTo>
                    <a:lnTo>
                      <a:pt x="1573" y="444"/>
                    </a:lnTo>
                    <a:lnTo>
                      <a:pt x="1575" y="406"/>
                    </a:lnTo>
                    <a:lnTo>
                      <a:pt x="1586" y="371"/>
                    </a:lnTo>
                    <a:lnTo>
                      <a:pt x="1602" y="341"/>
                    </a:lnTo>
                    <a:lnTo>
                      <a:pt x="1620" y="316"/>
                    </a:lnTo>
                    <a:lnTo>
                      <a:pt x="1638" y="298"/>
                    </a:lnTo>
                    <a:lnTo>
                      <a:pt x="1651" y="285"/>
                    </a:lnTo>
                    <a:lnTo>
                      <a:pt x="1656" y="279"/>
                    </a:lnTo>
                    <a:lnTo>
                      <a:pt x="1649" y="269"/>
                    </a:lnTo>
                    <a:lnTo>
                      <a:pt x="1632" y="241"/>
                    </a:lnTo>
                    <a:lnTo>
                      <a:pt x="1605" y="202"/>
                    </a:lnTo>
                    <a:lnTo>
                      <a:pt x="1577" y="155"/>
                    </a:lnTo>
                    <a:lnTo>
                      <a:pt x="1545" y="106"/>
                    </a:lnTo>
                    <a:lnTo>
                      <a:pt x="1519" y="61"/>
                    </a:lnTo>
                    <a:lnTo>
                      <a:pt x="1497" y="23"/>
                    </a:lnTo>
                    <a:lnTo>
                      <a:pt x="1487" y="0"/>
                    </a:lnTo>
                    <a:lnTo>
                      <a:pt x="1483" y="2"/>
                    </a:lnTo>
                    <a:lnTo>
                      <a:pt x="1478" y="6"/>
                    </a:lnTo>
                    <a:lnTo>
                      <a:pt x="1469" y="11"/>
                    </a:lnTo>
                    <a:lnTo>
                      <a:pt x="1458" y="18"/>
                    </a:lnTo>
                    <a:lnTo>
                      <a:pt x="1443" y="27"/>
                    </a:lnTo>
                    <a:lnTo>
                      <a:pt x="1426" y="37"/>
                    </a:lnTo>
                    <a:lnTo>
                      <a:pt x="1406" y="49"/>
                    </a:lnTo>
                    <a:lnTo>
                      <a:pt x="1383" y="61"/>
                    </a:lnTo>
                    <a:lnTo>
                      <a:pt x="1357" y="74"/>
                    </a:lnTo>
                    <a:lnTo>
                      <a:pt x="1329" y="89"/>
                    </a:lnTo>
                    <a:lnTo>
                      <a:pt x="1297" y="105"/>
                    </a:lnTo>
                    <a:lnTo>
                      <a:pt x="1263" y="121"/>
                    </a:lnTo>
                    <a:lnTo>
                      <a:pt x="1226" y="139"/>
                    </a:lnTo>
                    <a:lnTo>
                      <a:pt x="1186" y="156"/>
                    </a:lnTo>
                    <a:lnTo>
                      <a:pt x="1143" y="173"/>
                    </a:lnTo>
                    <a:lnTo>
                      <a:pt x="1099" y="192"/>
                    </a:lnTo>
                    <a:lnTo>
                      <a:pt x="1050" y="210"/>
                    </a:lnTo>
                    <a:lnTo>
                      <a:pt x="999" y="228"/>
                    </a:lnTo>
                    <a:lnTo>
                      <a:pt x="945" y="247"/>
                    </a:lnTo>
                    <a:lnTo>
                      <a:pt x="889" y="264"/>
                    </a:lnTo>
                    <a:lnTo>
                      <a:pt x="830" y="281"/>
                    </a:lnTo>
                    <a:lnTo>
                      <a:pt x="768" y="299"/>
                    </a:lnTo>
                    <a:lnTo>
                      <a:pt x="703" y="316"/>
                    </a:lnTo>
                    <a:lnTo>
                      <a:pt x="637" y="332"/>
                    </a:lnTo>
                    <a:lnTo>
                      <a:pt x="566" y="347"/>
                    </a:lnTo>
                    <a:lnTo>
                      <a:pt x="494" y="361"/>
                    </a:lnTo>
                    <a:lnTo>
                      <a:pt x="418" y="375"/>
                    </a:lnTo>
                    <a:lnTo>
                      <a:pt x="339" y="386"/>
                    </a:lnTo>
                    <a:lnTo>
                      <a:pt x="259" y="398"/>
                    </a:lnTo>
                    <a:lnTo>
                      <a:pt x="175" y="407"/>
                    </a:lnTo>
                    <a:lnTo>
                      <a:pt x="88" y="415"/>
                    </a:lnTo>
                    <a:lnTo>
                      <a:pt x="0" y="421"/>
                    </a:lnTo>
                    <a:lnTo>
                      <a:pt x="4" y="435"/>
                    </a:lnTo>
                    <a:lnTo>
                      <a:pt x="18" y="470"/>
                    </a:lnTo>
                    <a:lnTo>
                      <a:pt x="35" y="520"/>
                    </a:lnTo>
                    <a:lnTo>
                      <a:pt x="57" y="579"/>
                    </a:lnTo>
                    <a:lnTo>
                      <a:pt x="78" y="637"/>
                    </a:lnTo>
                    <a:lnTo>
                      <a:pt x="98" y="689"/>
                    </a:lnTo>
                    <a:lnTo>
                      <a:pt x="111" y="727"/>
                    </a:lnTo>
                    <a:lnTo>
                      <a:pt x="117" y="743"/>
                    </a:lnTo>
                    <a:lnTo>
                      <a:pt x="119" y="743"/>
                    </a:lnTo>
                    <a:lnTo>
                      <a:pt x="126" y="743"/>
                    </a:lnTo>
                    <a:lnTo>
                      <a:pt x="137" y="743"/>
                    </a:lnTo>
                    <a:lnTo>
                      <a:pt x="151" y="742"/>
                    </a:lnTo>
                    <a:lnTo>
                      <a:pt x="167" y="742"/>
                    </a:lnTo>
                    <a:lnTo>
                      <a:pt x="185" y="742"/>
                    </a:lnTo>
                    <a:lnTo>
                      <a:pt x="206" y="745"/>
                    </a:lnTo>
                    <a:lnTo>
                      <a:pt x="227" y="747"/>
                    </a:lnTo>
                    <a:lnTo>
                      <a:pt x="248" y="752"/>
                    </a:lnTo>
                    <a:lnTo>
                      <a:pt x="269" y="758"/>
                    </a:lnTo>
                    <a:lnTo>
                      <a:pt x="290" y="768"/>
                    </a:lnTo>
                    <a:lnTo>
                      <a:pt x="311" y="779"/>
                    </a:lnTo>
                    <a:lnTo>
                      <a:pt x="328" y="794"/>
                    </a:lnTo>
                    <a:lnTo>
                      <a:pt x="344" y="811"/>
                    </a:lnTo>
                    <a:lnTo>
                      <a:pt x="357" y="833"/>
                    </a:lnTo>
                    <a:lnTo>
                      <a:pt x="367" y="860"/>
                    </a:lnTo>
                    <a:lnTo>
                      <a:pt x="374" y="911"/>
                    </a:lnTo>
                    <a:lnTo>
                      <a:pt x="368" y="952"/>
                    </a:lnTo>
                    <a:lnTo>
                      <a:pt x="352" y="985"/>
                    </a:lnTo>
                    <a:lnTo>
                      <a:pt x="330" y="1011"/>
                    </a:lnTo>
                    <a:lnTo>
                      <a:pt x="306" y="1030"/>
                    </a:lnTo>
                    <a:lnTo>
                      <a:pt x="284" y="1044"/>
                    </a:lnTo>
                    <a:lnTo>
                      <a:pt x="268" y="1052"/>
                    </a:lnTo>
                    <a:lnTo>
                      <a:pt x="262" y="1056"/>
                    </a:lnTo>
                    <a:lnTo>
                      <a:pt x="267" y="1071"/>
                    </a:lnTo>
                    <a:lnTo>
                      <a:pt x="278" y="1105"/>
                    </a:lnTo>
                    <a:lnTo>
                      <a:pt x="295" y="1156"/>
                    </a:lnTo>
                    <a:lnTo>
                      <a:pt x="313" y="1215"/>
                    </a:lnTo>
                    <a:lnTo>
                      <a:pt x="331" y="1277"/>
                    </a:lnTo>
                    <a:lnTo>
                      <a:pt x="348" y="1336"/>
                    </a:lnTo>
                    <a:lnTo>
                      <a:pt x="359" y="1386"/>
                    </a:lnTo>
                    <a:lnTo>
                      <a:pt x="364" y="1422"/>
                    </a:lnTo>
                    <a:lnTo>
                      <a:pt x="366" y="1421"/>
                    </a:lnTo>
                    <a:lnTo>
                      <a:pt x="374" y="1417"/>
                    </a:lnTo>
                    <a:lnTo>
                      <a:pt x="387" y="1412"/>
                    </a:lnTo>
                    <a:lnTo>
                      <a:pt x="404" y="1404"/>
                    </a:lnTo>
                    <a:lnTo>
                      <a:pt x="426" y="1394"/>
                    </a:lnTo>
                    <a:lnTo>
                      <a:pt x="451" y="1383"/>
                    </a:lnTo>
                    <a:lnTo>
                      <a:pt x="482" y="1370"/>
                    </a:lnTo>
                    <a:lnTo>
                      <a:pt x="516" y="1355"/>
                    </a:lnTo>
                    <a:lnTo>
                      <a:pt x="554" y="1339"/>
                    </a:lnTo>
                    <a:lnTo>
                      <a:pt x="595" y="1322"/>
                    </a:lnTo>
                    <a:lnTo>
                      <a:pt x="640" y="1303"/>
                    </a:lnTo>
                    <a:lnTo>
                      <a:pt x="687" y="1283"/>
                    </a:lnTo>
                    <a:lnTo>
                      <a:pt x="738" y="1263"/>
                    </a:lnTo>
                    <a:lnTo>
                      <a:pt x="792" y="1241"/>
                    </a:lnTo>
                    <a:lnTo>
                      <a:pt x="847" y="1219"/>
                    </a:lnTo>
                    <a:lnTo>
                      <a:pt x="906" y="1196"/>
                    </a:lnTo>
                    <a:lnTo>
                      <a:pt x="966" y="1173"/>
                    </a:lnTo>
                    <a:lnTo>
                      <a:pt x="1029" y="1149"/>
                    </a:lnTo>
                    <a:lnTo>
                      <a:pt x="1093" y="1125"/>
                    </a:lnTo>
                    <a:lnTo>
                      <a:pt x="1158" y="1102"/>
                    </a:lnTo>
                    <a:lnTo>
                      <a:pt x="1226" y="1078"/>
                    </a:lnTo>
                    <a:lnTo>
                      <a:pt x="1294" y="1053"/>
                    </a:lnTo>
                    <a:lnTo>
                      <a:pt x="1363" y="1030"/>
                    </a:lnTo>
                    <a:lnTo>
                      <a:pt x="1434" y="1007"/>
                    </a:lnTo>
                    <a:lnTo>
                      <a:pt x="1504" y="984"/>
                    </a:lnTo>
                    <a:lnTo>
                      <a:pt x="1574" y="962"/>
                    </a:lnTo>
                    <a:lnTo>
                      <a:pt x="1646" y="942"/>
                    </a:lnTo>
                    <a:lnTo>
                      <a:pt x="1717" y="921"/>
                    </a:lnTo>
                    <a:lnTo>
                      <a:pt x="1787" y="901"/>
                    </a:lnTo>
                    <a:lnTo>
                      <a:pt x="1858" y="883"/>
                    </a:lnTo>
                    <a:lnTo>
                      <a:pt x="1928" y="867"/>
                    </a:lnTo>
                    <a:lnTo>
                      <a:pt x="1997" y="851"/>
                    </a:lnTo>
                    <a:close/>
                  </a:path>
                </a:pathLst>
              </a:custGeom>
              <a:solidFill>
                <a:srgbClr val="F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81">
                <a:extLst>
                  <a:ext uri="{FF2B5EF4-FFF2-40B4-BE49-F238E27FC236}">
                    <a16:creationId xmlns:a16="http://schemas.microsoft.com/office/drawing/2014/main" id="{3096C6FA-78FC-4F19-AE8C-CFD893AAC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993"/>
                <a:ext cx="948" cy="671"/>
              </a:xfrm>
              <a:custGeom>
                <a:avLst/>
                <a:gdLst>
                  <a:gd name="T0" fmla="*/ 1873 w 1897"/>
                  <a:gd name="T1" fmla="*/ 759 h 1342"/>
                  <a:gd name="T2" fmla="*/ 1789 w 1897"/>
                  <a:gd name="T3" fmla="*/ 613 h 1342"/>
                  <a:gd name="T4" fmla="*/ 1730 w 1897"/>
                  <a:gd name="T5" fmla="*/ 510 h 1342"/>
                  <a:gd name="T6" fmla="*/ 1712 w 1897"/>
                  <a:gd name="T7" fmla="*/ 509 h 1342"/>
                  <a:gd name="T8" fmla="*/ 1671 w 1897"/>
                  <a:gd name="T9" fmla="*/ 511 h 1342"/>
                  <a:gd name="T10" fmla="*/ 1618 w 1897"/>
                  <a:gd name="T11" fmla="*/ 509 h 1342"/>
                  <a:gd name="T12" fmla="*/ 1565 w 1897"/>
                  <a:gd name="T13" fmla="*/ 494 h 1342"/>
                  <a:gd name="T14" fmla="*/ 1523 w 1897"/>
                  <a:gd name="T15" fmla="*/ 457 h 1342"/>
                  <a:gd name="T16" fmla="*/ 1502 w 1897"/>
                  <a:gd name="T17" fmla="*/ 364 h 1342"/>
                  <a:gd name="T18" fmla="*/ 1541 w 1897"/>
                  <a:gd name="T19" fmla="*/ 278 h 1342"/>
                  <a:gd name="T20" fmla="*/ 1572 w 1897"/>
                  <a:gd name="T21" fmla="*/ 238 h 1342"/>
                  <a:gd name="T22" fmla="*/ 1526 w 1897"/>
                  <a:gd name="T23" fmla="*/ 171 h 1342"/>
                  <a:gd name="T24" fmla="*/ 1443 w 1897"/>
                  <a:gd name="T25" fmla="*/ 50 h 1342"/>
                  <a:gd name="T26" fmla="*/ 1405 w 1897"/>
                  <a:gd name="T27" fmla="*/ 2 h 1342"/>
                  <a:gd name="T28" fmla="*/ 1375 w 1897"/>
                  <a:gd name="T29" fmla="*/ 18 h 1342"/>
                  <a:gd name="T30" fmla="*/ 1322 w 1897"/>
                  <a:gd name="T31" fmla="*/ 47 h 1342"/>
                  <a:gd name="T32" fmla="*/ 1246 w 1897"/>
                  <a:gd name="T33" fmla="*/ 86 h 1342"/>
                  <a:gd name="T34" fmla="*/ 1147 w 1897"/>
                  <a:gd name="T35" fmla="*/ 131 h 1342"/>
                  <a:gd name="T36" fmla="*/ 1025 w 1897"/>
                  <a:gd name="T37" fmla="*/ 181 h 1342"/>
                  <a:gd name="T38" fmla="*/ 881 w 1897"/>
                  <a:gd name="T39" fmla="*/ 231 h 1342"/>
                  <a:gd name="T40" fmla="*/ 714 w 1897"/>
                  <a:gd name="T41" fmla="*/ 280 h 1342"/>
                  <a:gd name="T42" fmla="*/ 525 w 1897"/>
                  <a:gd name="T43" fmla="*/ 323 h 1342"/>
                  <a:gd name="T44" fmla="*/ 315 w 1897"/>
                  <a:gd name="T45" fmla="*/ 360 h 1342"/>
                  <a:gd name="T46" fmla="*/ 82 w 1897"/>
                  <a:gd name="T47" fmla="*/ 387 h 1342"/>
                  <a:gd name="T48" fmla="*/ 16 w 1897"/>
                  <a:gd name="T49" fmla="*/ 436 h 1342"/>
                  <a:gd name="T50" fmla="*/ 73 w 1897"/>
                  <a:gd name="T51" fmla="*/ 588 h 1342"/>
                  <a:gd name="T52" fmla="*/ 109 w 1897"/>
                  <a:gd name="T53" fmla="*/ 691 h 1342"/>
                  <a:gd name="T54" fmla="*/ 128 w 1897"/>
                  <a:gd name="T55" fmla="*/ 693 h 1342"/>
                  <a:gd name="T56" fmla="*/ 172 w 1897"/>
                  <a:gd name="T57" fmla="*/ 697 h 1342"/>
                  <a:gd name="T58" fmla="*/ 227 w 1897"/>
                  <a:gd name="T59" fmla="*/ 707 h 1342"/>
                  <a:gd name="T60" fmla="*/ 282 w 1897"/>
                  <a:gd name="T61" fmla="*/ 735 h 1342"/>
                  <a:gd name="T62" fmla="*/ 324 w 1897"/>
                  <a:gd name="T63" fmla="*/ 785 h 1342"/>
                  <a:gd name="T64" fmla="*/ 335 w 1897"/>
                  <a:gd name="T65" fmla="*/ 895 h 1342"/>
                  <a:gd name="T66" fmla="*/ 282 w 1897"/>
                  <a:gd name="T67" fmla="*/ 970 h 1342"/>
                  <a:gd name="T68" fmla="*/ 244 w 1897"/>
                  <a:gd name="T69" fmla="*/ 997 h 1342"/>
                  <a:gd name="T70" fmla="*/ 274 w 1897"/>
                  <a:gd name="T71" fmla="*/ 1094 h 1342"/>
                  <a:gd name="T72" fmla="*/ 321 w 1897"/>
                  <a:gd name="T73" fmla="*/ 1260 h 1342"/>
                  <a:gd name="T74" fmla="*/ 338 w 1897"/>
                  <a:gd name="T75" fmla="*/ 1341 h 1342"/>
                  <a:gd name="T76" fmla="*/ 374 w 1897"/>
                  <a:gd name="T77" fmla="*/ 1325 h 1342"/>
                  <a:gd name="T78" fmla="*/ 452 w 1897"/>
                  <a:gd name="T79" fmla="*/ 1291 h 1342"/>
                  <a:gd name="T80" fmla="*/ 562 w 1897"/>
                  <a:gd name="T81" fmla="*/ 1245 h 1342"/>
                  <a:gd name="T82" fmla="*/ 702 w 1897"/>
                  <a:gd name="T83" fmla="*/ 1188 h 1342"/>
                  <a:gd name="T84" fmla="*/ 865 w 1897"/>
                  <a:gd name="T85" fmla="*/ 1124 h 1342"/>
                  <a:gd name="T86" fmla="*/ 1045 w 1897"/>
                  <a:gd name="T87" fmla="*/ 1057 h 1342"/>
                  <a:gd name="T88" fmla="*/ 1238 w 1897"/>
                  <a:gd name="T89" fmla="*/ 989 h 1342"/>
                  <a:gd name="T90" fmla="*/ 1438 w 1897"/>
                  <a:gd name="T91" fmla="*/ 924 h 1342"/>
                  <a:gd name="T92" fmla="*/ 1638 w 1897"/>
                  <a:gd name="T93" fmla="*/ 865 h 1342"/>
                  <a:gd name="T94" fmla="*/ 1834 w 1897"/>
                  <a:gd name="T95" fmla="*/ 814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7" h="1342">
                    <a:moveTo>
                      <a:pt x="1897" y="800"/>
                    </a:moveTo>
                    <a:lnTo>
                      <a:pt x="1890" y="789"/>
                    </a:lnTo>
                    <a:lnTo>
                      <a:pt x="1873" y="759"/>
                    </a:lnTo>
                    <a:lnTo>
                      <a:pt x="1848" y="715"/>
                    </a:lnTo>
                    <a:lnTo>
                      <a:pt x="1819" y="664"/>
                    </a:lnTo>
                    <a:lnTo>
                      <a:pt x="1789" y="613"/>
                    </a:lnTo>
                    <a:lnTo>
                      <a:pt x="1761" y="565"/>
                    </a:lnTo>
                    <a:lnTo>
                      <a:pt x="1741" y="530"/>
                    </a:lnTo>
                    <a:lnTo>
                      <a:pt x="1730" y="510"/>
                    </a:lnTo>
                    <a:lnTo>
                      <a:pt x="1727" y="509"/>
                    </a:lnTo>
                    <a:lnTo>
                      <a:pt x="1721" y="509"/>
                    </a:lnTo>
                    <a:lnTo>
                      <a:pt x="1712" y="509"/>
                    </a:lnTo>
                    <a:lnTo>
                      <a:pt x="1700" y="510"/>
                    </a:lnTo>
                    <a:lnTo>
                      <a:pt x="1686" y="511"/>
                    </a:lnTo>
                    <a:lnTo>
                      <a:pt x="1671" y="511"/>
                    </a:lnTo>
                    <a:lnTo>
                      <a:pt x="1654" y="511"/>
                    </a:lnTo>
                    <a:lnTo>
                      <a:pt x="1637" y="511"/>
                    </a:lnTo>
                    <a:lnTo>
                      <a:pt x="1618" y="509"/>
                    </a:lnTo>
                    <a:lnTo>
                      <a:pt x="1600" y="507"/>
                    </a:lnTo>
                    <a:lnTo>
                      <a:pt x="1583" y="501"/>
                    </a:lnTo>
                    <a:lnTo>
                      <a:pt x="1565" y="494"/>
                    </a:lnTo>
                    <a:lnTo>
                      <a:pt x="1549" y="485"/>
                    </a:lnTo>
                    <a:lnTo>
                      <a:pt x="1534" y="472"/>
                    </a:lnTo>
                    <a:lnTo>
                      <a:pt x="1523" y="457"/>
                    </a:lnTo>
                    <a:lnTo>
                      <a:pt x="1512" y="439"/>
                    </a:lnTo>
                    <a:lnTo>
                      <a:pt x="1502" y="399"/>
                    </a:lnTo>
                    <a:lnTo>
                      <a:pt x="1502" y="364"/>
                    </a:lnTo>
                    <a:lnTo>
                      <a:pt x="1511" y="330"/>
                    </a:lnTo>
                    <a:lnTo>
                      <a:pt x="1525" y="302"/>
                    </a:lnTo>
                    <a:lnTo>
                      <a:pt x="1541" y="278"/>
                    </a:lnTo>
                    <a:lnTo>
                      <a:pt x="1556" y="259"/>
                    </a:lnTo>
                    <a:lnTo>
                      <a:pt x="1568" y="245"/>
                    </a:lnTo>
                    <a:lnTo>
                      <a:pt x="1572" y="238"/>
                    </a:lnTo>
                    <a:lnTo>
                      <a:pt x="1567" y="229"/>
                    </a:lnTo>
                    <a:lnTo>
                      <a:pt x="1549" y="206"/>
                    </a:lnTo>
                    <a:lnTo>
                      <a:pt x="1526" y="171"/>
                    </a:lnTo>
                    <a:lnTo>
                      <a:pt x="1499" y="131"/>
                    </a:lnTo>
                    <a:lnTo>
                      <a:pt x="1470" y="90"/>
                    </a:lnTo>
                    <a:lnTo>
                      <a:pt x="1443" y="50"/>
                    </a:lnTo>
                    <a:lnTo>
                      <a:pt x="1423" y="19"/>
                    </a:lnTo>
                    <a:lnTo>
                      <a:pt x="1410" y="0"/>
                    </a:lnTo>
                    <a:lnTo>
                      <a:pt x="1405" y="2"/>
                    </a:lnTo>
                    <a:lnTo>
                      <a:pt x="1397" y="5"/>
                    </a:lnTo>
                    <a:lnTo>
                      <a:pt x="1388" y="11"/>
                    </a:lnTo>
                    <a:lnTo>
                      <a:pt x="1375" y="18"/>
                    </a:lnTo>
                    <a:lnTo>
                      <a:pt x="1360" y="26"/>
                    </a:lnTo>
                    <a:lnTo>
                      <a:pt x="1342" y="37"/>
                    </a:lnTo>
                    <a:lnTo>
                      <a:pt x="1322" y="47"/>
                    </a:lnTo>
                    <a:lnTo>
                      <a:pt x="1299" y="60"/>
                    </a:lnTo>
                    <a:lnTo>
                      <a:pt x="1274" y="72"/>
                    </a:lnTo>
                    <a:lnTo>
                      <a:pt x="1246" y="86"/>
                    </a:lnTo>
                    <a:lnTo>
                      <a:pt x="1215" y="100"/>
                    </a:lnTo>
                    <a:lnTo>
                      <a:pt x="1182" y="116"/>
                    </a:lnTo>
                    <a:lnTo>
                      <a:pt x="1147" y="131"/>
                    </a:lnTo>
                    <a:lnTo>
                      <a:pt x="1109" y="147"/>
                    </a:lnTo>
                    <a:lnTo>
                      <a:pt x="1068" y="163"/>
                    </a:lnTo>
                    <a:lnTo>
                      <a:pt x="1025" y="181"/>
                    </a:lnTo>
                    <a:lnTo>
                      <a:pt x="979" y="198"/>
                    </a:lnTo>
                    <a:lnTo>
                      <a:pt x="932" y="214"/>
                    </a:lnTo>
                    <a:lnTo>
                      <a:pt x="881" y="231"/>
                    </a:lnTo>
                    <a:lnTo>
                      <a:pt x="828" y="247"/>
                    </a:lnTo>
                    <a:lnTo>
                      <a:pt x="772" y="264"/>
                    </a:lnTo>
                    <a:lnTo>
                      <a:pt x="714" y="280"/>
                    </a:lnTo>
                    <a:lnTo>
                      <a:pt x="653" y="295"/>
                    </a:lnTo>
                    <a:lnTo>
                      <a:pt x="591" y="310"/>
                    </a:lnTo>
                    <a:lnTo>
                      <a:pt x="525" y="323"/>
                    </a:lnTo>
                    <a:lnTo>
                      <a:pt x="457" y="337"/>
                    </a:lnTo>
                    <a:lnTo>
                      <a:pt x="387" y="349"/>
                    </a:lnTo>
                    <a:lnTo>
                      <a:pt x="315" y="360"/>
                    </a:lnTo>
                    <a:lnTo>
                      <a:pt x="240" y="371"/>
                    </a:lnTo>
                    <a:lnTo>
                      <a:pt x="162" y="379"/>
                    </a:lnTo>
                    <a:lnTo>
                      <a:pt x="82" y="387"/>
                    </a:lnTo>
                    <a:lnTo>
                      <a:pt x="0" y="393"/>
                    </a:lnTo>
                    <a:lnTo>
                      <a:pt x="5" y="405"/>
                    </a:lnTo>
                    <a:lnTo>
                      <a:pt x="16" y="436"/>
                    </a:lnTo>
                    <a:lnTo>
                      <a:pt x="33" y="482"/>
                    </a:lnTo>
                    <a:lnTo>
                      <a:pt x="53" y="535"/>
                    </a:lnTo>
                    <a:lnTo>
                      <a:pt x="73" y="588"/>
                    </a:lnTo>
                    <a:lnTo>
                      <a:pt x="90" y="637"/>
                    </a:lnTo>
                    <a:lnTo>
                      <a:pt x="103" y="674"/>
                    </a:lnTo>
                    <a:lnTo>
                      <a:pt x="109" y="691"/>
                    </a:lnTo>
                    <a:lnTo>
                      <a:pt x="112" y="692"/>
                    </a:lnTo>
                    <a:lnTo>
                      <a:pt x="119" y="693"/>
                    </a:lnTo>
                    <a:lnTo>
                      <a:pt x="128" y="693"/>
                    </a:lnTo>
                    <a:lnTo>
                      <a:pt x="141" y="694"/>
                    </a:lnTo>
                    <a:lnTo>
                      <a:pt x="154" y="694"/>
                    </a:lnTo>
                    <a:lnTo>
                      <a:pt x="172" y="697"/>
                    </a:lnTo>
                    <a:lnTo>
                      <a:pt x="189" y="699"/>
                    </a:lnTo>
                    <a:lnTo>
                      <a:pt x="207" y="702"/>
                    </a:lnTo>
                    <a:lnTo>
                      <a:pt x="227" y="707"/>
                    </a:lnTo>
                    <a:lnTo>
                      <a:pt x="247" y="714"/>
                    </a:lnTo>
                    <a:lnTo>
                      <a:pt x="265" y="723"/>
                    </a:lnTo>
                    <a:lnTo>
                      <a:pt x="282" y="735"/>
                    </a:lnTo>
                    <a:lnTo>
                      <a:pt x="298" y="749"/>
                    </a:lnTo>
                    <a:lnTo>
                      <a:pt x="312" y="766"/>
                    </a:lnTo>
                    <a:lnTo>
                      <a:pt x="324" y="785"/>
                    </a:lnTo>
                    <a:lnTo>
                      <a:pt x="333" y="810"/>
                    </a:lnTo>
                    <a:lnTo>
                      <a:pt x="340" y="856"/>
                    </a:lnTo>
                    <a:lnTo>
                      <a:pt x="335" y="895"/>
                    </a:lnTo>
                    <a:lnTo>
                      <a:pt x="321" y="926"/>
                    </a:lnTo>
                    <a:lnTo>
                      <a:pt x="303" y="950"/>
                    </a:lnTo>
                    <a:lnTo>
                      <a:pt x="282" y="970"/>
                    </a:lnTo>
                    <a:lnTo>
                      <a:pt x="263" y="984"/>
                    </a:lnTo>
                    <a:lnTo>
                      <a:pt x="249" y="992"/>
                    </a:lnTo>
                    <a:lnTo>
                      <a:pt x="244" y="997"/>
                    </a:lnTo>
                    <a:lnTo>
                      <a:pt x="249" y="1014"/>
                    </a:lnTo>
                    <a:lnTo>
                      <a:pt x="259" y="1047"/>
                    </a:lnTo>
                    <a:lnTo>
                      <a:pt x="274" y="1094"/>
                    </a:lnTo>
                    <a:lnTo>
                      <a:pt x="291" y="1148"/>
                    </a:lnTo>
                    <a:lnTo>
                      <a:pt x="308" y="1206"/>
                    </a:lnTo>
                    <a:lnTo>
                      <a:pt x="321" y="1260"/>
                    </a:lnTo>
                    <a:lnTo>
                      <a:pt x="332" y="1307"/>
                    </a:lnTo>
                    <a:lnTo>
                      <a:pt x="335" y="1342"/>
                    </a:lnTo>
                    <a:lnTo>
                      <a:pt x="338" y="1341"/>
                    </a:lnTo>
                    <a:lnTo>
                      <a:pt x="346" y="1337"/>
                    </a:lnTo>
                    <a:lnTo>
                      <a:pt x="358" y="1332"/>
                    </a:lnTo>
                    <a:lnTo>
                      <a:pt x="374" y="1325"/>
                    </a:lnTo>
                    <a:lnTo>
                      <a:pt x="396" y="1315"/>
                    </a:lnTo>
                    <a:lnTo>
                      <a:pt x="422" y="1304"/>
                    </a:lnTo>
                    <a:lnTo>
                      <a:pt x="452" y="1291"/>
                    </a:lnTo>
                    <a:lnTo>
                      <a:pt x="485" y="1277"/>
                    </a:lnTo>
                    <a:lnTo>
                      <a:pt x="522" y="1261"/>
                    </a:lnTo>
                    <a:lnTo>
                      <a:pt x="562" y="1245"/>
                    </a:lnTo>
                    <a:lnTo>
                      <a:pt x="606" y="1227"/>
                    </a:lnTo>
                    <a:lnTo>
                      <a:pt x="653" y="1208"/>
                    </a:lnTo>
                    <a:lnTo>
                      <a:pt x="702" y="1188"/>
                    </a:lnTo>
                    <a:lnTo>
                      <a:pt x="755" y="1168"/>
                    </a:lnTo>
                    <a:lnTo>
                      <a:pt x="809" y="1146"/>
                    </a:lnTo>
                    <a:lnTo>
                      <a:pt x="865" y="1124"/>
                    </a:lnTo>
                    <a:lnTo>
                      <a:pt x="923" y="1102"/>
                    </a:lnTo>
                    <a:lnTo>
                      <a:pt x="984" y="1079"/>
                    </a:lnTo>
                    <a:lnTo>
                      <a:pt x="1045" y="1057"/>
                    </a:lnTo>
                    <a:lnTo>
                      <a:pt x="1108" y="1034"/>
                    </a:lnTo>
                    <a:lnTo>
                      <a:pt x="1173" y="1011"/>
                    </a:lnTo>
                    <a:lnTo>
                      <a:pt x="1238" y="989"/>
                    </a:lnTo>
                    <a:lnTo>
                      <a:pt x="1304" y="966"/>
                    </a:lnTo>
                    <a:lnTo>
                      <a:pt x="1371" y="944"/>
                    </a:lnTo>
                    <a:lnTo>
                      <a:pt x="1438" y="924"/>
                    </a:lnTo>
                    <a:lnTo>
                      <a:pt x="1504" y="903"/>
                    </a:lnTo>
                    <a:lnTo>
                      <a:pt x="1571" y="883"/>
                    </a:lnTo>
                    <a:lnTo>
                      <a:pt x="1638" y="865"/>
                    </a:lnTo>
                    <a:lnTo>
                      <a:pt x="1704" y="847"/>
                    </a:lnTo>
                    <a:lnTo>
                      <a:pt x="1769" y="830"/>
                    </a:lnTo>
                    <a:lnTo>
                      <a:pt x="1834" y="814"/>
                    </a:lnTo>
                    <a:lnTo>
                      <a:pt x="1897" y="800"/>
                    </a:lnTo>
                    <a:close/>
                  </a:path>
                </a:pathLst>
              </a:custGeom>
              <a:solidFill>
                <a:srgbClr val="E2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82">
                <a:extLst>
                  <a:ext uri="{FF2B5EF4-FFF2-40B4-BE49-F238E27FC236}">
                    <a16:creationId xmlns:a16="http://schemas.microsoft.com/office/drawing/2014/main" id="{6F560F12-CE84-47A3-BCC2-403453899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" y="1014"/>
                <a:ext cx="898" cy="631"/>
              </a:xfrm>
              <a:custGeom>
                <a:avLst/>
                <a:gdLst>
                  <a:gd name="T0" fmla="*/ 1773 w 1795"/>
                  <a:gd name="T1" fmla="*/ 713 h 1263"/>
                  <a:gd name="T2" fmla="*/ 1694 w 1795"/>
                  <a:gd name="T3" fmla="*/ 580 h 1263"/>
                  <a:gd name="T4" fmla="*/ 1634 w 1795"/>
                  <a:gd name="T5" fmla="*/ 476 h 1263"/>
                  <a:gd name="T6" fmla="*/ 1617 w 1795"/>
                  <a:gd name="T7" fmla="*/ 471 h 1263"/>
                  <a:gd name="T8" fmla="*/ 1580 w 1795"/>
                  <a:gd name="T9" fmla="*/ 469 h 1263"/>
                  <a:gd name="T10" fmla="*/ 1533 w 1795"/>
                  <a:gd name="T11" fmla="*/ 463 h 1263"/>
                  <a:gd name="T12" fmla="*/ 1486 w 1795"/>
                  <a:gd name="T13" fmla="*/ 446 h 1263"/>
                  <a:gd name="T14" fmla="*/ 1447 w 1795"/>
                  <a:gd name="T15" fmla="*/ 409 h 1263"/>
                  <a:gd name="T16" fmla="*/ 1428 w 1795"/>
                  <a:gd name="T17" fmla="*/ 321 h 1263"/>
                  <a:gd name="T18" fmla="*/ 1460 w 1795"/>
                  <a:gd name="T19" fmla="*/ 241 h 1263"/>
                  <a:gd name="T20" fmla="*/ 1486 w 1795"/>
                  <a:gd name="T21" fmla="*/ 198 h 1263"/>
                  <a:gd name="T22" fmla="*/ 1444 w 1795"/>
                  <a:gd name="T23" fmla="*/ 142 h 1263"/>
                  <a:gd name="T24" fmla="*/ 1366 w 1795"/>
                  <a:gd name="T25" fmla="*/ 41 h 1263"/>
                  <a:gd name="T26" fmla="*/ 1324 w 1795"/>
                  <a:gd name="T27" fmla="*/ 2 h 1263"/>
                  <a:gd name="T28" fmla="*/ 1291 w 1795"/>
                  <a:gd name="T29" fmla="*/ 20 h 1263"/>
                  <a:gd name="T30" fmla="*/ 1237 w 1795"/>
                  <a:gd name="T31" fmla="*/ 47 h 1263"/>
                  <a:gd name="T32" fmla="*/ 1162 w 1795"/>
                  <a:gd name="T33" fmla="*/ 83 h 1263"/>
                  <a:gd name="T34" fmla="*/ 1066 w 1795"/>
                  <a:gd name="T35" fmla="*/ 126 h 1263"/>
                  <a:gd name="T36" fmla="*/ 950 w 1795"/>
                  <a:gd name="T37" fmla="*/ 171 h 1263"/>
                  <a:gd name="T38" fmla="*/ 814 w 1795"/>
                  <a:gd name="T39" fmla="*/ 218 h 1263"/>
                  <a:gd name="T40" fmla="*/ 658 w 1795"/>
                  <a:gd name="T41" fmla="*/ 262 h 1263"/>
                  <a:gd name="T42" fmla="*/ 483 w 1795"/>
                  <a:gd name="T43" fmla="*/ 302 h 1263"/>
                  <a:gd name="T44" fmla="*/ 289 w 1795"/>
                  <a:gd name="T45" fmla="*/ 335 h 1263"/>
                  <a:gd name="T46" fmla="*/ 74 w 1795"/>
                  <a:gd name="T47" fmla="*/ 359 h 1263"/>
                  <a:gd name="T48" fmla="*/ 13 w 1795"/>
                  <a:gd name="T49" fmla="*/ 404 h 1263"/>
                  <a:gd name="T50" fmla="*/ 64 w 1795"/>
                  <a:gd name="T51" fmla="*/ 542 h 1263"/>
                  <a:gd name="T52" fmla="*/ 100 w 1795"/>
                  <a:gd name="T53" fmla="*/ 641 h 1263"/>
                  <a:gd name="T54" fmla="*/ 117 w 1795"/>
                  <a:gd name="T55" fmla="*/ 646 h 1263"/>
                  <a:gd name="T56" fmla="*/ 155 w 1795"/>
                  <a:gd name="T57" fmla="*/ 652 h 1263"/>
                  <a:gd name="T58" fmla="*/ 203 w 1795"/>
                  <a:gd name="T59" fmla="*/ 665 h 1263"/>
                  <a:gd name="T60" fmla="*/ 252 w 1795"/>
                  <a:gd name="T61" fmla="*/ 692 h 1263"/>
                  <a:gd name="T62" fmla="*/ 289 w 1795"/>
                  <a:gd name="T63" fmla="*/ 740 h 1263"/>
                  <a:gd name="T64" fmla="*/ 300 w 1795"/>
                  <a:gd name="T65" fmla="*/ 839 h 1263"/>
                  <a:gd name="T66" fmla="*/ 255 w 1795"/>
                  <a:gd name="T67" fmla="*/ 909 h 1263"/>
                  <a:gd name="T68" fmla="*/ 224 w 1795"/>
                  <a:gd name="T69" fmla="*/ 940 h 1263"/>
                  <a:gd name="T70" fmla="*/ 252 w 1795"/>
                  <a:gd name="T71" fmla="*/ 1032 h 1263"/>
                  <a:gd name="T72" fmla="*/ 293 w 1795"/>
                  <a:gd name="T73" fmla="*/ 1186 h 1263"/>
                  <a:gd name="T74" fmla="*/ 307 w 1795"/>
                  <a:gd name="T75" fmla="*/ 1262 h 1263"/>
                  <a:gd name="T76" fmla="*/ 344 w 1795"/>
                  <a:gd name="T77" fmla="*/ 1245 h 1263"/>
                  <a:gd name="T78" fmla="*/ 419 w 1795"/>
                  <a:gd name="T79" fmla="*/ 1214 h 1263"/>
                  <a:gd name="T80" fmla="*/ 527 w 1795"/>
                  <a:gd name="T81" fmla="*/ 1169 h 1263"/>
                  <a:gd name="T82" fmla="*/ 663 w 1795"/>
                  <a:gd name="T83" fmla="*/ 1114 h 1263"/>
                  <a:gd name="T84" fmla="*/ 821 w 1795"/>
                  <a:gd name="T85" fmla="*/ 1053 h 1263"/>
                  <a:gd name="T86" fmla="*/ 995 w 1795"/>
                  <a:gd name="T87" fmla="*/ 989 h 1263"/>
                  <a:gd name="T88" fmla="*/ 1179 w 1795"/>
                  <a:gd name="T89" fmla="*/ 924 h 1263"/>
                  <a:gd name="T90" fmla="*/ 1368 w 1795"/>
                  <a:gd name="T91" fmla="*/ 863 h 1263"/>
                  <a:gd name="T92" fmla="*/ 1556 w 1795"/>
                  <a:gd name="T93" fmla="*/ 809 h 1263"/>
                  <a:gd name="T94" fmla="*/ 1738 w 1795"/>
                  <a:gd name="T95" fmla="*/ 764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95" h="1263">
                    <a:moveTo>
                      <a:pt x="1795" y="751"/>
                    </a:moveTo>
                    <a:lnTo>
                      <a:pt x="1790" y="741"/>
                    </a:lnTo>
                    <a:lnTo>
                      <a:pt x="1773" y="713"/>
                    </a:lnTo>
                    <a:lnTo>
                      <a:pt x="1749" y="674"/>
                    </a:lnTo>
                    <a:lnTo>
                      <a:pt x="1722" y="627"/>
                    </a:lnTo>
                    <a:lnTo>
                      <a:pt x="1694" y="580"/>
                    </a:lnTo>
                    <a:lnTo>
                      <a:pt x="1667" y="535"/>
                    </a:lnTo>
                    <a:lnTo>
                      <a:pt x="1647" y="498"/>
                    </a:lnTo>
                    <a:lnTo>
                      <a:pt x="1634" y="476"/>
                    </a:lnTo>
                    <a:lnTo>
                      <a:pt x="1631" y="474"/>
                    </a:lnTo>
                    <a:lnTo>
                      <a:pt x="1625" y="471"/>
                    </a:lnTo>
                    <a:lnTo>
                      <a:pt x="1617" y="471"/>
                    </a:lnTo>
                    <a:lnTo>
                      <a:pt x="1606" y="470"/>
                    </a:lnTo>
                    <a:lnTo>
                      <a:pt x="1594" y="470"/>
                    </a:lnTo>
                    <a:lnTo>
                      <a:pt x="1580" y="469"/>
                    </a:lnTo>
                    <a:lnTo>
                      <a:pt x="1565" y="468"/>
                    </a:lnTo>
                    <a:lnTo>
                      <a:pt x="1549" y="465"/>
                    </a:lnTo>
                    <a:lnTo>
                      <a:pt x="1533" y="463"/>
                    </a:lnTo>
                    <a:lnTo>
                      <a:pt x="1517" y="459"/>
                    </a:lnTo>
                    <a:lnTo>
                      <a:pt x="1500" y="453"/>
                    </a:lnTo>
                    <a:lnTo>
                      <a:pt x="1486" y="446"/>
                    </a:lnTo>
                    <a:lnTo>
                      <a:pt x="1472" y="436"/>
                    </a:lnTo>
                    <a:lnTo>
                      <a:pt x="1459" y="424"/>
                    </a:lnTo>
                    <a:lnTo>
                      <a:pt x="1447" y="409"/>
                    </a:lnTo>
                    <a:lnTo>
                      <a:pt x="1438" y="392"/>
                    </a:lnTo>
                    <a:lnTo>
                      <a:pt x="1428" y="355"/>
                    </a:lnTo>
                    <a:lnTo>
                      <a:pt x="1428" y="321"/>
                    </a:lnTo>
                    <a:lnTo>
                      <a:pt x="1435" y="291"/>
                    </a:lnTo>
                    <a:lnTo>
                      <a:pt x="1446" y="264"/>
                    </a:lnTo>
                    <a:lnTo>
                      <a:pt x="1460" y="241"/>
                    </a:lnTo>
                    <a:lnTo>
                      <a:pt x="1473" y="221"/>
                    </a:lnTo>
                    <a:lnTo>
                      <a:pt x="1482" y="207"/>
                    </a:lnTo>
                    <a:lnTo>
                      <a:pt x="1486" y="198"/>
                    </a:lnTo>
                    <a:lnTo>
                      <a:pt x="1480" y="190"/>
                    </a:lnTo>
                    <a:lnTo>
                      <a:pt x="1465" y="171"/>
                    </a:lnTo>
                    <a:lnTo>
                      <a:pt x="1444" y="142"/>
                    </a:lnTo>
                    <a:lnTo>
                      <a:pt x="1419" y="108"/>
                    </a:lnTo>
                    <a:lnTo>
                      <a:pt x="1391" y="74"/>
                    </a:lnTo>
                    <a:lnTo>
                      <a:pt x="1366" y="41"/>
                    </a:lnTo>
                    <a:lnTo>
                      <a:pt x="1345" y="15"/>
                    </a:lnTo>
                    <a:lnTo>
                      <a:pt x="1330" y="0"/>
                    </a:lnTo>
                    <a:lnTo>
                      <a:pt x="1324" y="2"/>
                    </a:lnTo>
                    <a:lnTo>
                      <a:pt x="1315" y="7"/>
                    </a:lnTo>
                    <a:lnTo>
                      <a:pt x="1305" y="13"/>
                    </a:lnTo>
                    <a:lnTo>
                      <a:pt x="1291" y="20"/>
                    </a:lnTo>
                    <a:lnTo>
                      <a:pt x="1275" y="28"/>
                    </a:lnTo>
                    <a:lnTo>
                      <a:pt x="1257" y="37"/>
                    </a:lnTo>
                    <a:lnTo>
                      <a:pt x="1237" y="47"/>
                    </a:lnTo>
                    <a:lnTo>
                      <a:pt x="1214" y="59"/>
                    </a:lnTo>
                    <a:lnTo>
                      <a:pt x="1189" y="70"/>
                    </a:lnTo>
                    <a:lnTo>
                      <a:pt x="1162" y="83"/>
                    </a:lnTo>
                    <a:lnTo>
                      <a:pt x="1132" y="97"/>
                    </a:lnTo>
                    <a:lnTo>
                      <a:pt x="1101" y="111"/>
                    </a:lnTo>
                    <a:lnTo>
                      <a:pt x="1066" y="126"/>
                    </a:lnTo>
                    <a:lnTo>
                      <a:pt x="1029" y="141"/>
                    </a:lnTo>
                    <a:lnTo>
                      <a:pt x="991" y="156"/>
                    </a:lnTo>
                    <a:lnTo>
                      <a:pt x="950" y="171"/>
                    </a:lnTo>
                    <a:lnTo>
                      <a:pt x="907" y="187"/>
                    </a:lnTo>
                    <a:lnTo>
                      <a:pt x="862" y="202"/>
                    </a:lnTo>
                    <a:lnTo>
                      <a:pt x="814" y="218"/>
                    </a:lnTo>
                    <a:lnTo>
                      <a:pt x="764" y="233"/>
                    </a:lnTo>
                    <a:lnTo>
                      <a:pt x="713" y="248"/>
                    </a:lnTo>
                    <a:lnTo>
                      <a:pt x="658" y="262"/>
                    </a:lnTo>
                    <a:lnTo>
                      <a:pt x="602" y="275"/>
                    </a:lnTo>
                    <a:lnTo>
                      <a:pt x="544" y="289"/>
                    </a:lnTo>
                    <a:lnTo>
                      <a:pt x="483" y="302"/>
                    </a:lnTo>
                    <a:lnTo>
                      <a:pt x="420" y="315"/>
                    </a:lnTo>
                    <a:lnTo>
                      <a:pt x="356" y="325"/>
                    </a:lnTo>
                    <a:lnTo>
                      <a:pt x="289" y="335"/>
                    </a:lnTo>
                    <a:lnTo>
                      <a:pt x="220" y="344"/>
                    </a:lnTo>
                    <a:lnTo>
                      <a:pt x="148" y="353"/>
                    </a:lnTo>
                    <a:lnTo>
                      <a:pt x="74" y="359"/>
                    </a:lnTo>
                    <a:lnTo>
                      <a:pt x="0" y="365"/>
                    </a:lnTo>
                    <a:lnTo>
                      <a:pt x="3" y="376"/>
                    </a:lnTo>
                    <a:lnTo>
                      <a:pt x="13" y="404"/>
                    </a:lnTo>
                    <a:lnTo>
                      <a:pt x="28" y="445"/>
                    </a:lnTo>
                    <a:lnTo>
                      <a:pt x="47" y="492"/>
                    </a:lnTo>
                    <a:lnTo>
                      <a:pt x="64" y="542"/>
                    </a:lnTo>
                    <a:lnTo>
                      <a:pt x="80" y="586"/>
                    </a:lnTo>
                    <a:lnTo>
                      <a:pt x="93" y="621"/>
                    </a:lnTo>
                    <a:lnTo>
                      <a:pt x="100" y="641"/>
                    </a:lnTo>
                    <a:lnTo>
                      <a:pt x="102" y="643"/>
                    </a:lnTo>
                    <a:lnTo>
                      <a:pt x="108" y="644"/>
                    </a:lnTo>
                    <a:lnTo>
                      <a:pt x="117" y="646"/>
                    </a:lnTo>
                    <a:lnTo>
                      <a:pt x="127" y="648"/>
                    </a:lnTo>
                    <a:lnTo>
                      <a:pt x="140" y="649"/>
                    </a:lnTo>
                    <a:lnTo>
                      <a:pt x="155" y="652"/>
                    </a:lnTo>
                    <a:lnTo>
                      <a:pt x="171" y="654"/>
                    </a:lnTo>
                    <a:lnTo>
                      <a:pt x="187" y="659"/>
                    </a:lnTo>
                    <a:lnTo>
                      <a:pt x="203" y="665"/>
                    </a:lnTo>
                    <a:lnTo>
                      <a:pt x="221" y="672"/>
                    </a:lnTo>
                    <a:lnTo>
                      <a:pt x="237" y="681"/>
                    </a:lnTo>
                    <a:lnTo>
                      <a:pt x="252" y="692"/>
                    </a:lnTo>
                    <a:lnTo>
                      <a:pt x="266" y="705"/>
                    </a:lnTo>
                    <a:lnTo>
                      <a:pt x="278" y="721"/>
                    </a:lnTo>
                    <a:lnTo>
                      <a:pt x="289" y="740"/>
                    </a:lnTo>
                    <a:lnTo>
                      <a:pt x="297" y="762"/>
                    </a:lnTo>
                    <a:lnTo>
                      <a:pt x="304" y="803"/>
                    </a:lnTo>
                    <a:lnTo>
                      <a:pt x="300" y="839"/>
                    </a:lnTo>
                    <a:lnTo>
                      <a:pt x="289" y="868"/>
                    </a:lnTo>
                    <a:lnTo>
                      <a:pt x="273" y="891"/>
                    </a:lnTo>
                    <a:lnTo>
                      <a:pt x="255" y="909"/>
                    </a:lnTo>
                    <a:lnTo>
                      <a:pt x="239" y="923"/>
                    </a:lnTo>
                    <a:lnTo>
                      <a:pt x="228" y="933"/>
                    </a:lnTo>
                    <a:lnTo>
                      <a:pt x="224" y="940"/>
                    </a:lnTo>
                    <a:lnTo>
                      <a:pt x="229" y="957"/>
                    </a:lnTo>
                    <a:lnTo>
                      <a:pt x="238" y="990"/>
                    </a:lnTo>
                    <a:lnTo>
                      <a:pt x="252" y="1032"/>
                    </a:lnTo>
                    <a:lnTo>
                      <a:pt x="267" y="1083"/>
                    </a:lnTo>
                    <a:lnTo>
                      <a:pt x="281" y="1135"/>
                    </a:lnTo>
                    <a:lnTo>
                      <a:pt x="293" y="1186"/>
                    </a:lnTo>
                    <a:lnTo>
                      <a:pt x="301" y="1229"/>
                    </a:lnTo>
                    <a:lnTo>
                      <a:pt x="305" y="1263"/>
                    </a:lnTo>
                    <a:lnTo>
                      <a:pt x="307" y="1262"/>
                    </a:lnTo>
                    <a:lnTo>
                      <a:pt x="315" y="1258"/>
                    </a:lnTo>
                    <a:lnTo>
                      <a:pt x="327" y="1254"/>
                    </a:lnTo>
                    <a:lnTo>
                      <a:pt x="344" y="1245"/>
                    </a:lnTo>
                    <a:lnTo>
                      <a:pt x="365" y="1236"/>
                    </a:lnTo>
                    <a:lnTo>
                      <a:pt x="390" y="1226"/>
                    </a:lnTo>
                    <a:lnTo>
                      <a:pt x="419" y="1214"/>
                    </a:lnTo>
                    <a:lnTo>
                      <a:pt x="452" y="1201"/>
                    </a:lnTo>
                    <a:lnTo>
                      <a:pt x="488" y="1186"/>
                    </a:lnTo>
                    <a:lnTo>
                      <a:pt x="527" y="1169"/>
                    </a:lnTo>
                    <a:lnTo>
                      <a:pt x="570" y="1152"/>
                    </a:lnTo>
                    <a:lnTo>
                      <a:pt x="616" y="1134"/>
                    </a:lnTo>
                    <a:lnTo>
                      <a:pt x="663" y="1114"/>
                    </a:lnTo>
                    <a:lnTo>
                      <a:pt x="714" y="1095"/>
                    </a:lnTo>
                    <a:lnTo>
                      <a:pt x="767" y="1074"/>
                    </a:lnTo>
                    <a:lnTo>
                      <a:pt x="821" y="1053"/>
                    </a:lnTo>
                    <a:lnTo>
                      <a:pt x="877" y="1032"/>
                    </a:lnTo>
                    <a:lnTo>
                      <a:pt x="936" y="1010"/>
                    </a:lnTo>
                    <a:lnTo>
                      <a:pt x="995" y="989"/>
                    </a:lnTo>
                    <a:lnTo>
                      <a:pt x="1056" y="968"/>
                    </a:lnTo>
                    <a:lnTo>
                      <a:pt x="1117" y="946"/>
                    </a:lnTo>
                    <a:lnTo>
                      <a:pt x="1179" y="924"/>
                    </a:lnTo>
                    <a:lnTo>
                      <a:pt x="1241" y="903"/>
                    </a:lnTo>
                    <a:lnTo>
                      <a:pt x="1305" y="884"/>
                    </a:lnTo>
                    <a:lnTo>
                      <a:pt x="1368" y="863"/>
                    </a:lnTo>
                    <a:lnTo>
                      <a:pt x="1431" y="845"/>
                    </a:lnTo>
                    <a:lnTo>
                      <a:pt x="1494" y="826"/>
                    </a:lnTo>
                    <a:lnTo>
                      <a:pt x="1556" y="809"/>
                    </a:lnTo>
                    <a:lnTo>
                      <a:pt x="1618" y="793"/>
                    </a:lnTo>
                    <a:lnTo>
                      <a:pt x="1678" y="778"/>
                    </a:lnTo>
                    <a:lnTo>
                      <a:pt x="1738" y="764"/>
                    </a:lnTo>
                    <a:lnTo>
                      <a:pt x="1795" y="751"/>
                    </a:lnTo>
                    <a:close/>
                  </a:path>
                </a:pathLst>
              </a:custGeom>
              <a:solidFill>
                <a:srgbClr val="D3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83">
                <a:extLst>
                  <a:ext uri="{FF2B5EF4-FFF2-40B4-BE49-F238E27FC236}">
                    <a16:creationId xmlns:a16="http://schemas.microsoft.com/office/drawing/2014/main" id="{92A7DEAA-8410-4946-8BF3-F1B3B3094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1034"/>
                <a:ext cx="848" cy="591"/>
              </a:xfrm>
              <a:custGeom>
                <a:avLst/>
                <a:gdLst>
                  <a:gd name="T0" fmla="*/ 1675 w 1696"/>
                  <a:gd name="T1" fmla="*/ 668 h 1183"/>
                  <a:gd name="T2" fmla="*/ 1602 w 1696"/>
                  <a:gd name="T3" fmla="*/ 544 h 1183"/>
                  <a:gd name="T4" fmla="*/ 1541 w 1696"/>
                  <a:gd name="T5" fmla="*/ 441 h 1183"/>
                  <a:gd name="T6" fmla="*/ 1490 w 1696"/>
                  <a:gd name="T7" fmla="*/ 424 h 1183"/>
                  <a:gd name="T8" fmla="*/ 1408 w 1696"/>
                  <a:gd name="T9" fmla="*/ 396 h 1183"/>
                  <a:gd name="T10" fmla="*/ 1357 w 1696"/>
                  <a:gd name="T11" fmla="*/ 310 h 1183"/>
                  <a:gd name="T12" fmla="*/ 1371 w 1696"/>
                  <a:gd name="T13" fmla="*/ 225 h 1183"/>
                  <a:gd name="T14" fmla="*/ 1398 w 1696"/>
                  <a:gd name="T15" fmla="*/ 169 h 1183"/>
                  <a:gd name="T16" fmla="*/ 1383 w 1696"/>
                  <a:gd name="T17" fmla="*/ 135 h 1183"/>
                  <a:gd name="T18" fmla="*/ 1315 w 1696"/>
                  <a:gd name="T19" fmla="*/ 57 h 1183"/>
                  <a:gd name="T20" fmla="*/ 1253 w 1696"/>
                  <a:gd name="T21" fmla="*/ 0 h 1183"/>
                  <a:gd name="T22" fmla="*/ 1223 w 1696"/>
                  <a:gd name="T23" fmla="*/ 14 h 1183"/>
                  <a:gd name="T24" fmla="*/ 1174 w 1696"/>
                  <a:gd name="T25" fmla="*/ 37 h 1183"/>
                  <a:gd name="T26" fmla="*/ 1106 w 1696"/>
                  <a:gd name="T27" fmla="*/ 68 h 1183"/>
                  <a:gd name="T28" fmla="*/ 1019 w 1696"/>
                  <a:gd name="T29" fmla="*/ 105 h 1183"/>
                  <a:gd name="T30" fmla="*/ 916 w 1696"/>
                  <a:gd name="T31" fmla="*/ 146 h 1183"/>
                  <a:gd name="T32" fmla="*/ 794 w 1696"/>
                  <a:gd name="T33" fmla="*/ 188 h 1183"/>
                  <a:gd name="T34" fmla="*/ 654 w 1696"/>
                  <a:gd name="T35" fmla="*/ 229 h 1183"/>
                  <a:gd name="T36" fmla="*/ 499 w 1696"/>
                  <a:gd name="T37" fmla="*/ 267 h 1183"/>
                  <a:gd name="T38" fmla="*/ 325 w 1696"/>
                  <a:gd name="T39" fmla="*/ 300 h 1183"/>
                  <a:gd name="T40" fmla="*/ 136 w 1696"/>
                  <a:gd name="T41" fmla="*/ 325 h 1183"/>
                  <a:gd name="T42" fmla="*/ 3 w 1696"/>
                  <a:gd name="T43" fmla="*/ 346 h 1183"/>
                  <a:gd name="T44" fmla="*/ 41 w 1696"/>
                  <a:gd name="T45" fmla="*/ 449 h 1183"/>
                  <a:gd name="T46" fmla="*/ 85 w 1696"/>
                  <a:gd name="T47" fmla="*/ 567 h 1183"/>
                  <a:gd name="T48" fmla="*/ 117 w 1696"/>
                  <a:gd name="T49" fmla="*/ 600 h 1183"/>
                  <a:gd name="T50" fmla="*/ 197 w 1696"/>
                  <a:gd name="T51" fmla="*/ 628 h 1183"/>
                  <a:gd name="T52" fmla="*/ 264 w 1696"/>
                  <a:gd name="T53" fmla="*/ 713 h 1183"/>
                  <a:gd name="T54" fmla="*/ 258 w 1696"/>
                  <a:gd name="T55" fmla="*/ 808 h 1183"/>
                  <a:gd name="T56" fmla="*/ 219 w 1696"/>
                  <a:gd name="T57" fmla="*/ 862 h 1183"/>
                  <a:gd name="T58" fmla="*/ 212 w 1696"/>
                  <a:gd name="T59" fmla="*/ 900 h 1183"/>
                  <a:gd name="T60" fmla="*/ 244 w 1696"/>
                  <a:gd name="T61" fmla="*/ 1017 h 1183"/>
                  <a:gd name="T62" fmla="*/ 274 w 1696"/>
                  <a:gd name="T63" fmla="*/ 1151 h 1183"/>
                  <a:gd name="T64" fmla="*/ 287 w 1696"/>
                  <a:gd name="T65" fmla="*/ 1178 h 1183"/>
                  <a:gd name="T66" fmla="*/ 335 w 1696"/>
                  <a:gd name="T67" fmla="*/ 1157 h 1183"/>
                  <a:gd name="T68" fmla="*/ 420 w 1696"/>
                  <a:gd name="T69" fmla="*/ 1123 h 1183"/>
                  <a:gd name="T70" fmla="*/ 537 w 1696"/>
                  <a:gd name="T71" fmla="*/ 1075 h 1183"/>
                  <a:gd name="T72" fmla="*/ 676 w 1696"/>
                  <a:gd name="T73" fmla="*/ 1021 h 1183"/>
                  <a:gd name="T74" fmla="*/ 834 w 1696"/>
                  <a:gd name="T75" fmla="*/ 961 h 1183"/>
                  <a:gd name="T76" fmla="*/ 1006 w 1696"/>
                  <a:gd name="T77" fmla="*/ 900 h 1183"/>
                  <a:gd name="T78" fmla="*/ 1183 w 1696"/>
                  <a:gd name="T79" fmla="*/ 840 h 1183"/>
                  <a:gd name="T80" fmla="*/ 1360 w 1696"/>
                  <a:gd name="T81" fmla="*/ 785 h 1183"/>
                  <a:gd name="T82" fmla="*/ 1533 w 1696"/>
                  <a:gd name="T83" fmla="*/ 738 h 1183"/>
                  <a:gd name="T84" fmla="*/ 1696 w 1696"/>
                  <a:gd name="T85" fmla="*/ 701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6" h="1183">
                    <a:moveTo>
                      <a:pt x="1696" y="701"/>
                    </a:moveTo>
                    <a:lnTo>
                      <a:pt x="1690" y="692"/>
                    </a:lnTo>
                    <a:lnTo>
                      <a:pt x="1675" y="668"/>
                    </a:lnTo>
                    <a:lnTo>
                      <a:pt x="1654" y="632"/>
                    </a:lnTo>
                    <a:lnTo>
                      <a:pt x="1629" y="589"/>
                    </a:lnTo>
                    <a:lnTo>
                      <a:pt x="1602" y="544"/>
                    </a:lnTo>
                    <a:lnTo>
                      <a:pt x="1577" y="502"/>
                    </a:lnTo>
                    <a:lnTo>
                      <a:pt x="1555" y="466"/>
                    </a:lnTo>
                    <a:lnTo>
                      <a:pt x="1541" y="441"/>
                    </a:lnTo>
                    <a:lnTo>
                      <a:pt x="1532" y="434"/>
                    </a:lnTo>
                    <a:lnTo>
                      <a:pt x="1515" y="429"/>
                    </a:lnTo>
                    <a:lnTo>
                      <a:pt x="1490" y="424"/>
                    </a:lnTo>
                    <a:lnTo>
                      <a:pt x="1464" y="419"/>
                    </a:lnTo>
                    <a:lnTo>
                      <a:pt x="1435" y="409"/>
                    </a:lnTo>
                    <a:lnTo>
                      <a:pt x="1408" y="396"/>
                    </a:lnTo>
                    <a:lnTo>
                      <a:pt x="1385" y="374"/>
                    </a:lnTo>
                    <a:lnTo>
                      <a:pt x="1366" y="344"/>
                    </a:lnTo>
                    <a:lnTo>
                      <a:pt x="1357" y="310"/>
                    </a:lnTo>
                    <a:lnTo>
                      <a:pt x="1356" y="279"/>
                    </a:lnTo>
                    <a:lnTo>
                      <a:pt x="1361" y="250"/>
                    </a:lnTo>
                    <a:lnTo>
                      <a:pt x="1371" y="225"/>
                    </a:lnTo>
                    <a:lnTo>
                      <a:pt x="1381" y="202"/>
                    </a:lnTo>
                    <a:lnTo>
                      <a:pt x="1391" y="184"/>
                    </a:lnTo>
                    <a:lnTo>
                      <a:pt x="1398" y="169"/>
                    </a:lnTo>
                    <a:lnTo>
                      <a:pt x="1402" y="158"/>
                    </a:lnTo>
                    <a:lnTo>
                      <a:pt x="1397" y="153"/>
                    </a:lnTo>
                    <a:lnTo>
                      <a:pt x="1383" y="135"/>
                    </a:lnTo>
                    <a:lnTo>
                      <a:pt x="1364" y="112"/>
                    </a:lnTo>
                    <a:lnTo>
                      <a:pt x="1341" y="85"/>
                    </a:lnTo>
                    <a:lnTo>
                      <a:pt x="1315" y="57"/>
                    </a:lnTo>
                    <a:lnTo>
                      <a:pt x="1291" y="32"/>
                    </a:lnTo>
                    <a:lnTo>
                      <a:pt x="1269" y="12"/>
                    </a:lnTo>
                    <a:lnTo>
                      <a:pt x="1253" y="0"/>
                    </a:lnTo>
                    <a:lnTo>
                      <a:pt x="1245" y="4"/>
                    </a:lnTo>
                    <a:lnTo>
                      <a:pt x="1235" y="9"/>
                    </a:lnTo>
                    <a:lnTo>
                      <a:pt x="1223" y="14"/>
                    </a:lnTo>
                    <a:lnTo>
                      <a:pt x="1208" y="20"/>
                    </a:lnTo>
                    <a:lnTo>
                      <a:pt x="1192" y="28"/>
                    </a:lnTo>
                    <a:lnTo>
                      <a:pt x="1174" y="37"/>
                    </a:lnTo>
                    <a:lnTo>
                      <a:pt x="1153" y="47"/>
                    </a:lnTo>
                    <a:lnTo>
                      <a:pt x="1131" y="57"/>
                    </a:lnTo>
                    <a:lnTo>
                      <a:pt x="1106" y="68"/>
                    </a:lnTo>
                    <a:lnTo>
                      <a:pt x="1079" y="80"/>
                    </a:lnTo>
                    <a:lnTo>
                      <a:pt x="1050" y="93"/>
                    </a:lnTo>
                    <a:lnTo>
                      <a:pt x="1019" y="105"/>
                    </a:lnTo>
                    <a:lnTo>
                      <a:pt x="987" y="119"/>
                    </a:lnTo>
                    <a:lnTo>
                      <a:pt x="953" y="132"/>
                    </a:lnTo>
                    <a:lnTo>
                      <a:pt x="916" y="146"/>
                    </a:lnTo>
                    <a:lnTo>
                      <a:pt x="878" y="159"/>
                    </a:lnTo>
                    <a:lnTo>
                      <a:pt x="836" y="174"/>
                    </a:lnTo>
                    <a:lnTo>
                      <a:pt x="794" y="188"/>
                    </a:lnTo>
                    <a:lnTo>
                      <a:pt x="750" y="202"/>
                    </a:lnTo>
                    <a:lnTo>
                      <a:pt x="703" y="216"/>
                    </a:lnTo>
                    <a:lnTo>
                      <a:pt x="654" y="229"/>
                    </a:lnTo>
                    <a:lnTo>
                      <a:pt x="605" y="242"/>
                    </a:lnTo>
                    <a:lnTo>
                      <a:pt x="553" y="255"/>
                    </a:lnTo>
                    <a:lnTo>
                      <a:pt x="499" y="267"/>
                    </a:lnTo>
                    <a:lnTo>
                      <a:pt x="442" y="279"/>
                    </a:lnTo>
                    <a:lnTo>
                      <a:pt x="385" y="290"/>
                    </a:lnTo>
                    <a:lnTo>
                      <a:pt x="325" y="300"/>
                    </a:lnTo>
                    <a:lnTo>
                      <a:pt x="264" y="309"/>
                    </a:lnTo>
                    <a:lnTo>
                      <a:pt x="200" y="317"/>
                    </a:lnTo>
                    <a:lnTo>
                      <a:pt x="136" y="325"/>
                    </a:lnTo>
                    <a:lnTo>
                      <a:pt x="69" y="331"/>
                    </a:lnTo>
                    <a:lnTo>
                      <a:pt x="0" y="337"/>
                    </a:lnTo>
                    <a:lnTo>
                      <a:pt x="3" y="346"/>
                    </a:lnTo>
                    <a:lnTo>
                      <a:pt x="13" y="371"/>
                    </a:lnTo>
                    <a:lnTo>
                      <a:pt x="26" y="407"/>
                    </a:lnTo>
                    <a:lnTo>
                      <a:pt x="41" y="449"/>
                    </a:lnTo>
                    <a:lnTo>
                      <a:pt x="58" y="492"/>
                    </a:lnTo>
                    <a:lnTo>
                      <a:pt x="73" y="534"/>
                    </a:lnTo>
                    <a:lnTo>
                      <a:pt x="85" y="567"/>
                    </a:lnTo>
                    <a:lnTo>
                      <a:pt x="92" y="588"/>
                    </a:lnTo>
                    <a:lnTo>
                      <a:pt x="100" y="594"/>
                    </a:lnTo>
                    <a:lnTo>
                      <a:pt x="117" y="600"/>
                    </a:lnTo>
                    <a:lnTo>
                      <a:pt x="140" y="605"/>
                    </a:lnTo>
                    <a:lnTo>
                      <a:pt x="168" y="615"/>
                    </a:lnTo>
                    <a:lnTo>
                      <a:pt x="197" y="628"/>
                    </a:lnTo>
                    <a:lnTo>
                      <a:pt x="225" y="648"/>
                    </a:lnTo>
                    <a:lnTo>
                      <a:pt x="248" y="676"/>
                    </a:lnTo>
                    <a:lnTo>
                      <a:pt x="264" y="713"/>
                    </a:lnTo>
                    <a:lnTo>
                      <a:pt x="269" y="749"/>
                    </a:lnTo>
                    <a:lnTo>
                      <a:pt x="267" y="782"/>
                    </a:lnTo>
                    <a:lnTo>
                      <a:pt x="258" y="808"/>
                    </a:lnTo>
                    <a:lnTo>
                      <a:pt x="245" y="830"/>
                    </a:lnTo>
                    <a:lnTo>
                      <a:pt x="231" y="848"/>
                    </a:lnTo>
                    <a:lnTo>
                      <a:pt x="219" y="862"/>
                    </a:lnTo>
                    <a:lnTo>
                      <a:pt x="210" y="874"/>
                    </a:lnTo>
                    <a:lnTo>
                      <a:pt x="207" y="882"/>
                    </a:lnTo>
                    <a:lnTo>
                      <a:pt x="212" y="900"/>
                    </a:lnTo>
                    <a:lnTo>
                      <a:pt x="220" y="930"/>
                    </a:lnTo>
                    <a:lnTo>
                      <a:pt x="231" y="971"/>
                    </a:lnTo>
                    <a:lnTo>
                      <a:pt x="244" y="1017"/>
                    </a:lnTo>
                    <a:lnTo>
                      <a:pt x="257" y="1064"/>
                    </a:lnTo>
                    <a:lnTo>
                      <a:pt x="267" y="1110"/>
                    </a:lnTo>
                    <a:lnTo>
                      <a:pt x="274" y="1151"/>
                    </a:lnTo>
                    <a:lnTo>
                      <a:pt x="276" y="1183"/>
                    </a:lnTo>
                    <a:lnTo>
                      <a:pt x="279" y="1181"/>
                    </a:lnTo>
                    <a:lnTo>
                      <a:pt x="287" y="1178"/>
                    </a:lnTo>
                    <a:lnTo>
                      <a:pt x="298" y="1173"/>
                    </a:lnTo>
                    <a:lnTo>
                      <a:pt x="314" y="1166"/>
                    </a:lnTo>
                    <a:lnTo>
                      <a:pt x="335" y="1157"/>
                    </a:lnTo>
                    <a:lnTo>
                      <a:pt x="360" y="1147"/>
                    </a:lnTo>
                    <a:lnTo>
                      <a:pt x="389" y="1135"/>
                    </a:lnTo>
                    <a:lnTo>
                      <a:pt x="420" y="1123"/>
                    </a:lnTo>
                    <a:lnTo>
                      <a:pt x="456" y="1108"/>
                    </a:lnTo>
                    <a:lnTo>
                      <a:pt x="495" y="1093"/>
                    </a:lnTo>
                    <a:lnTo>
                      <a:pt x="537" y="1075"/>
                    </a:lnTo>
                    <a:lnTo>
                      <a:pt x="581" y="1058"/>
                    </a:lnTo>
                    <a:lnTo>
                      <a:pt x="628" y="1040"/>
                    </a:lnTo>
                    <a:lnTo>
                      <a:pt x="676" y="1021"/>
                    </a:lnTo>
                    <a:lnTo>
                      <a:pt x="727" y="1002"/>
                    </a:lnTo>
                    <a:lnTo>
                      <a:pt x="780" y="981"/>
                    </a:lnTo>
                    <a:lnTo>
                      <a:pt x="834" y="961"/>
                    </a:lnTo>
                    <a:lnTo>
                      <a:pt x="890" y="941"/>
                    </a:lnTo>
                    <a:lnTo>
                      <a:pt x="947" y="920"/>
                    </a:lnTo>
                    <a:lnTo>
                      <a:pt x="1006" y="900"/>
                    </a:lnTo>
                    <a:lnTo>
                      <a:pt x="1064" y="880"/>
                    </a:lnTo>
                    <a:lnTo>
                      <a:pt x="1123" y="860"/>
                    </a:lnTo>
                    <a:lnTo>
                      <a:pt x="1183" y="840"/>
                    </a:lnTo>
                    <a:lnTo>
                      <a:pt x="1242" y="821"/>
                    </a:lnTo>
                    <a:lnTo>
                      <a:pt x="1302" y="802"/>
                    </a:lnTo>
                    <a:lnTo>
                      <a:pt x="1360" y="785"/>
                    </a:lnTo>
                    <a:lnTo>
                      <a:pt x="1419" y="768"/>
                    </a:lnTo>
                    <a:lnTo>
                      <a:pt x="1477" y="752"/>
                    </a:lnTo>
                    <a:lnTo>
                      <a:pt x="1533" y="738"/>
                    </a:lnTo>
                    <a:lnTo>
                      <a:pt x="1590" y="724"/>
                    </a:lnTo>
                    <a:lnTo>
                      <a:pt x="1643" y="711"/>
                    </a:lnTo>
                    <a:lnTo>
                      <a:pt x="1696" y="701"/>
                    </a:lnTo>
                    <a:close/>
                  </a:path>
                </a:pathLst>
              </a:custGeom>
              <a:solidFill>
                <a:srgbClr val="C4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84">
                <a:extLst>
                  <a:ext uri="{FF2B5EF4-FFF2-40B4-BE49-F238E27FC236}">
                    <a16:creationId xmlns:a16="http://schemas.microsoft.com/office/drawing/2014/main" id="{1CB67DED-CE9A-441F-98EB-94F4CFFF8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1054"/>
                <a:ext cx="798" cy="552"/>
              </a:xfrm>
              <a:custGeom>
                <a:avLst/>
                <a:gdLst>
                  <a:gd name="T0" fmla="*/ 1577 w 1596"/>
                  <a:gd name="T1" fmla="*/ 621 h 1102"/>
                  <a:gd name="T2" fmla="*/ 1508 w 1596"/>
                  <a:gd name="T3" fmla="*/ 510 h 1102"/>
                  <a:gd name="T4" fmla="*/ 1447 w 1596"/>
                  <a:gd name="T5" fmla="*/ 405 h 1102"/>
                  <a:gd name="T6" fmla="*/ 1401 w 1596"/>
                  <a:gd name="T7" fmla="*/ 381 h 1102"/>
                  <a:gd name="T8" fmla="*/ 1330 w 1596"/>
                  <a:gd name="T9" fmla="*/ 345 h 1102"/>
                  <a:gd name="T10" fmla="*/ 1285 w 1596"/>
                  <a:gd name="T11" fmla="*/ 266 h 1102"/>
                  <a:gd name="T12" fmla="*/ 1293 w 1596"/>
                  <a:gd name="T13" fmla="*/ 185 h 1102"/>
                  <a:gd name="T14" fmla="*/ 1314 w 1596"/>
                  <a:gd name="T15" fmla="*/ 130 h 1102"/>
                  <a:gd name="T16" fmla="*/ 1300 w 1596"/>
                  <a:gd name="T17" fmla="*/ 100 h 1102"/>
                  <a:gd name="T18" fmla="*/ 1238 w 1596"/>
                  <a:gd name="T19" fmla="*/ 40 h 1102"/>
                  <a:gd name="T20" fmla="*/ 1174 w 1596"/>
                  <a:gd name="T21" fmla="*/ 0 h 1102"/>
                  <a:gd name="T22" fmla="*/ 1140 w 1596"/>
                  <a:gd name="T23" fmla="*/ 14 h 1102"/>
                  <a:gd name="T24" fmla="*/ 1089 w 1596"/>
                  <a:gd name="T25" fmla="*/ 37 h 1102"/>
                  <a:gd name="T26" fmla="*/ 1022 w 1596"/>
                  <a:gd name="T27" fmla="*/ 65 h 1102"/>
                  <a:gd name="T28" fmla="*/ 939 w 1596"/>
                  <a:gd name="T29" fmla="*/ 100 h 1102"/>
                  <a:gd name="T30" fmla="*/ 840 w 1596"/>
                  <a:gd name="T31" fmla="*/ 137 h 1102"/>
                  <a:gd name="T32" fmla="*/ 726 w 1596"/>
                  <a:gd name="T33" fmla="*/ 175 h 1102"/>
                  <a:gd name="T34" fmla="*/ 597 w 1596"/>
                  <a:gd name="T35" fmla="*/ 212 h 1102"/>
                  <a:gd name="T36" fmla="*/ 453 w 1596"/>
                  <a:gd name="T37" fmla="*/ 246 h 1102"/>
                  <a:gd name="T38" fmla="*/ 295 w 1596"/>
                  <a:gd name="T39" fmla="*/ 275 h 1102"/>
                  <a:gd name="T40" fmla="*/ 123 w 1596"/>
                  <a:gd name="T41" fmla="*/ 299 h 1102"/>
                  <a:gd name="T42" fmla="*/ 4 w 1596"/>
                  <a:gd name="T43" fmla="*/ 318 h 1102"/>
                  <a:gd name="T44" fmla="*/ 36 w 1596"/>
                  <a:gd name="T45" fmla="*/ 407 h 1102"/>
                  <a:gd name="T46" fmla="*/ 75 w 1596"/>
                  <a:gd name="T47" fmla="*/ 514 h 1102"/>
                  <a:gd name="T48" fmla="*/ 105 w 1596"/>
                  <a:gd name="T49" fmla="*/ 552 h 1102"/>
                  <a:gd name="T50" fmla="*/ 172 w 1596"/>
                  <a:gd name="T51" fmla="*/ 585 h 1102"/>
                  <a:gd name="T52" fmla="*/ 229 w 1596"/>
                  <a:gd name="T53" fmla="*/ 663 h 1102"/>
                  <a:gd name="T54" fmla="*/ 226 w 1596"/>
                  <a:gd name="T55" fmla="*/ 749 h 1102"/>
                  <a:gd name="T56" fmla="*/ 196 w 1596"/>
                  <a:gd name="T57" fmla="*/ 801 h 1102"/>
                  <a:gd name="T58" fmla="*/ 193 w 1596"/>
                  <a:gd name="T59" fmla="*/ 842 h 1102"/>
                  <a:gd name="T60" fmla="*/ 220 w 1596"/>
                  <a:gd name="T61" fmla="*/ 950 h 1102"/>
                  <a:gd name="T62" fmla="*/ 245 w 1596"/>
                  <a:gd name="T63" fmla="*/ 1072 h 1102"/>
                  <a:gd name="T64" fmla="*/ 256 w 1596"/>
                  <a:gd name="T65" fmla="*/ 1098 h 1102"/>
                  <a:gd name="T66" fmla="*/ 306 w 1596"/>
                  <a:gd name="T67" fmla="*/ 1078 h 1102"/>
                  <a:gd name="T68" fmla="*/ 389 w 1596"/>
                  <a:gd name="T69" fmla="*/ 1044 h 1102"/>
                  <a:gd name="T70" fmla="*/ 502 w 1596"/>
                  <a:gd name="T71" fmla="*/ 1000 h 1102"/>
                  <a:gd name="T72" fmla="*/ 637 w 1596"/>
                  <a:gd name="T73" fmla="*/ 947 h 1102"/>
                  <a:gd name="T74" fmla="*/ 791 w 1596"/>
                  <a:gd name="T75" fmla="*/ 890 h 1102"/>
                  <a:gd name="T76" fmla="*/ 954 w 1596"/>
                  <a:gd name="T77" fmla="*/ 832 h 1102"/>
                  <a:gd name="T78" fmla="*/ 1122 w 1596"/>
                  <a:gd name="T79" fmla="*/ 776 h 1102"/>
                  <a:gd name="T80" fmla="*/ 1289 w 1596"/>
                  <a:gd name="T81" fmla="*/ 725 h 1102"/>
                  <a:gd name="T82" fmla="*/ 1450 w 1596"/>
                  <a:gd name="T83" fmla="*/ 682 h 1102"/>
                  <a:gd name="T84" fmla="*/ 1596 w 1596"/>
                  <a:gd name="T85" fmla="*/ 651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6" h="1102">
                    <a:moveTo>
                      <a:pt x="1596" y="651"/>
                    </a:moveTo>
                    <a:lnTo>
                      <a:pt x="1591" y="643"/>
                    </a:lnTo>
                    <a:lnTo>
                      <a:pt x="1577" y="621"/>
                    </a:lnTo>
                    <a:lnTo>
                      <a:pt x="1558" y="590"/>
                    </a:lnTo>
                    <a:lnTo>
                      <a:pt x="1534" y="551"/>
                    </a:lnTo>
                    <a:lnTo>
                      <a:pt x="1508" y="510"/>
                    </a:lnTo>
                    <a:lnTo>
                      <a:pt x="1484" y="470"/>
                    </a:lnTo>
                    <a:lnTo>
                      <a:pt x="1463" y="433"/>
                    </a:lnTo>
                    <a:lnTo>
                      <a:pt x="1447" y="405"/>
                    </a:lnTo>
                    <a:lnTo>
                      <a:pt x="1438" y="396"/>
                    </a:lnTo>
                    <a:lnTo>
                      <a:pt x="1422" y="389"/>
                    </a:lnTo>
                    <a:lnTo>
                      <a:pt x="1401" y="381"/>
                    </a:lnTo>
                    <a:lnTo>
                      <a:pt x="1377" y="373"/>
                    </a:lnTo>
                    <a:lnTo>
                      <a:pt x="1353" y="362"/>
                    </a:lnTo>
                    <a:lnTo>
                      <a:pt x="1330" y="345"/>
                    </a:lnTo>
                    <a:lnTo>
                      <a:pt x="1309" y="325"/>
                    </a:lnTo>
                    <a:lnTo>
                      <a:pt x="1293" y="296"/>
                    </a:lnTo>
                    <a:lnTo>
                      <a:pt x="1285" y="266"/>
                    </a:lnTo>
                    <a:lnTo>
                      <a:pt x="1283" y="237"/>
                    </a:lnTo>
                    <a:lnTo>
                      <a:pt x="1286" y="211"/>
                    </a:lnTo>
                    <a:lnTo>
                      <a:pt x="1293" y="185"/>
                    </a:lnTo>
                    <a:lnTo>
                      <a:pt x="1301" y="165"/>
                    </a:lnTo>
                    <a:lnTo>
                      <a:pt x="1308" y="145"/>
                    </a:lnTo>
                    <a:lnTo>
                      <a:pt x="1314" y="130"/>
                    </a:lnTo>
                    <a:lnTo>
                      <a:pt x="1316" y="117"/>
                    </a:lnTo>
                    <a:lnTo>
                      <a:pt x="1311" y="113"/>
                    </a:lnTo>
                    <a:lnTo>
                      <a:pt x="1300" y="100"/>
                    </a:lnTo>
                    <a:lnTo>
                      <a:pt x="1283" y="82"/>
                    </a:lnTo>
                    <a:lnTo>
                      <a:pt x="1261" y="61"/>
                    </a:lnTo>
                    <a:lnTo>
                      <a:pt x="1238" y="40"/>
                    </a:lnTo>
                    <a:lnTo>
                      <a:pt x="1215" y="21"/>
                    </a:lnTo>
                    <a:lnTo>
                      <a:pt x="1193" y="7"/>
                    </a:lnTo>
                    <a:lnTo>
                      <a:pt x="1174" y="0"/>
                    </a:lnTo>
                    <a:lnTo>
                      <a:pt x="1165" y="3"/>
                    </a:lnTo>
                    <a:lnTo>
                      <a:pt x="1154" y="8"/>
                    </a:lnTo>
                    <a:lnTo>
                      <a:pt x="1140" y="14"/>
                    </a:lnTo>
                    <a:lnTo>
                      <a:pt x="1125" y="21"/>
                    </a:lnTo>
                    <a:lnTo>
                      <a:pt x="1109" y="27"/>
                    </a:lnTo>
                    <a:lnTo>
                      <a:pt x="1089" y="37"/>
                    </a:lnTo>
                    <a:lnTo>
                      <a:pt x="1068" y="46"/>
                    </a:lnTo>
                    <a:lnTo>
                      <a:pt x="1046" y="55"/>
                    </a:lnTo>
                    <a:lnTo>
                      <a:pt x="1022" y="65"/>
                    </a:lnTo>
                    <a:lnTo>
                      <a:pt x="996" y="77"/>
                    </a:lnTo>
                    <a:lnTo>
                      <a:pt x="968" y="87"/>
                    </a:lnTo>
                    <a:lnTo>
                      <a:pt x="939" y="100"/>
                    </a:lnTo>
                    <a:lnTo>
                      <a:pt x="908" y="112"/>
                    </a:lnTo>
                    <a:lnTo>
                      <a:pt x="875" y="124"/>
                    </a:lnTo>
                    <a:lnTo>
                      <a:pt x="840" y="137"/>
                    </a:lnTo>
                    <a:lnTo>
                      <a:pt x="803" y="150"/>
                    </a:lnTo>
                    <a:lnTo>
                      <a:pt x="765" y="162"/>
                    </a:lnTo>
                    <a:lnTo>
                      <a:pt x="726" y="175"/>
                    </a:lnTo>
                    <a:lnTo>
                      <a:pt x="685" y="188"/>
                    </a:lnTo>
                    <a:lnTo>
                      <a:pt x="641" y="199"/>
                    </a:lnTo>
                    <a:lnTo>
                      <a:pt x="597" y="212"/>
                    </a:lnTo>
                    <a:lnTo>
                      <a:pt x="550" y="223"/>
                    </a:lnTo>
                    <a:lnTo>
                      <a:pt x="503" y="235"/>
                    </a:lnTo>
                    <a:lnTo>
                      <a:pt x="453" y="246"/>
                    </a:lnTo>
                    <a:lnTo>
                      <a:pt x="401" y="257"/>
                    </a:lnTo>
                    <a:lnTo>
                      <a:pt x="350" y="266"/>
                    </a:lnTo>
                    <a:lnTo>
                      <a:pt x="295" y="275"/>
                    </a:lnTo>
                    <a:lnTo>
                      <a:pt x="239" y="284"/>
                    </a:lnTo>
                    <a:lnTo>
                      <a:pt x="181" y="292"/>
                    </a:lnTo>
                    <a:lnTo>
                      <a:pt x="123" y="299"/>
                    </a:lnTo>
                    <a:lnTo>
                      <a:pt x="63" y="305"/>
                    </a:lnTo>
                    <a:lnTo>
                      <a:pt x="0" y="310"/>
                    </a:lnTo>
                    <a:lnTo>
                      <a:pt x="4" y="318"/>
                    </a:lnTo>
                    <a:lnTo>
                      <a:pt x="11" y="339"/>
                    </a:lnTo>
                    <a:lnTo>
                      <a:pt x="22" y="370"/>
                    </a:lnTo>
                    <a:lnTo>
                      <a:pt x="36" y="407"/>
                    </a:lnTo>
                    <a:lnTo>
                      <a:pt x="51" y="446"/>
                    </a:lnTo>
                    <a:lnTo>
                      <a:pt x="64" y="483"/>
                    </a:lnTo>
                    <a:lnTo>
                      <a:pt x="75" y="514"/>
                    </a:lnTo>
                    <a:lnTo>
                      <a:pt x="83" y="537"/>
                    </a:lnTo>
                    <a:lnTo>
                      <a:pt x="90" y="545"/>
                    </a:lnTo>
                    <a:lnTo>
                      <a:pt x="105" y="552"/>
                    </a:lnTo>
                    <a:lnTo>
                      <a:pt x="125" y="560"/>
                    </a:lnTo>
                    <a:lnTo>
                      <a:pt x="148" y="570"/>
                    </a:lnTo>
                    <a:lnTo>
                      <a:pt x="172" y="585"/>
                    </a:lnTo>
                    <a:lnTo>
                      <a:pt x="195" y="605"/>
                    </a:lnTo>
                    <a:lnTo>
                      <a:pt x="215" y="630"/>
                    </a:lnTo>
                    <a:lnTo>
                      <a:pt x="229" y="663"/>
                    </a:lnTo>
                    <a:lnTo>
                      <a:pt x="234" y="696"/>
                    </a:lnTo>
                    <a:lnTo>
                      <a:pt x="232" y="725"/>
                    </a:lnTo>
                    <a:lnTo>
                      <a:pt x="226" y="749"/>
                    </a:lnTo>
                    <a:lnTo>
                      <a:pt x="217" y="769"/>
                    </a:lnTo>
                    <a:lnTo>
                      <a:pt x="207" y="787"/>
                    </a:lnTo>
                    <a:lnTo>
                      <a:pt x="196" y="801"/>
                    </a:lnTo>
                    <a:lnTo>
                      <a:pt x="191" y="813"/>
                    </a:lnTo>
                    <a:lnTo>
                      <a:pt x="188" y="822"/>
                    </a:lnTo>
                    <a:lnTo>
                      <a:pt x="193" y="842"/>
                    </a:lnTo>
                    <a:lnTo>
                      <a:pt x="200" y="872"/>
                    </a:lnTo>
                    <a:lnTo>
                      <a:pt x="210" y="909"/>
                    </a:lnTo>
                    <a:lnTo>
                      <a:pt x="220" y="950"/>
                    </a:lnTo>
                    <a:lnTo>
                      <a:pt x="231" y="993"/>
                    </a:lnTo>
                    <a:lnTo>
                      <a:pt x="239" y="1034"/>
                    </a:lnTo>
                    <a:lnTo>
                      <a:pt x="245" y="1072"/>
                    </a:lnTo>
                    <a:lnTo>
                      <a:pt x="247" y="1102"/>
                    </a:lnTo>
                    <a:lnTo>
                      <a:pt x="249" y="1101"/>
                    </a:lnTo>
                    <a:lnTo>
                      <a:pt x="256" y="1098"/>
                    </a:lnTo>
                    <a:lnTo>
                      <a:pt x="269" y="1093"/>
                    </a:lnTo>
                    <a:lnTo>
                      <a:pt x="285" y="1086"/>
                    </a:lnTo>
                    <a:lnTo>
                      <a:pt x="306" y="1078"/>
                    </a:lnTo>
                    <a:lnTo>
                      <a:pt x="330" y="1068"/>
                    </a:lnTo>
                    <a:lnTo>
                      <a:pt x="358" y="1056"/>
                    </a:lnTo>
                    <a:lnTo>
                      <a:pt x="389" y="1044"/>
                    </a:lnTo>
                    <a:lnTo>
                      <a:pt x="423" y="1030"/>
                    </a:lnTo>
                    <a:lnTo>
                      <a:pt x="461" y="1015"/>
                    </a:lnTo>
                    <a:lnTo>
                      <a:pt x="502" y="1000"/>
                    </a:lnTo>
                    <a:lnTo>
                      <a:pt x="544" y="983"/>
                    </a:lnTo>
                    <a:lnTo>
                      <a:pt x="590" y="965"/>
                    </a:lnTo>
                    <a:lnTo>
                      <a:pt x="637" y="947"/>
                    </a:lnTo>
                    <a:lnTo>
                      <a:pt x="687" y="928"/>
                    </a:lnTo>
                    <a:lnTo>
                      <a:pt x="738" y="909"/>
                    </a:lnTo>
                    <a:lnTo>
                      <a:pt x="791" y="890"/>
                    </a:lnTo>
                    <a:lnTo>
                      <a:pt x="844" y="871"/>
                    </a:lnTo>
                    <a:lnTo>
                      <a:pt x="899" y="851"/>
                    </a:lnTo>
                    <a:lnTo>
                      <a:pt x="954" y="832"/>
                    </a:lnTo>
                    <a:lnTo>
                      <a:pt x="1010" y="813"/>
                    </a:lnTo>
                    <a:lnTo>
                      <a:pt x="1066" y="795"/>
                    </a:lnTo>
                    <a:lnTo>
                      <a:pt x="1122" y="776"/>
                    </a:lnTo>
                    <a:lnTo>
                      <a:pt x="1179" y="758"/>
                    </a:lnTo>
                    <a:lnTo>
                      <a:pt x="1234" y="742"/>
                    </a:lnTo>
                    <a:lnTo>
                      <a:pt x="1289" y="725"/>
                    </a:lnTo>
                    <a:lnTo>
                      <a:pt x="1344" y="710"/>
                    </a:lnTo>
                    <a:lnTo>
                      <a:pt x="1398" y="696"/>
                    </a:lnTo>
                    <a:lnTo>
                      <a:pt x="1450" y="682"/>
                    </a:lnTo>
                    <a:lnTo>
                      <a:pt x="1500" y="670"/>
                    </a:lnTo>
                    <a:lnTo>
                      <a:pt x="1549" y="660"/>
                    </a:lnTo>
                    <a:lnTo>
                      <a:pt x="1596" y="651"/>
                    </a:lnTo>
                    <a:close/>
                  </a:path>
                </a:pathLst>
              </a:custGeom>
              <a:solidFill>
                <a:srgbClr val="B7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85">
                <a:extLst>
                  <a:ext uri="{FF2B5EF4-FFF2-40B4-BE49-F238E27FC236}">
                    <a16:creationId xmlns:a16="http://schemas.microsoft.com/office/drawing/2014/main" id="{6734C39B-A2A7-41CE-A812-5E89784D2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1075"/>
                <a:ext cx="748" cy="511"/>
              </a:xfrm>
              <a:custGeom>
                <a:avLst/>
                <a:gdLst>
                  <a:gd name="T0" fmla="*/ 1478 w 1495"/>
                  <a:gd name="T1" fmla="*/ 576 h 1023"/>
                  <a:gd name="T2" fmla="*/ 1414 w 1495"/>
                  <a:gd name="T3" fmla="*/ 476 h 1023"/>
                  <a:gd name="T4" fmla="*/ 1352 w 1495"/>
                  <a:gd name="T5" fmla="*/ 371 h 1023"/>
                  <a:gd name="T6" fmla="*/ 1311 w 1495"/>
                  <a:gd name="T7" fmla="*/ 339 h 1023"/>
                  <a:gd name="T8" fmla="*/ 1251 w 1495"/>
                  <a:gd name="T9" fmla="*/ 296 h 1023"/>
                  <a:gd name="T10" fmla="*/ 1213 w 1495"/>
                  <a:gd name="T11" fmla="*/ 221 h 1023"/>
                  <a:gd name="T12" fmla="*/ 1215 w 1495"/>
                  <a:gd name="T13" fmla="*/ 148 h 1023"/>
                  <a:gd name="T14" fmla="*/ 1230 w 1495"/>
                  <a:gd name="T15" fmla="*/ 91 h 1023"/>
                  <a:gd name="T16" fmla="*/ 1217 w 1495"/>
                  <a:gd name="T17" fmla="*/ 63 h 1023"/>
                  <a:gd name="T18" fmla="*/ 1160 w 1495"/>
                  <a:gd name="T19" fmla="*/ 21 h 1023"/>
                  <a:gd name="T20" fmla="*/ 1096 w 1495"/>
                  <a:gd name="T21" fmla="*/ 0 h 1023"/>
                  <a:gd name="T22" fmla="*/ 1057 w 1495"/>
                  <a:gd name="T23" fmla="*/ 12 h 1023"/>
                  <a:gd name="T24" fmla="*/ 1003 w 1495"/>
                  <a:gd name="T25" fmla="*/ 30 h 1023"/>
                  <a:gd name="T26" fmla="*/ 936 w 1495"/>
                  <a:gd name="T27" fmla="*/ 57 h 1023"/>
                  <a:gd name="T28" fmla="*/ 856 w 1495"/>
                  <a:gd name="T29" fmla="*/ 88 h 1023"/>
                  <a:gd name="T30" fmla="*/ 762 w 1495"/>
                  <a:gd name="T31" fmla="*/ 121 h 1023"/>
                  <a:gd name="T32" fmla="*/ 655 w 1495"/>
                  <a:gd name="T33" fmla="*/ 156 h 1023"/>
                  <a:gd name="T34" fmla="*/ 537 w 1495"/>
                  <a:gd name="T35" fmla="*/ 190 h 1023"/>
                  <a:gd name="T36" fmla="*/ 405 w 1495"/>
                  <a:gd name="T37" fmla="*/ 222 h 1023"/>
                  <a:gd name="T38" fmla="*/ 262 w 1495"/>
                  <a:gd name="T39" fmla="*/ 250 h 1023"/>
                  <a:gd name="T40" fmla="*/ 109 w 1495"/>
                  <a:gd name="T41" fmla="*/ 272 h 1023"/>
                  <a:gd name="T42" fmla="*/ 2 w 1495"/>
                  <a:gd name="T43" fmla="*/ 289 h 1023"/>
                  <a:gd name="T44" fmla="*/ 31 w 1495"/>
                  <a:gd name="T45" fmla="*/ 363 h 1023"/>
                  <a:gd name="T46" fmla="*/ 67 w 1495"/>
                  <a:gd name="T47" fmla="*/ 461 h 1023"/>
                  <a:gd name="T48" fmla="*/ 94 w 1495"/>
                  <a:gd name="T49" fmla="*/ 505 h 1023"/>
                  <a:gd name="T50" fmla="*/ 148 w 1495"/>
                  <a:gd name="T51" fmla="*/ 542 h 1023"/>
                  <a:gd name="T52" fmla="*/ 193 w 1495"/>
                  <a:gd name="T53" fmla="*/ 615 h 1023"/>
                  <a:gd name="T54" fmla="*/ 195 w 1495"/>
                  <a:gd name="T55" fmla="*/ 690 h 1023"/>
                  <a:gd name="T56" fmla="*/ 175 w 1495"/>
                  <a:gd name="T57" fmla="*/ 741 h 1023"/>
                  <a:gd name="T58" fmla="*/ 174 w 1495"/>
                  <a:gd name="T59" fmla="*/ 786 h 1023"/>
                  <a:gd name="T60" fmla="*/ 197 w 1495"/>
                  <a:gd name="T61" fmla="*/ 884 h 1023"/>
                  <a:gd name="T62" fmla="*/ 216 w 1495"/>
                  <a:gd name="T63" fmla="*/ 994 h 1023"/>
                  <a:gd name="T64" fmla="*/ 227 w 1495"/>
                  <a:gd name="T65" fmla="*/ 1020 h 1023"/>
                  <a:gd name="T66" fmla="*/ 275 w 1495"/>
                  <a:gd name="T67" fmla="*/ 1000 h 1023"/>
                  <a:gd name="T68" fmla="*/ 357 w 1495"/>
                  <a:gd name="T69" fmla="*/ 967 h 1023"/>
                  <a:gd name="T70" fmla="*/ 466 w 1495"/>
                  <a:gd name="T71" fmla="*/ 924 h 1023"/>
                  <a:gd name="T72" fmla="*/ 599 w 1495"/>
                  <a:gd name="T73" fmla="*/ 875 h 1023"/>
                  <a:gd name="T74" fmla="*/ 746 w 1495"/>
                  <a:gd name="T75" fmla="*/ 820 h 1023"/>
                  <a:gd name="T76" fmla="*/ 903 w 1495"/>
                  <a:gd name="T77" fmla="*/ 766 h 1023"/>
                  <a:gd name="T78" fmla="*/ 1062 w 1495"/>
                  <a:gd name="T79" fmla="*/ 713 h 1023"/>
                  <a:gd name="T80" fmla="*/ 1219 w 1495"/>
                  <a:gd name="T81" fmla="*/ 666 h 1023"/>
                  <a:gd name="T82" fmla="*/ 1365 w 1495"/>
                  <a:gd name="T83" fmla="*/ 628 h 1023"/>
                  <a:gd name="T84" fmla="*/ 1495 w 1495"/>
                  <a:gd name="T85" fmla="*/ 60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5" h="1023">
                    <a:moveTo>
                      <a:pt x="1495" y="602"/>
                    </a:moveTo>
                    <a:lnTo>
                      <a:pt x="1490" y="595"/>
                    </a:lnTo>
                    <a:lnTo>
                      <a:pt x="1478" y="576"/>
                    </a:lnTo>
                    <a:lnTo>
                      <a:pt x="1460" y="547"/>
                    </a:lnTo>
                    <a:lnTo>
                      <a:pt x="1439" y="514"/>
                    </a:lnTo>
                    <a:lnTo>
                      <a:pt x="1414" y="476"/>
                    </a:lnTo>
                    <a:lnTo>
                      <a:pt x="1391" y="438"/>
                    </a:lnTo>
                    <a:lnTo>
                      <a:pt x="1369" y="402"/>
                    </a:lnTo>
                    <a:lnTo>
                      <a:pt x="1352" y="371"/>
                    </a:lnTo>
                    <a:lnTo>
                      <a:pt x="1343" y="360"/>
                    </a:lnTo>
                    <a:lnTo>
                      <a:pt x="1328" y="349"/>
                    </a:lnTo>
                    <a:lnTo>
                      <a:pt x="1311" y="339"/>
                    </a:lnTo>
                    <a:lnTo>
                      <a:pt x="1291" y="327"/>
                    </a:lnTo>
                    <a:lnTo>
                      <a:pt x="1270" y="314"/>
                    </a:lnTo>
                    <a:lnTo>
                      <a:pt x="1251" y="296"/>
                    </a:lnTo>
                    <a:lnTo>
                      <a:pt x="1234" y="275"/>
                    </a:lnTo>
                    <a:lnTo>
                      <a:pt x="1220" y="249"/>
                    </a:lnTo>
                    <a:lnTo>
                      <a:pt x="1213" y="221"/>
                    </a:lnTo>
                    <a:lnTo>
                      <a:pt x="1209" y="195"/>
                    </a:lnTo>
                    <a:lnTo>
                      <a:pt x="1212" y="171"/>
                    </a:lnTo>
                    <a:lnTo>
                      <a:pt x="1215" y="148"/>
                    </a:lnTo>
                    <a:lnTo>
                      <a:pt x="1221" y="127"/>
                    </a:lnTo>
                    <a:lnTo>
                      <a:pt x="1225" y="107"/>
                    </a:lnTo>
                    <a:lnTo>
                      <a:pt x="1230" y="91"/>
                    </a:lnTo>
                    <a:lnTo>
                      <a:pt x="1231" y="77"/>
                    </a:lnTo>
                    <a:lnTo>
                      <a:pt x="1228" y="74"/>
                    </a:lnTo>
                    <a:lnTo>
                      <a:pt x="1217" y="63"/>
                    </a:lnTo>
                    <a:lnTo>
                      <a:pt x="1201" y="51"/>
                    </a:lnTo>
                    <a:lnTo>
                      <a:pt x="1182" y="35"/>
                    </a:lnTo>
                    <a:lnTo>
                      <a:pt x="1160" y="21"/>
                    </a:lnTo>
                    <a:lnTo>
                      <a:pt x="1138" y="8"/>
                    </a:lnTo>
                    <a:lnTo>
                      <a:pt x="1116" y="1"/>
                    </a:lnTo>
                    <a:lnTo>
                      <a:pt x="1096" y="0"/>
                    </a:lnTo>
                    <a:lnTo>
                      <a:pt x="1085" y="2"/>
                    </a:lnTo>
                    <a:lnTo>
                      <a:pt x="1071" y="6"/>
                    </a:lnTo>
                    <a:lnTo>
                      <a:pt x="1057" y="12"/>
                    </a:lnTo>
                    <a:lnTo>
                      <a:pt x="1041" y="16"/>
                    </a:lnTo>
                    <a:lnTo>
                      <a:pt x="1023" y="23"/>
                    </a:lnTo>
                    <a:lnTo>
                      <a:pt x="1003" y="30"/>
                    </a:lnTo>
                    <a:lnTo>
                      <a:pt x="982" y="38"/>
                    </a:lnTo>
                    <a:lnTo>
                      <a:pt x="961" y="47"/>
                    </a:lnTo>
                    <a:lnTo>
                      <a:pt x="936" y="57"/>
                    </a:lnTo>
                    <a:lnTo>
                      <a:pt x="911" y="66"/>
                    </a:lnTo>
                    <a:lnTo>
                      <a:pt x="883" y="76"/>
                    </a:lnTo>
                    <a:lnTo>
                      <a:pt x="856" y="88"/>
                    </a:lnTo>
                    <a:lnTo>
                      <a:pt x="826" y="98"/>
                    </a:lnTo>
                    <a:lnTo>
                      <a:pt x="795" y="110"/>
                    </a:lnTo>
                    <a:lnTo>
                      <a:pt x="762" y="121"/>
                    </a:lnTo>
                    <a:lnTo>
                      <a:pt x="728" y="133"/>
                    </a:lnTo>
                    <a:lnTo>
                      <a:pt x="692" y="144"/>
                    </a:lnTo>
                    <a:lnTo>
                      <a:pt x="655" y="156"/>
                    </a:lnTo>
                    <a:lnTo>
                      <a:pt x="617" y="167"/>
                    </a:lnTo>
                    <a:lnTo>
                      <a:pt x="578" y="179"/>
                    </a:lnTo>
                    <a:lnTo>
                      <a:pt x="537" y="190"/>
                    </a:lnTo>
                    <a:lnTo>
                      <a:pt x="494" y="202"/>
                    </a:lnTo>
                    <a:lnTo>
                      <a:pt x="450" y="212"/>
                    </a:lnTo>
                    <a:lnTo>
                      <a:pt x="405" y="222"/>
                    </a:lnTo>
                    <a:lnTo>
                      <a:pt x="359" y="232"/>
                    </a:lnTo>
                    <a:lnTo>
                      <a:pt x="312" y="242"/>
                    </a:lnTo>
                    <a:lnTo>
                      <a:pt x="262" y="250"/>
                    </a:lnTo>
                    <a:lnTo>
                      <a:pt x="213" y="258"/>
                    </a:lnTo>
                    <a:lnTo>
                      <a:pt x="161" y="265"/>
                    </a:lnTo>
                    <a:lnTo>
                      <a:pt x="109" y="272"/>
                    </a:lnTo>
                    <a:lnTo>
                      <a:pt x="55" y="278"/>
                    </a:lnTo>
                    <a:lnTo>
                      <a:pt x="0" y="282"/>
                    </a:lnTo>
                    <a:lnTo>
                      <a:pt x="2" y="289"/>
                    </a:lnTo>
                    <a:lnTo>
                      <a:pt x="9" y="307"/>
                    </a:lnTo>
                    <a:lnTo>
                      <a:pt x="19" y="332"/>
                    </a:lnTo>
                    <a:lnTo>
                      <a:pt x="31" y="363"/>
                    </a:lnTo>
                    <a:lnTo>
                      <a:pt x="44" y="398"/>
                    </a:lnTo>
                    <a:lnTo>
                      <a:pt x="56" y="431"/>
                    </a:lnTo>
                    <a:lnTo>
                      <a:pt x="67" y="461"/>
                    </a:lnTo>
                    <a:lnTo>
                      <a:pt x="75" y="485"/>
                    </a:lnTo>
                    <a:lnTo>
                      <a:pt x="82" y="494"/>
                    </a:lnTo>
                    <a:lnTo>
                      <a:pt x="94" y="505"/>
                    </a:lnTo>
                    <a:lnTo>
                      <a:pt x="110" y="515"/>
                    </a:lnTo>
                    <a:lnTo>
                      <a:pt x="129" y="527"/>
                    </a:lnTo>
                    <a:lnTo>
                      <a:pt x="148" y="542"/>
                    </a:lnTo>
                    <a:lnTo>
                      <a:pt x="167" y="561"/>
                    </a:lnTo>
                    <a:lnTo>
                      <a:pt x="182" y="585"/>
                    </a:lnTo>
                    <a:lnTo>
                      <a:pt x="193" y="615"/>
                    </a:lnTo>
                    <a:lnTo>
                      <a:pt x="198" y="643"/>
                    </a:lnTo>
                    <a:lnTo>
                      <a:pt x="198" y="668"/>
                    </a:lnTo>
                    <a:lnTo>
                      <a:pt x="195" y="690"/>
                    </a:lnTo>
                    <a:lnTo>
                      <a:pt x="189" y="710"/>
                    </a:lnTo>
                    <a:lnTo>
                      <a:pt x="182" y="727"/>
                    </a:lnTo>
                    <a:lnTo>
                      <a:pt x="175" y="741"/>
                    </a:lnTo>
                    <a:lnTo>
                      <a:pt x="170" y="754"/>
                    </a:lnTo>
                    <a:lnTo>
                      <a:pt x="170" y="765"/>
                    </a:lnTo>
                    <a:lnTo>
                      <a:pt x="174" y="786"/>
                    </a:lnTo>
                    <a:lnTo>
                      <a:pt x="181" y="814"/>
                    </a:lnTo>
                    <a:lnTo>
                      <a:pt x="188" y="847"/>
                    </a:lnTo>
                    <a:lnTo>
                      <a:pt x="197" y="884"/>
                    </a:lnTo>
                    <a:lnTo>
                      <a:pt x="205" y="923"/>
                    </a:lnTo>
                    <a:lnTo>
                      <a:pt x="212" y="960"/>
                    </a:lnTo>
                    <a:lnTo>
                      <a:pt x="216" y="994"/>
                    </a:lnTo>
                    <a:lnTo>
                      <a:pt x="218" y="1023"/>
                    </a:lnTo>
                    <a:lnTo>
                      <a:pt x="220" y="1022"/>
                    </a:lnTo>
                    <a:lnTo>
                      <a:pt x="227" y="1020"/>
                    </a:lnTo>
                    <a:lnTo>
                      <a:pt x="239" y="1014"/>
                    </a:lnTo>
                    <a:lnTo>
                      <a:pt x="254" y="1008"/>
                    </a:lnTo>
                    <a:lnTo>
                      <a:pt x="275" y="1000"/>
                    </a:lnTo>
                    <a:lnTo>
                      <a:pt x="298" y="990"/>
                    </a:lnTo>
                    <a:lnTo>
                      <a:pt x="326" y="979"/>
                    </a:lnTo>
                    <a:lnTo>
                      <a:pt x="357" y="967"/>
                    </a:lnTo>
                    <a:lnTo>
                      <a:pt x="390" y="954"/>
                    </a:lnTo>
                    <a:lnTo>
                      <a:pt x="427" y="939"/>
                    </a:lnTo>
                    <a:lnTo>
                      <a:pt x="466" y="924"/>
                    </a:lnTo>
                    <a:lnTo>
                      <a:pt x="509" y="908"/>
                    </a:lnTo>
                    <a:lnTo>
                      <a:pt x="553" y="892"/>
                    </a:lnTo>
                    <a:lnTo>
                      <a:pt x="599" y="875"/>
                    </a:lnTo>
                    <a:lnTo>
                      <a:pt x="646" y="856"/>
                    </a:lnTo>
                    <a:lnTo>
                      <a:pt x="696" y="839"/>
                    </a:lnTo>
                    <a:lnTo>
                      <a:pt x="746" y="820"/>
                    </a:lnTo>
                    <a:lnTo>
                      <a:pt x="797" y="802"/>
                    </a:lnTo>
                    <a:lnTo>
                      <a:pt x="850" y="784"/>
                    </a:lnTo>
                    <a:lnTo>
                      <a:pt x="903" y="766"/>
                    </a:lnTo>
                    <a:lnTo>
                      <a:pt x="956" y="748"/>
                    </a:lnTo>
                    <a:lnTo>
                      <a:pt x="1009" y="731"/>
                    </a:lnTo>
                    <a:lnTo>
                      <a:pt x="1062" y="713"/>
                    </a:lnTo>
                    <a:lnTo>
                      <a:pt x="1115" y="697"/>
                    </a:lnTo>
                    <a:lnTo>
                      <a:pt x="1167" y="681"/>
                    </a:lnTo>
                    <a:lnTo>
                      <a:pt x="1219" y="666"/>
                    </a:lnTo>
                    <a:lnTo>
                      <a:pt x="1268" y="652"/>
                    </a:lnTo>
                    <a:lnTo>
                      <a:pt x="1318" y="640"/>
                    </a:lnTo>
                    <a:lnTo>
                      <a:pt x="1365" y="628"/>
                    </a:lnTo>
                    <a:lnTo>
                      <a:pt x="1410" y="618"/>
                    </a:lnTo>
                    <a:lnTo>
                      <a:pt x="1454" y="608"/>
                    </a:lnTo>
                    <a:lnTo>
                      <a:pt x="1495" y="602"/>
                    </a:lnTo>
                    <a:close/>
                  </a:path>
                </a:pathLst>
              </a:custGeom>
              <a:solidFill>
                <a:srgbClr val="A8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86">
                <a:extLst>
                  <a:ext uri="{FF2B5EF4-FFF2-40B4-BE49-F238E27FC236}">
                    <a16:creationId xmlns:a16="http://schemas.microsoft.com/office/drawing/2014/main" id="{B58F00D6-F2F8-48F0-B922-EC97A4135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094"/>
                <a:ext cx="697" cy="473"/>
              </a:xfrm>
              <a:custGeom>
                <a:avLst/>
                <a:gdLst>
                  <a:gd name="T0" fmla="*/ 1391 w 1394"/>
                  <a:gd name="T1" fmla="*/ 548 h 945"/>
                  <a:gd name="T2" fmla="*/ 1363 w 1394"/>
                  <a:gd name="T3" fmla="*/ 507 h 945"/>
                  <a:gd name="T4" fmla="*/ 1322 w 1394"/>
                  <a:gd name="T5" fmla="*/ 444 h 945"/>
                  <a:gd name="T6" fmla="*/ 1278 w 1394"/>
                  <a:gd name="T7" fmla="*/ 371 h 945"/>
                  <a:gd name="T8" fmla="*/ 1249 w 1394"/>
                  <a:gd name="T9" fmla="*/ 324 h 945"/>
                  <a:gd name="T10" fmla="*/ 1220 w 1394"/>
                  <a:gd name="T11" fmla="*/ 298 h 945"/>
                  <a:gd name="T12" fmla="*/ 1188 w 1394"/>
                  <a:gd name="T13" fmla="*/ 268 h 945"/>
                  <a:gd name="T14" fmla="*/ 1158 w 1394"/>
                  <a:gd name="T15" fmla="*/ 227 h 945"/>
                  <a:gd name="T16" fmla="*/ 1137 w 1394"/>
                  <a:gd name="T17" fmla="*/ 155 h 945"/>
                  <a:gd name="T18" fmla="*/ 1143 w 1394"/>
                  <a:gd name="T19" fmla="*/ 72 h 945"/>
                  <a:gd name="T20" fmla="*/ 1142 w 1394"/>
                  <a:gd name="T21" fmla="*/ 36 h 945"/>
                  <a:gd name="T22" fmla="*/ 1120 w 1394"/>
                  <a:gd name="T23" fmla="*/ 23 h 945"/>
                  <a:gd name="T24" fmla="*/ 1083 w 1394"/>
                  <a:gd name="T25" fmla="*/ 7 h 945"/>
                  <a:gd name="T26" fmla="*/ 1039 w 1394"/>
                  <a:gd name="T27" fmla="*/ 0 h 945"/>
                  <a:gd name="T28" fmla="*/ 1005 w 1394"/>
                  <a:gd name="T29" fmla="*/ 6 h 945"/>
                  <a:gd name="T30" fmla="*/ 975 w 1394"/>
                  <a:gd name="T31" fmla="*/ 15 h 945"/>
                  <a:gd name="T32" fmla="*/ 939 w 1394"/>
                  <a:gd name="T33" fmla="*/ 28 h 945"/>
                  <a:gd name="T34" fmla="*/ 899 w 1394"/>
                  <a:gd name="T35" fmla="*/ 43 h 945"/>
                  <a:gd name="T36" fmla="*/ 853 w 1394"/>
                  <a:gd name="T37" fmla="*/ 59 h 945"/>
                  <a:gd name="T38" fmla="*/ 802 w 1394"/>
                  <a:gd name="T39" fmla="*/ 77 h 945"/>
                  <a:gd name="T40" fmla="*/ 747 w 1394"/>
                  <a:gd name="T41" fmla="*/ 96 h 945"/>
                  <a:gd name="T42" fmla="*/ 687 w 1394"/>
                  <a:gd name="T43" fmla="*/ 117 h 945"/>
                  <a:gd name="T44" fmla="*/ 621 w 1394"/>
                  <a:gd name="T45" fmla="*/ 136 h 945"/>
                  <a:gd name="T46" fmla="*/ 552 w 1394"/>
                  <a:gd name="T47" fmla="*/ 157 h 945"/>
                  <a:gd name="T48" fmla="*/ 478 w 1394"/>
                  <a:gd name="T49" fmla="*/ 177 h 945"/>
                  <a:gd name="T50" fmla="*/ 400 w 1394"/>
                  <a:gd name="T51" fmla="*/ 195 h 945"/>
                  <a:gd name="T52" fmla="*/ 318 w 1394"/>
                  <a:gd name="T53" fmla="*/ 212 h 945"/>
                  <a:gd name="T54" fmla="*/ 232 w 1394"/>
                  <a:gd name="T55" fmla="*/ 227 h 945"/>
                  <a:gd name="T56" fmla="*/ 142 w 1394"/>
                  <a:gd name="T57" fmla="*/ 241 h 945"/>
                  <a:gd name="T58" fmla="*/ 49 w 1394"/>
                  <a:gd name="T59" fmla="*/ 251 h 945"/>
                  <a:gd name="T60" fmla="*/ 3 w 1394"/>
                  <a:gd name="T61" fmla="*/ 261 h 945"/>
                  <a:gd name="T62" fmla="*/ 15 w 1394"/>
                  <a:gd name="T63" fmla="*/ 296 h 945"/>
                  <a:gd name="T64" fmla="*/ 36 w 1394"/>
                  <a:gd name="T65" fmla="*/ 351 h 945"/>
                  <a:gd name="T66" fmla="*/ 57 w 1394"/>
                  <a:gd name="T67" fmla="*/ 410 h 945"/>
                  <a:gd name="T68" fmla="*/ 72 w 1394"/>
                  <a:gd name="T69" fmla="*/ 447 h 945"/>
                  <a:gd name="T70" fmla="*/ 95 w 1394"/>
                  <a:gd name="T71" fmla="*/ 472 h 945"/>
                  <a:gd name="T72" fmla="*/ 124 w 1394"/>
                  <a:gd name="T73" fmla="*/ 501 h 945"/>
                  <a:gd name="T74" fmla="*/ 149 w 1394"/>
                  <a:gd name="T75" fmla="*/ 542 h 945"/>
                  <a:gd name="T76" fmla="*/ 164 w 1394"/>
                  <a:gd name="T77" fmla="*/ 613 h 945"/>
                  <a:gd name="T78" fmla="*/ 152 w 1394"/>
                  <a:gd name="T79" fmla="*/ 682 h 945"/>
                  <a:gd name="T80" fmla="*/ 155 w 1394"/>
                  <a:gd name="T81" fmla="*/ 730 h 945"/>
                  <a:gd name="T82" fmla="*/ 166 w 1394"/>
                  <a:gd name="T83" fmla="*/ 787 h 945"/>
                  <a:gd name="T84" fmla="*/ 179 w 1394"/>
                  <a:gd name="T85" fmla="*/ 854 h 945"/>
                  <a:gd name="T86" fmla="*/ 187 w 1394"/>
                  <a:gd name="T87" fmla="*/ 917 h 945"/>
                  <a:gd name="T88" fmla="*/ 190 w 1394"/>
                  <a:gd name="T89" fmla="*/ 944 h 945"/>
                  <a:gd name="T90" fmla="*/ 209 w 1394"/>
                  <a:gd name="T91" fmla="*/ 937 h 945"/>
                  <a:gd name="T92" fmla="*/ 245 w 1394"/>
                  <a:gd name="T93" fmla="*/ 922 h 945"/>
                  <a:gd name="T94" fmla="*/ 294 w 1394"/>
                  <a:gd name="T95" fmla="*/ 902 h 945"/>
                  <a:gd name="T96" fmla="*/ 357 w 1394"/>
                  <a:gd name="T97" fmla="*/ 878 h 945"/>
                  <a:gd name="T98" fmla="*/ 432 w 1394"/>
                  <a:gd name="T99" fmla="*/ 851 h 945"/>
                  <a:gd name="T100" fmla="*/ 515 w 1394"/>
                  <a:gd name="T101" fmla="*/ 818 h 945"/>
                  <a:gd name="T102" fmla="*/ 605 w 1394"/>
                  <a:gd name="T103" fmla="*/ 786 h 945"/>
                  <a:gd name="T104" fmla="*/ 702 w 1394"/>
                  <a:gd name="T105" fmla="*/ 751 h 945"/>
                  <a:gd name="T106" fmla="*/ 801 w 1394"/>
                  <a:gd name="T107" fmla="*/ 717 h 945"/>
                  <a:gd name="T108" fmla="*/ 901 w 1394"/>
                  <a:gd name="T109" fmla="*/ 684 h 945"/>
                  <a:gd name="T110" fmla="*/ 1001 w 1394"/>
                  <a:gd name="T111" fmla="*/ 651 h 945"/>
                  <a:gd name="T112" fmla="*/ 1098 w 1394"/>
                  <a:gd name="T113" fmla="*/ 622 h 945"/>
                  <a:gd name="T114" fmla="*/ 1193 w 1394"/>
                  <a:gd name="T115" fmla="*/ 596 h 945"/>
                  <a:gd name="T116" fmla="*/ 1279 w 1394"/>
                  <a:gd name="T117" fmla="*/ 575 h 945"/>
                  <a:gd name="T118" fmla="*/ 1358 w 1394"/>
                  <a:gd name="T119" fmla="*/ 559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4" h="945">
                    <a:moveTo>
                      <a:pt x="1394" y="553"/>
                    </a:moveTo>
                    <a:lnTo>
                      <a:pt x="1391" y="548"/>
                    </a:lnTo>
                    <a:lnTo>
                      <a:pt x="1379" y="531"/>
                    </a:lnTo>
                    <a:lnTo>
                      <a:pt x="1363" y="507"/>
                    </a:lnTo>
                    <a:lnTo>
                      <a:pt x="1343" y="477"/>
                    </a:lnTo>
                    <a:lnTo>
                      <a:pt x="1322" y="444"/>
                    </a:lnTo>
                    <a:lnTo>
                      <a:pt x="1299" y="407"/>
                    </a:lnTo>
                    <a:lnTo>
                      <a:pt x="1278" y="371"/>
                    </a:lnTo>
                    <a:lnTo>
                      <a:pt x="1258" y="338"/>
                    </a:lnTo>
                    <a:lnTo>
                      <a:pt x="1249" y="324"/>
                    </a:lnTo>
                    <a:lnTo>
                      <a:pt x="1235" y="311"/>
                    </a:lnTo>
                    <a:lnTo>
                      <a:pt x="1220" y="298"/>
                    </a:lnTo>
                    <a:lnTo>
                      <a:pt x="1204" y="283"/>
                    </a:lnTo>
                    <a:lnTo>
                      <a:pt x="1188" y="268"/>
                    </a:lnTo>
                    <a:lnTo>
                      <a:pt x="1172" y="249"/>
                    </a:lnTo>
                    <a:lnTo>
                      <a:pt x="1158" y="227"/>
                    </a:lnTo>
                    <a:lnTo>
                      <a:pt x="1147" y="203"/>
                    </a:lnTo>
                    <a:lnTo>
                      <a:pt x="1137" y="155"/>
                    </a:lnTo>
                    <a:lnTo>
                      <a:pt x="1137" y="111"/>
                    </a:lnTo>
                    <a:lnTo>
                      <a:pt x="1143" y="72"/>
                    </a:lnTo>
                    <a:lnTo>
                      <a:pt x="1145" y="38"/>
                    </a:lnTo>
                    <a:lnTo>
                      <a:pt x="1142" y="36"/>
                    </a:lnTo>
                    <a:lnTo>
                      <a:pt x="1134" y="30"/>
                    </a:lnTo>
                    <a:lnTo>
                      <a:pt x="1120" y="23"/>
                    </a:lnTo>
                    <a:lnTo>
                      <a:pt x="1103" y="15"/>
                    </a:lnTo>
                    <a:lnTo>
                      <a:pt x="1083" y="7"/>
                    </a:lnTo>
                    <a:lnTo>
                      <a:pt x="1061" y="1"/>
                    </a:lnTo>
                    <a:lnTo>
                      <a:pt x="1039" y="0"/>
                    </a:lnTo>
                    <a:lnTo>
                      <a:pt x="1018" y="3"/>
                    </a:lnTo>
                    <a:lnTo>
                      <a:pt x="1005" y="6"/>
                    </a:lnTo>
                    <a:lnTo>
                      <a:pt x="990" y="11"/>
                    </a:lnTo>
                    <a:lnTo>
                      <a:pt x="975" y="15"/>
                    </a:lnTo>
                    <a:lnTo>
                      <a:pt x="958" y="21"/>
                    </a:lnTo>
                    <a:lnTo>
                      <a:pt x="939" y="28"/>
                    </a:lnTo>
                    <a:lnTo>
                      <a:pt x="920" y="35"/>
                    </a:lnTo>
                    <a:lnTo>
                      <a:pt x="899" y="43"/>
                    </a:lnTo>
                    <a:lnTo>
                      <a:pt x="876" y="51"/>
                    </a:lnTo>
                    <a:lnTo>
                      <a:pt x="853" y="59"/>
                    </a:lnTo>
                    <a:lnTo>
                      <a:pt x="829" y="68"/>
                    </a:lnTo>
                    <a:lnTo>
                      <a:pt x="802" y="77"/>
                    </a:lnTo>
                    <a:lnTo>
                      <a:pt x="774" y="87"/>
                    </a:lnTo>
                    <a:lnTo>
                      <a:pt x="747" y="96"/>
                    </a:lnTo>
                    <a:lnTo>
                      <a:pt x="717" y="106"/>
                    </a:lnTo>
                    <a:lnTo>
                      <a:pt x="687" y="117"/>
                    </a:lnTo>
                    <a:lnTo>
                      <a:pt x="655" y="126"/>
                    </a:lnTo>
                    <a:lnTo>
                      <a:pt x="621" y="136"/>
                    </a:lnTo>
                    <a:lnTo>
                      <a:pt x="588" y="147"/>
                    </a:lnTo>
                    <a:lnTo>
                      <a:pt x="552" y="157"/>
                    </a:lnTo>
                    <a:lnTo>
                      <a:pt x="516" y="166"/>
                    </a:lnTo>
                    <a:lnTo>
                      <a:pt x="478" y="177"/>
                    </a:lnTo>
                    <a:lnTo>
                      <a:pt x="440" y="186"/>
                    </a:lnTo>
                    <a:lnTo>
                      <a:pt x="400" y="195"/>
                    </a:lnTo>
                    <a:lnTo>
                      <a:pt x="360" y="204"/>
                    </a:lnTo>
                    <a:lnTo>
                      <a:pt x="318" y="212"/>
                    </a:lnTo>
                    <a:lnTo>
                      <a:pt x="276" y="220"/>
                    </a:lnTo>
                    <a:lnTo>
                      <a:pt x="232" y="227"/>
                    </a:lnTo>
                    <a:lnTo>
                      <a:pt x="188" y="234"/>
                    </a:lnTo>
                    <a:lnTo>
                      <a:pt x="142" y="241"/>
                    </a:lnTo>
                    <a:lnTo>
                      <a:pt x="96" y="247"/>
                    </a:lnTo>
                    <a:lnTo>
                      <a:pt x="49" y="251"/>
                    </a:lnTo>
                    <a:lnTo>
                      <a:pt x="0" y="256"/>
                    </a:lnTo>
                    <a:lnTo>
                      <a:pt x="3" y="261"/>
                    </a:lnTo>
                    <a:lnTo>
                      <a:pt x="7" y="276"/>
                    </a:lnTo>
                    <a:lnTo>
                      <a:pt x="15" y="296"/>
                    </a:lnTo>
                    <a:lnTo>
                      <a:pt x="26" y="322"/>
                    </a:lnTo>
                    <a:lnTo>
                      <a:pt x="36" y="351"/>
                    </a:lnTo>
                    <a:lnTo>
                      <a:pt x="48" y="381"/>
                    </a:lnTo>
                    <a:lnTo>
                      <a:pt x="57" y="410"/>
                    </a:lnTo>
                    <a:lnTo>
                      <a:pt x="66" y="436"/>
                    </a:lnTo>
                    <a:lnTo>
                      <a:pt x="72" y="447"/>
                    </a:lnTo>
                    <a:lnTo>
                      <a:pt x="82" y="459"/>
                    </a:lnTo>
                    <a:lnTo>
                      <a:pt x="95" y="472"/>
                    </a:lnTo>
                    <a:lnTo>
                      <a:pt x="109" y="485"/>
                    </a:lnTo>
                    <a:lnTo>
                      <a:pt x="124" y="501"/>
                    </a:lnTo>
                    <a:lnTo>
                      <a:pt x="137" y="520"/>
                    </a:lnTo>
                    <a:lnTo>
                      <a:pt x="149" y="542"/>
                    </a:lnTo>
                    <a:lnTo>
                      <a:pt x="158" y="568"/>
                    </a:lnTo>
                    <a:lnTo>
                      <a:pt x="164" y="613"/>
                    </a:lnTo>
                    <a:lnTo>
                      <a:pt x="159" y="650"/>
                    </a:lnTo>
                    <a:lnTo>
                      <a:pt x="152" y="682"/>
                    </a:lnTo>
                    <a:lnTo>
                      <a:pt x="151" y="709"/>
                    </a:lnTo>
                    <a:lnTo>
                      <a:pt x="155" y="730"/>
                    </a:lnTo>
                    <a:lnTo>
                      <a:pt x="161" y="757"/>
                    </a:lnTo>
                    <a:lnTo>
                      <a:pt x="166" y="787"/>
                    </a:lnTo>
                    <a:lnTo>
                      <a:pt x="173" y="819"/>
                    </a:lnTo>
                    <a:lnTo>
                      <a:pt x="179" y="854"/>
                    </a:lnTo>
                    <a:lnTo>
                      <a:pt x="184" y="886"/>
                    </a:lnTo>
                    <a:lnTo>
                      <a:pt x="187" y="917"/>
                    </a:lnTo>
                    <a:lnTo>
                      <a:pt x="188" y="945"/>
                    </a:lnTo>
                    <a:lnTo>
                      <a:pt x="190" y="944"/>
                    </a:lnTo>
                    <a:lnTo>
                      <a:pt x="197" y="942"/>
                    </a:lnTo>
                    <a:lnTo>
                      <a:pt x="209" y="937"/>
                    </a:lnTo>
                    <a:lnTo>
                      <a:pt x="225" y="930"/>
                    </a:lnTo>
                    <a:lnTo>
                      <a:pt x="245" y="922"/>
                    </a:lnTo>
                    <a:lnTo>
                      <a:pt x="268" y="913"/>
                    </a:lnTo>
                    <a:lnTo>
                      <a:pt x="294" y="902"/>
                    </a:lnTo>
                    <a:lnTo>
                      <a:pt x="325" y="891"/>
                    </a:lnTo>
                    <a:lnTo>
                      <a:pt x="357" y="878"/>
                    </a:lnTo>
                    <a:lnTo>
                      <a:pt x="393" y="864"/>
                    </a:lnTo>
                    <a:lnTo>
                      <a:pt x="432" y="851"/>
                    </a:lnTo>
                    <a:lnTo>
                      <a:pt x="473" y="834"/>
                    </a:lnTo>
                    <a:lnTo>
                      <a:pt x="515" y="818"/>
                    </a:lnTo>
                    <a:lnTo>
                      <a:pt x="559" y="802"/>
                    </a:lnTo>
                    <a:lnTo>
                      <a:pt x="605" y="786"/>
                    </a:lnTo>
                    <a:lnTo>
                      <a:pt x="654" y="769"/>
                    </a:lnTo>
                    <a:lnTo>
                      <a:pt x="702" y="751"/>
                    </a:lnTo>
                    <a:lnTo>
                      <a:pt x="750" y="734"/>
                    </a:lnTo>
                    <a:lnTo>
                      <a:pt x="801" y="717"/>
                    </a:lnTo>
                    <a:lnTo>
                      <a:pt x="850" y="700"/>
                    </a:lnTo>
                    <a:lnTo>
                      <a:pt x="901" y="684"/>
                    </a:lnTo>
                    <a:lnTo>
                      <a:pt x="951" y="667"/>
                    </a:lnTo>
                    <a:lnTo>
                      <a:pt x="1001" y="651"/>
                    </a:lnTo>
                    <a:lnTo>
                      <a:pt x="1050" y="636"/>
                    </a:lnTo>
                    <a:lnTo>
                      <a:pt x="1098" y="622"/>
                    </a:lnTo>
                    <a:lnTo>
                      <a:pt x="1147" y="609"/>
                    </a:lnTo>
                    <a:lnTo>
                      <a:pt x="1193" y="596"/>
                    </a:lnTo>
                    <a:lnTo>
                      <a:pt x="1236" y="586"/>
                    </a:lnTo>
                    <a:lnTo>
                      <a:pt x="1279" y="575"/>
                    </a:lnTo>
                    <a:lnTo>
                      <a:pt x="1320" y="566"/>
                    </a:lnTo>
                    <a:lnTo>
                      <a:pt x="1358" y="559"/>
                    </a:lnTo>
                    <a:lnTo>
                      <a:pt x="1394" y="553"/>
                    </a:lnTo>
                    <a:close/>
                  </a:path>
                </a:pathLst>
              </a:custGeom>
              <a:solidFill>
                <a:srgbClr val="99E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87">
                <a:extLst>
                  <a:ext uri="{FF2B5EF4-FFF2-40B4-BE49-F238E27FC236}">
                    <a16:creationId xmlns:a16="http://schemas.microsoft.com/office/drawing/2014/main" id="{F000FF1E-6F63-44F6-B3C2-9811627A8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1113"/>
                <a:ext cx="647" cy="436"/>
              </a:xfrm>
              <a:custGeom>
                <a:avLst/>
                <a:gdLst>
                  <a:gd name="T0" fmla="*/ 1290 w 1293"/>
                  <a:gd name="T1" fmla="*/ 507 h 873"/>
                  <a:gd name="T2" fmla="*/ 1266 w 1293"/>
                  <a:gd name="T3" fmla="*/ 474 h 873"/>
                  <a:gd name="T4" fmla="*/ 1228 w 1293"/>
                  <a:gd name="T5" fmla="*/ 417 h 873"/>
                  <a:gd name="T6" fmla="*/ 1184 w 1293"/>
                  <a:gd name="T7" fmla="*/ 347 h 873"/>
                  <a:gd name="T8" fmla="*/ 1154 w 1293"/>
                  <a:gd name="T9" fmla="*/ 294 h 873"/>
                  <a:gd name="T10" fmla="*/ 1131 w 1293"/>
                  <a:gd name="T11" fmla="*/ 262 h 873"/>
                  <a:gd name="T12" fmla="*/ 1106 w 1293"/>
                  <a:gd name="T13" fmla="*/ 227 h 873"/>
                  <a:gd name="T14" fmla="*/ 1083 w 1293"/>
                  <a:gd name="T15" fmla="*/ 187 h 873"/>
                  <a:gd name="T16" fmla="*/ 1063 w 1293"/>
                  <a:gd name="T17" fmla="*/ 121 h 873"/>
                  <a:gd name="T18" fmla="*/ 1060 w 1293"/>
                  <a:gd name="T19" fmla="*/ 42 h 873"/>
                  <a:gd name="T20" fmla="*/ 1057 w 1293"/>
                  <a:gd name="T21" fmla="*/ 6 h 873"/>
                  <a:gd name="T22" fmla="*/ 1039 w 1293"/>
                  <a:gd name="T23" fmla="*/ 2 h 873"/>
                  <a:gd name="T24" fmla="*/ 1005 w 1293"/>
                  <a:gd name="T25" fmla="*/ 0 h 873"/>
                  <a:gd name="T26" fmla="*/ 963 w 1293"/>
                  <a:gd name="T27" fmla="*/ 5 h 873"/>
                  <a:gd name="T28" fmla="*/ 925 w 1293"/>
                  <a:gd name="T29" fmla="*/ 15 h 873"/>
                  <a:gd name="T30" fmla="*/ 892 w 1293"/>
                  <a:gd name="T31" fmla="*/ 27 h 873"/>
                  <a:gd name="T32" fmla="*/ 856 w 1293"/>
                  <a:gd name="T33" fmla="*/ 38 h 873"/>
                  <a:gd name="T34" fmla="*/ 815 w 1293"/>
                  <a:gd name="T35" fmla="*/ 53 h 873"/>
                  <a:gd name="T36" fmla="*/ 769 w 1293"/>
                  <a:gd name="T37" fmla="*/ 68 h 873"/>
                  <a:gd name="T38" fmla="*/ 721 w 1293"/>
                  <a:gd name="T39" fmla="*/ 84 h 873"/>
                  <a:gd name="T40" fmla="*/ 668 w 1293"/>
                  <a:gd name="T41" fmla="*/ 100 h 873"/>
                  <a:gd name="T42" fmla="*/ 611 w 1293"/>
                  <a:gd name="T43" fmla="*/ 118 h 873"/>
                  <a:gd name="T44" fmla="*/ 550 w 1293"/>
                  <a:gd name="T45" fmla="*/ 135 h 873"/>
                  <a:gd name="T46" fmla="*/ 487 w 1293"/>
                  <a:gd name="T47" fmla="*/ 151 h 873"/>
                  <a:gd name="T48" fmla="*/ 420 w 1293"/>
                  <a:gd name="T49" fmla="*/ 168 h 873"/>
                  <a:gd name="T50" fmla="*/ 350 w 1293"/>
                  <a:gd name="T51" fmla="*/ 183 h 873"/>
                  <a:gd name="T52" fmla="*/ 277 w 1293"/>
                  <a:gd name="T53" fmla="*/ 197 h 873"/>
                  <a:gd name="T54" fmla="*/ 201 w 1293"/>
                  <a:gd name="T55" fmla="*/ 211 h 873"/>
                  <a:gd name="T56" fmla="*/ 122 w 1293"/>
                  <a:gd name="T57" fmla="*/ 223 h 873"/>
                  <a:gd name="T58" fmla="*/ 41 w 1293"/>
                  <a:gd name="T59" fmla="*/ 232 h 873"/>
                  <a:gd name="T60" fmla="*/ 1 w 1293"/>
                  <a:gd name="T61" fmla="*/ 239 h 873"/>
                  <a:gd name="T62" fmla="*/ 12 w 1293"/>
                  <a:gd name="T63" fmla="*/ 266 h 873"/>
                  <a:gd name="T64" fmla="*/ 29 w 1293"/>
                  <a:gd name="T65" fmla="*/ 311 h 873"/>
                  <a:gd name="T66" fmla="*/ 48 w 1293"/>
                  <a:gd name="T67" fmla="*/ 364 h 873"/>
                  <a:gd name="T68" fmla="*/ 63 w 1293"/>
                  <a:gd name="T69" fmla="*/ 406 h 873"/>
                  <a:gd name="T70" fmla="*/ 79 w 1293"/>
                  <a:gd name="T71" fmla="*/ 433 h 873"/>
                  <a:gd name="T72" fmla="*/ 99 w 1293"/>
                  <a:gd name="T73" fmla="*/ 466 h 873"/>
                  <a:gd name="T74" fmla="*/ 117 w 1293"/>
                  <a:gd name="T75" fmla="*/ 504 h 873"/>
                  <a:gd name="T76" fmla="*/ 130 w 1293"/>
                  <a:gd name="T77" fmla="*/ 565 h 873"/>
                  <a:gd name="T78" fmla="*/ 130 w 1293"/>
                  <a:gd name="T79" fmla="*/ 630 h 873"/>
                  <a:gd name="T80" fmla="*/ 140 w 1293"/>
                  <a:gd name="T81" fmla="*/ 706 h 873"/>
                  <a:gd name="T82" fmla="*/ 156 w 1293"/>
                  <a:gd name="T83" fmla="*/ 820 h 873"/>
                  <a:gd name="T84" fmla="*/ 161 w 1293"/>
                  <a:gd name="T85" fmla="*/ 872 h 873"/>
                  <a:gd name="T86" fmla="*/ 179 w 1293"/>
                  <a:gd name="T87" fmla="*/ 865 h 873"/>
                  <a:gd name="T88" fmla="*/ 214 w 1293"/>
                  <a:gd name="T89" fmla="*/ 852 h 873"/>
                  <a:gd name="T90" fmla="*/ 264 w 1293"/>
                  <a:gd name="T91" fmla="*/ 833 h 873"/>
                  <a:gd name="T92" fmla="*/ 325 w 1293"/>
                  <a:gd name="T93" fmla="*/ 810 h 873"/>
                  <a:gd name="T94" fmla="*/ 397 w 1293"/>
                  <a:gd name="T95" fmla="*/ 782 h 873"/>
                  <a:gd name="T96" fmla="*/ 478 w 1293"/>
                  <a:gd name="T97" fmla="*/ 753 h 873"/>
                  <a:gd name="T98" fmla="*/ 565 w 1293"/>
                  <a:gd name="T99" fmla="*/ 721 h 873"/>
                  <a:gd name="T100" fmla="*/ 657 w 1293"/>
                  <a:gd name="T101" fmla="*/ 689 h 873"/>
                  <a:gd name="T102" fmla="*/ 752 w 1293"/>
                  <a:gd name="T103" fmla="*/ 657 h 873"/>
                  <a:gd name="T104" fmla="*/ 846 w 1293"/>
                  <a:gd name="T105" fmla="*/ 626 h 873"/>
                  <a:gd name="T106" fmla="*/ 941 w 1293"/>
                  <a:gd name="T107" fmla="*/ 597 h 873"/>
                  <a:gd name="T108" fmla="*/ 1031 w 1293"/>
                  <a:gd name="T109" fmla="*/ 570 h 873"/>
                  <a:gd name="T110" fmla="*/ 1116 w 1293"/>
                  <a:gd name="T111" fmla="*/ 547 h 873"/>
                  <a:gd name="T112" fmla="*/ 1194 w 1293"/>
                  <a:gd name="T113" fmla="*/ 529 h 873"/>
                  <a:gd name="T114" fmla="*/ 1263 w 1293"/>
                  <a:gd name="T115" fmla="*/ 516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3" h="873">
                    <a:moveTo>
                      <a:pt x="1293" y="512"/>
                    </a:moveTo>
                    <a:lnTo>
                      <a:pt x="1290" y="507"/>
                    </a:lnTo>
                    <a:lnTo>
                      <a:pt x="1281" y="494"/>
                    </a:lnTo>
                    <a:lnTo>
                      <a:pt x="1266" y="474"/>
                    </a:lnTo>
                    <a:lnTo>
                      <a:pt x="1248" y="447"/>
                    </a:lnTo>
                    <a:lnTo>
                      <a:pt x="1228" y="417"/>
                    </a:lnTo>
                    <a:lnTo>
                      <a:pt x="1206" y="383"/>
                    </a:lnTo>
                    <a:lnTo>
                      <a:pt x="1184" y="347"/>
                    </a:lnTo>
                    <a:lnTo>
                      <a:pt x="1163" y="310"/>
                    </a:lnTo>
                    <a:lnTo>
                      <a:pt x="1154" y="294"/>
                    </a:lnTo>
                    <a:lnTo>
                      <a:pt x="1142" y="278"/>
                    </a:lnTo>
                    <a:lnTo>
                      <a:pt x="1131" y="262"/>
                    </a:lnTo>
                    <a:lnTo>
                      <a:pt x="1118" y="244"/>
                    </a:lnTo>
                    <a:lnTo>
                      <a:pt x="1106" y="227"/>
                    </a:lnTo>
                    <a:lnTo>
                      <a:pt x="1093" y="208"/>
                    </a:lnTo>
                    <a:lnTo>
                      <a:pt x="1083" y="187"/>
                    </a:lnTo>
                    <a:lnTo>
                      <a:pt x="1073" y="164"/>
                    </a:lnTo>
                    <a:lnTo>
                      <a:pt x="1063" y="121"/>
                    </a:lnTo>
                    <a:lnTo>
                      <a:pt x="1060" y="80"/>
                    </a:lnTo>
                    <a:lnTo>
                      <a:pt x="1060" y="42"/>
                    </a:lnTo>
                    <a:lnTo>
                      <a:pt x="1060" y="7"/>
                    </a:lnTo>
                    <a:lnTo>
                      <a:pt x="1057" y="6"/>
                    </a:lnTo>
                    <a:lnTo>
                      <a:pt x="1049" y="5"/>
                    </a:lnTo>
                    <a:lnTo>
                      <a:pt x="1039" y="2"/>
                    </a:lnTo>
                    <a:lnTo>
                      <a:pt x="1024" y="1"/>
                    </a:lnTo>
                    <a:lnTo>
                      <a:pt x="1005" y="0"/>
                    </a:lnTo>
                    <a:lnTo>
                      <a:pt x="985" y="1"/>
                    </a:lnTo>
                    <a:lnTo>
                      <a:pt x="963" y="5"/>
                    </a:lnTo>
                    <a:lnTo>
                      <a:pt x="940" y="11"/>
                    </a:lnTo>
                    <a:lnTo>
                      <a:pt x="925" y="15"/>
                    </a:lnTo>
                    <a:lnTo>
                      <a:pt x="910" y="21"/>
                    </a:lnTo>
                    <a:lnTo>
                      <a:pt x="892" y="27"/>
                    </a:lnTo>
                    <a:lnTo>
                      <a:pt x="875" y="32"/>
                    </a:lnTo>
                    <a:lnTo>
                      <a:pt x="856" y="38"/>
                    </a:lnTo>
                    <a:lnTo>
                      <a:pt x="836" y="45"/>
                    </a:lnTo>
                    <a:lnTo>
                      <a:pt x="815" y="53"/>
                    </a:lnTo>
                    <a:lnTo>
                      <a:pt x="793" y="60"/>
                    </a:lnTo>
                    <a:lnTo>
                      <a:pt x="769" y="68"/>
                    </a:lnTo>
                    <a:lnTo>
                      <a:pt x="746" y="76"/>
                    </a:lnTo>
                    <a:lnTo>
                      <a:pt x="721" y="84"/>
                    </a:lnTo>
                    <a:lnTo>
                      <a:pt x="694" y="92"/>
                    </a:lnTo>
                    <a:lnTo>
                      <a:pt x="668" y="100"/>
                    </a:lnTo>
                    <a:lnTo>
                      <a:pt x="640" y="110"/>
                    </a:lnTo>
                    <a:lnTo>
                      <a:pt x="611" y="118"/>
                    </a:lnTo>
                    <a:lnTo>
                      <a:pt x="581" y="126"/>
                    </a:lnTo>
                    <a:lnTo>
                      <a:pt x="550" y="135"/>
                    </a:lnTo>
                    <a:lnTo>
                      <a:pt x="519" y="143"/>
                    </a:lnTo>
                    <a:lnTo>
                      <a:pt x="487" y="151"/>
                    </a:lnTo>
                    <a:lnTo>
                      <a:pt x="454" y="160"/>
                    </a:lnTo>
                    <a:lnTo>
                      <a:pt x="420" y="168"/>
                    </a:lnTo>
                    <a:lnTo>
                      <a:pt x="386" y="175"/>
                    </a:lnTo>
                    <a:lnTo>
                      <a:pt x="350" y="183"/>
                    </a:lnTo>
                    <a:lnTo>
                      <a:pt x="314" y="190"/>
                    </a:lnTo>
                    <a:lnTo>
                      <a:pt x="277" y="197"/>
                    </a:lnTo>
                    <a:lnTo>
                      <a:pt x="239" y="204"/>
                    </a:lnTo>
                    <a:lnTo>
                      <a:pt x="201" y="211"/>
                    </a:lnTo>
                    <a:lnTo>
                      <a:pt x="162" y="217"/>
                    </a:lnTo>
                    <a:lnTo>
                      <a:pt x="122" y="223"/>
                    </a:lnTo>
                    <a:lnTo>
                      <a:pt x="83" y="227"/>
                    </a:lnTo>
                    <a:lnTo>
                      <a:pt x="41" y="232"/>
                    </a:lnTo>
                    <a:lnTo>
                      <a:pt x="0" y="235"/>
                    </a:lnTo>
                    <a:lnTo>
                      <a:pt x="1" y="239"/>
                    </a:lnTo>
                    <a:lnTo>
                      <a:pt x="6" y="250"/>
                    </a:lnTo>
                    <a:lnTo>
                      <a:pt x="12" y="266"/>
                    </a:lnTo>
                    <a:lnTo>
                      <a:pt x="21" y="287"/>
                    </a:lnTo>
                    <a:lnTo>
                      <a:pt x="29" y="311"/>
                    </a:lnTo>
                    <a:lnTo>
                      <a:pt x="39" y="338"/>
                    </a:lnTo>
                    <a:lnTo>
                      <a:pt x="48" y="364"/>
                    </a:lnTo>
                    <a:lnTo>
                      <a:pt x="57" y="392"/>
                    </a:lnTo>
                    <a:lnTo>
                      <a:pt x="63" y="406"/>
                    </a:lnTo>
                    <a:lnTo>
                      <a:pt x="71" y="420"/>
                    </a:lnTo>
                    <a:lnTo>
                      <a:pt x="79" y="433"/>
                    </a:lnTo>
                    <a:lnTo>
                      <a:pt x="90" y="448"/>
                    </a:lnTo>
                    <a:lnTo>
                      <a:pt x="99" y="466"/>
                    </a:lnTo>
                    <a:lnTo>
                      <a:pt x="109" y="484"/>
                    </a:lnTo>
                    <a:lnTo>
                      <a:pt x="117" y="504"/>
                    </a:lnTo>
                    <a:lnTo>
                      <a:pt x="124" y="527"/>
                    </a:lnTo>
                    <a:lnTo>
                      <a:pt x="130" y="565"/>
                    </a:lnTo>
                    <a:lnTo>
                      <a:pt x="131" y="598"/>
                    </a:lnTo>
                    <a:lnTo>
                      <a:pt x="130" y="630"/>
                    </a:lnTo>
                    <a:lnTo>
                      <a:pt x="132" y="659"/>
                    </a:lnTo>
                    <a:lnTo>
                      <a:pt x="140" y="706"/>
                    </a:lnTo>
                    <a:lnTo>
                      <a:pt x="150" y="763"/>
                    </a:lnTo>
                    <a:lnTo>
                      <a:pt x="156" y="820"/>
                    </a:lnTo>
                    <a:lnTo>
                      <a:pt x="159" y="873"/>
                    </a:lnTo>
                    <a:lnTo>
                      <a:pt x="161" y="872"/>
                    </a:lnTo>
                    <a:lnTo>
                      <a:pt x="168" y="870"/>
                    </a:lnTo>
                    <a:lnTo>
                      <a:pt x="179" y="865"/>
                    </a:lnTo>
                    <a:lnTo>
                      <a:pt x="194" y="860"/>
                    </a:lnTo>
                    <a:lnTo>
                      <a:pt x="214" y="852"/>
                    </a:lnTo>
                    <a:lnTo>
                      <a:pt x="237" y="844"/>
                    </a:lnTo>
                    <a:lnTo>
                      <a:pt x="264" y="833"/>
                    </a:lnTo>
                    <a:lnTo>
                      <a:pt x="292" y="822"/>
                    </a:lnTo>
                    <a:lnTo>
                      <a:pt x="325" y="810"/>
                    </a:lnTo>
                    <a:lnTo>
                      <a:pt x="360" y="796"/>
                    </a:lnTo>
                    <a:lnTo>
                      <a:pt x="397" y="782"/>
                    </a:lnTo>
                    <a:lnTo>
                      <a:pt x="436" y="769"/>
                    </a:lnTo>
                    <a:lnTo>
                      <a:pt x="478" y="753"/>
                    </a:lnTo>
                    <a:lnTo>
                      <a:pt x="520" y="738"/>
                    </a:lnTo>
                    <a:lnTo>
                      <a:pt x="565" y="721"/>
                    </a:lnTo>
                    <a:lnTo>
                      <a:pt x="610" y="705"/>
                    </a:lnTo>
                    <a:lnTo>
                      <a:pt x="657" y="689"/>
                    </a:lnTo>
                    <a:lnTo>
                      <a:pt x="704" y="673"/>
                    </a:lnTo>
                    <a:lnTo>
                      <a:pt x="752" y="657"/>
                    </a:lnTo>
                    <a:lnTo>
                      <a:pt x="799" y="642"/>
                    </a:lnTo>
                    <a:lnTo>
                      <a:pt x="846" y="626"/>
                    </a:lnTo>
                    <a:lnTo>
                      <a:pt x="894" y="611"/>
                    </a:lnTo>
                    <a:lnTo>
                      <a:pt x="941" y="597"/>
                    </a:lnTo>
                    <a:lnTo>
                      <a:pt x="986" y="583"/>
                    </a:lnTo>
                    <a:lnTo>
                      <a:pt x="1031" y="570"/>
                    </a:lnTo>
                    <a:lnTo>
                      <a:pt x="1074" y="558"/>
                    </a:lnTo>
                    <a:lnTo>
                      <a:pt x="1116" y="547"/>
                    </a:lnTo>
                    <a:lnTo>
                      <a:pt x="1156" y="537"/>
                    </a:lnTo>
                    <a:lnTo>
                      <a:pt x="1194" y="529"/>
                    </a:lnTo>
                    <a:lnTo>
                      <a:pt x="1230" y="521"/>
                    </a:lnTo>
                    <a:lnTo>
                      <a:pt x="1263" y="516"/>
                    </a:lnTo>
                    <a:lnTo>
                      <a:pt x="1293" y="512"/>
                    </a:lnTo>
                    <a:close/>
                  </a:path>
                </a:pathLst>
              </a:custGeom>
              <a:solidFill>
                <a:srgbClr val="8C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88">
                <a:extLst>
                  <a:ext uri="{FF2B5EF4-FFF2-40B4-BE49-F238E27FC236}">
                    <a16:creationId xmlns:a16="http://schemas.microsoft.com/office/drawing/2014/main" id="{7F931DAE-DD83-4FAF-8AC8-C97AE4A13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1125"/>
                <a:ext cx="596" cy="413"/>
              </a:xfrm>
              <a:custGeom>
                <a:avLst/>
                <a:gdLst>
                  <a:gd name="T0" fmla="*/ 6 w 1194"/>
                  <a:gd name="T1" fmla="*/ 255 h 828"/>
                  <a:gd name="T2" fmla="*/ 43 w 1194"/>
                  <a:gd name="T3" fmla="*/ 352 h 828"/>
                  <a:gd name="T4" fmla="*/ 91 w 1194"/>
                  <a:gd name="T5" fmla="*/ 518 h 828"/>
                  <a:gd name="T6" fmla="*/ 126 w 1194"/>
                  <a:gd name="T7" fmla="*/ 720 h 828"/>
                  <a:gd name="T8" fmla="*/ 133 w 1194"/>
                  <a:gd name="T9" fmla="*/ 826 h 828"/>
                  <a:gd name="T10" fmla="*/ 151 w 1194"/>
                  <a:gd name="T11" fmla="*/ 820 h 828"/>
                  <a:gd name="T12" fmla="*/ 184 w 1194"/>
                  <a:gd name="T13" fmla="*/ 807 h 828"/>
                  <a:gd name="T14" fmla="*/ 233 w 1194"/>
                  <a:gd name="T15" fmla="*/ 788 h 828"/>
                  <a:gd name="T16" fmla="*/ 293 w 1194"/>
                  <a:gd name="T17" fmla="*/ 767 h 828"/>
                  <a:gd name="T18" fmla="*/ 363 w 1194"/>
                  <a:gd name="T19" fmla="*/ 741 h 828"/>
                  <a:gd name="T20" fmla="*/ 441 w 1194"/>
                  <a:gd name="T21" fmla="*/ 712 h 828"/>
                  <a:gd name="T22" fmla="*/ 525 w 1194"/>
                  <a:gd name="T23" fmla="*/ 682 h 828"/>
                  <a:gd name="T24" fmla="*/ 614 w 1194"/>
                  <a:gd name="T25" fmla="*/ 652 h 828"/>
                  <a:gd name="T26" fmla="*/ 704 w 1194"/>
                  <a:gd name="T27" fmla="*/ 623 h 828"/>
                  <a:gd name="T28" fmla="*/ 794 w 1194"/>
                  <a:gd name="T29" fmla="*/ 594 h 828"/>
                  <a:gd name="T30" fmla="*/ 881 w 1194"/>
                  <a:gd name="T31" fmla="*/ 567 h 828"/>
                  <a:gd name="T32" fmla="*/ 964 w 1194"/>
                  <a:gd name="T33" fmla="*/ 543 h 828"/>
                  <a:gd name="T34" fmla="*/ 1041 w 1194"/>
                  <a:gd name="T35" fmla="*/ 523 h 828"/>
                  <a:gd name="T36" fmla="*/ 1111 w 1194"/>
                  <a:gd name="T37" fmla="*/ 507 h 828"/>
                  <a:gd name="T38" fmla="*/ 1169 w 1194"/>
                  <a:gd name="T39" fmla="*/ 498 h 828"/>
                  <a:gd name="T40" fmla="*/ 1191 w 1194"/>
                  <a:gd name="T41" fmla="*/ 492 h 828"/>
                  <a:gd name="T42" fmla="*/ 1174 w 1194"/>
                  <a:gd name="T43" fmla="*/ 470 h 828"/>
                  <a:gd name="T44" fmla="*/ 1144 w 1194"/>
                  <a:gd name="T45" fmla="*/ 429 h 828"/>
                  <a:gd name="T46" fmla="*/ 1106 w 1194"/>
                  <a:gd name="T47" fmla="*/ 373 h 828"/>
                  <a:gd name="T48" fmla="*/ 1067 w 1194"/>
                  <a:gd name="T49" fmla="*/ 302 h 828"/>
                  <a:gd name="T50" fmla="*/ 1029 w 1194"/>
                  <a:gd name="T51" fmla="*/ 222 h 828"/>
                  <a:gd name="T52" fmla="*/ 998 w 1194"/>
                  <a:gd name="T53" fmla="*/ 135 h 828"/>
                  <a:gd name="T54" fmla="*/ 979 w 1194"/>
                  <a:gd name="T55" fmla="*/ 45 h 828"/>
                  <a:gd name="T56" fmla="*/ 975 w 1194"/>
                  <a:gd name="T57" fmla="*/ 0 h 828"/>
                  <a:gd name="T58" fmla="*/ 964 w 1194"/>
                  <a:gd name="T59" fmla="*/ 5 h 828"/>
                  <a:gd name="T60" fmla="*/ 945 w 1194"/>
                  <a:gd name="T61" fmla="*/ 13 h 828"/>
                  <a:gd name="T62" fmla="*/ 916 w 1194"/>
                  <a:gd name="T63" fmla="*/ 25 h 828"/>
                  <a:gd name="T64" fmla="*/ 879 w 1194"/>
                  <a:gd name="T65" fmla="*/ 38 h 828"/>
                  <a:gd name="T66" fmla="*/ 834 w 1194"/>
                  <a:gd name="T67" fmla="*/ 55 h 828"/>
                  <a:gd name="T68" fmla="*/ 781 w 1194"/>
                  <a:gd name="T69" fmla="*/ 73 h 828"/>
                  <a:gd name="T70" fmla="*/ 721 w 1194"/>
                  <a:gd name="T71" fmla="*/ 91 h 828"/>
                  <a:gd name="T72" fmla="*/ 654 w 1194"/>
                  <a:gd name="T73" fmla="*/ 112 h 828"/>
                  <a:gd name="T74" fmla="*/ 583 w 1194"/>
                  <a:gd name="T75" fmla="*/ 133 h 828"/>
                  <a:gd name="T76" fmla="*/ 505 w 1194"/>
                  <a:gd name="T77" fmla="*/ 152 h 828"/>
                  <a:gd name="T78" fmla="*/ 422 w 1194"/>
                  <a:gd name="T79" fmla="*/ 173 h 828"/>
                  <a:gd name="T80" fmla="*/ 334 w 1194"/>
                  <a:gd name="T81" fmla="*/ 192 h 828"/>
                  <a:gd name="T82" fmla="*/ 243 w 1194"/>
                  <a:gd name="T83" fmla="*/ 209 h 828"/>
                  <a:gd name="T84" fmla="*/ 148 w 1194"/>
                  <a:gd name="T85" fmla="*/ 224 h 828"/>
                  <a:gd name="T86" fmla="*/ 50 w 1194"/>
                  <a:gd name="T87" fmla="*/ 23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4" h="828">
                    <a:moveTo>
                      <a:pt x="0" y="241"/>
                    </a:moveTo>
                    <a:lnTo>
                      <a:pt x="6" y="255"/>
                    </a:lnTo>
                    <a:lnTo>
                      <a:pt x="21" y="293"/>
                    </a:lnTo>
                    <a:lnTo>
                      <a:pt x="43" y="352"/>
                    </a:lnTo>
                    <a:lnTo>
                      <a:pt x="67" y="428"/>
                    </a:lnTo>
                    <a:lnTo>
                      <a:pt x="91" y="518"/>
                    </a:lnTo>
                    <a:lnTo>
                      <a:pt x="112" y="617"/>
                    </a:lnTo>
                    <a:lnTo>
                      <a:pt x="126" y="720"/>
                    </a:lnTo>
                    <a:lnTo>
                      <a:pt x="130" y="828"/>
                    </a:lnTo>
                    <a:lnTo>
                      <a:pt x="133" y="826"/>
                    </a:lnTo>
                    <a:lnTo>
                      <a:pt x="140" y="824"/>
                    </a:lnTo>
                    <a:lnTo>
                      <a:pt x="151" y="820"/>
                    </a:lnTo>
                    <a:lnTo>
                      <a:pt x="166" y="814"/>
                    </a:lnTo>
                    <a:lnTo>
                      <a:pt x="184" y="807"/>
                    </a:lnTo>
                    <a:lnTo>
                      <a:pt x="207" y="799"/>
                    </a:lnTo>
                    <a:lnTo>
                      <a:pt x="233" y="788"/>
                    </a:lnTo>
                    <a:lnTo>
                      <a:pt x="262" y="778"/>
                    </a:lnTo>
                    <a:lnTo>
                      <a:pt x="293" y="767"/>
                    </a:lnTo>
                    <a:lnTo>
                      <a:pt x="327" y="754"/>
                    </a:lnTo>
                    <a:lnTo>
                      <a:pt x="363" y="741"/>
                    </a:lnTo>
                    <a:lnTo>
                      <a:pt x="402" y="727"/>
                    </a:lnTo>
                    <a:lnTo>
                      <a:pt x="441" y="712"/>
                    </a:lnTo>
                    <a:lnTo>
                      <a:pt x="483" y="697"/>
                    </a:lnTo>
                    <a:lnTo>
                      <a:pt x="525" y="682"/>
                    </a:lnTo>
                    <a:lnTo>
                      <a:pt x="569" y="667"/>
                    </a:lnTo>
                    <a:lnTo>
                      <a:pt x="614" y="652"/>
                    </a:lnTo>
                    <a:lnTo>
                      <a:pt x="659" y="637"/>
                    </a:lnTo>
                    <a:lnTo>
                      <a:pt x="704" y="623"/>
                    </a:lnTo>
                    <a:lnTo>
                      <a:pt x="749" y="608"/>
                    </a:lnTo>
                    <a:lnTo>
                      <a:pt x="794" y="594"/>
                    </a:lnTo>
                    <a:lnTo>
                      <a:pt x="838" y="580"/>
                    </a:lnTo>
                    <a:lnTo>
                      <a:pt x="881" y="567"/>
                    </a:lnTo>
                    <a:lnTo>
                      <a:pt x="924" y="555"/>
                    </a:lnTo>
                    <a:lnTo>
                      <a:pt x="964" y="543"/>
                    </a:lnTo>
                    <a:lnTo>
                      <a:pt x="1003" y="533"/>
                    </a:lnTo>
                    <a:lnTo>
                      <a:pt x="1041" y="523"/>
                    </a:lnTo>
                    <a:lnTo>
                      <a:pt x="1077" y="514"/>
                    </a:lnTo>
                    <a:lnTo>
                      <a:pt x="1111" y="507"/>
                    </a:lnTo>
                    <a:lnTo>
                      <a:pt x="1141" y="503"/>
                    </a:lnTo>
                    <a:lnTo>
                      <a:pt x="1169" y="498"/>
                    </a:lnTo>
                    <a:lnTo>
                      <a:pt x="1194" y="496"/>
                    </a:lnTo>
                    <a:lnTo>
                      <a:pt x="1191" y="492"/>
                    </a:lnTo>
                    <a:lnTo>
                      <a:pt x="1184" y="484"/>
                    </a:lnTo>
                    <a:lnTo>
                      <a:pt x="1174" y="470"/>
                    </a:lnTo>
                    <a:lnTo>
                      <a:pt x="1160" y="452"/>
                    </a:lnTo>
                    <a:lnTo>
                      <a:pt x="1144" y="429"/>
                    </a:lnTo>
                    <a:lnTo>
                      <a:pt x="1126" y="402"/>
                    </a:lnTo>
                    <a:lnTo>
                      <a:pt x="1106" y="373"/>
                    </a:lnTo>
                    <a:lnTo>
                      <a:pt x="1086" y="338"/>
                    </a:lnTo>
                    <a:lnTo>
                      <a:pt x="1067" y="302"/>
                    </a:lnTo>
                    <a:lnTo>
                      <a:pt x="1047" y="263"/>
                    </a:lnTo>
                    <a:lnTo>
                      <a:pt x="1029" y="222"/>
                    </a:lnTo>
                    <a:lnTo>
                      <a:pt x="1012" y="179"/>
                    </a:lnTo>
                    <a:lnTo>
                      <a:pt x="998" y="135"/>
                    </a:lnTo>
                    <a:lnTo>
                      <a:pt x="986" y="90"/>
                    </a:lnTo>
                    <a:lnTo>
                      <a:pt x="979" y="45"/>
                    </a:lnTo>
                    <a:lnTo>
                      <a:pt x="976" y="0"/>
                    </a:lnTo>
                    <a:lnTo>
                      <a:pt x="975" y="0"/>
                    </a:lnTo>
                    <a:lnTo>
                      <a:pt x="971" y="3"/>
                    </a:lnTo>
                    <a:lnTo>
                      <a:pt x="964" y="5"/>
                    </a:lnTo>
                    <a:lnTo>
                      <a:pt x="956" y="8"/>
                    </a:lnTo>
                    <a:lnTo>
                      <a:pt x="945" y="13"/>
                    </a:lnTo>
                    <a:lnTo>
                      <a:pt x="932" y="19"/>
                    </a:lnTo>
                    <a:lnTo>
                      <a:pt x="916" y="25"/>
                    </a:lnTo>
                    <a:lnTo>
                      <a:pt x="899" y="30"/>
                    </a:lnTo>
                    <a:lnTo>
                      <a:pt x="879" y="38"/>
                    </a:lnTo>
                    <a:lnTo>
                      <a:pt x="857" y="46"/>
                    </a:lnTo>
                    <a:lnTo>
                      <a:pt x="834" y="55"/>
                    </a:lnTo>
                    <a:lnTo>
                      <a:pt x="809" y="64"/>
                    </a:lnTo>
                    <a:lnTo>
                      <a:pt x="781" y="73"/>
                    </a:lnTo>
                    <a:lnTo>
                      <a:pt x="752" y="82"/>
                    </a:lnTo>
                    <a:lnTo>
                      <a:pt x="721" y="91"/>
                    </a:lnTo>
                    <a:lnTo>
                      <a:pt x="689" y="102"/>
                    </a:lnTo>
                    <a:lnTo>
                      <a:pt x="654" y="112"/>
                    </a:lnTo>
                    <a:lnTo>
                      <a:pt x="620" y="122"/>
                    </a:lnTo>
                    <a:lnTo>
                      <a:pt x="583" y="133"/>
                    </a:lnTo>
                    <a:lnTo>
                      <a:pt x="544" y="143"/>
                    </a:lnTo>
                    <a:lnTo>
                      <a:pt x="505" y="152"/>
                    </a:lnTo>
                    <a:lnTo>
                      <a:pt x="463" y="163"/>
                    </a:lnTo>
                    <a:lnTo>
                      <a:pt x="422" y="173"/>
                    </a:lnTo>
                    <a:lnTo>
                      <a:pt x="379" y="182"/>
                    </a:lnTo>
                    <a:lnTo>
                      <a:pt x="334" y="192"/>
                    </a:lnTo>
                    <a:lnTo>
                      <a:pt x="289" y="200"/>
                    </a:lnTo>
                    <a:lnTo>
                      <a:pt x="243" y="209"/>
                    </a:lnTo>
                    <a:lnTo>
                      <a:pt x="196" y="216"/>
                    </a:lnTo>
                    <a:lnTo>
                      <a:pt x="148" y="224"/>
                    </a:lnTo>
                    <a:lnTo>
                      <a:pt x="99" y="230"/>
                    </a:lnTo>
                    <a:lnTo>
                      <a:pt x="50" y="237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7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89">
                <a:extLst>
                  <a:ext uri="{FF2B5EF4-FFF2-40B4-BE49-F238E27FC236}">
                    <a16:creationId xmlns:a16="http://schemas.microsoft.com/office/drawing/2014/main" id="{7065F576-EF64-4E7F-A5D1-CBE5BB3BA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931"/>
                <a:ext cx="834" cy="258"/>
              </a:xfrm>
              <a:custGeom>
                <a:avLst/>
                <a:gdLst>
                  <a:gd name="T0" fmla="*/ 57 w 1666"/>
                  <a:gd name="T1" fmla="*/ 448 h 517"/>
                  <a:gd name="T2" fmla="*/ 79 w 1666"/>
                  <a:gd name="T3" fmla="*/ 447 h 517"/>
                  <a:gd name="T4" fmla="*/ 121 w 1666"/>
                  <a:gd name="T5" fmla="*/ 444 h 517"/>
                  <a:gd name="T6" fmla="*/ 179 w 1666"/>
                  <a:gd name="T7" fmla="*/ 439 h 517"/>
                  <a:gd name="T8" fmla="*/ 253 w 1666"/>
                  <a:gd name="T9" fmla="*/ 431 h 517"/>
                  <a:gd name="T10" fmla="*/ 339 w 1666"/>
                  <a:gd name="T11" fmla="*/ 419 h 517"/>
                  <a:gd name="T12" fmla="*/ 437 w 1666"/>
                  <a:gd name="T13" fmla="*/ 406 h 517"/>
                  <a:gd name="T14" fmla="*/ 544 w 1666"/>
                  <a:gd name="T15" fmla="*/ 387 h 517"/>
                  <a:gd name="T16" fmla="*/ 658 w 1666"/>
                  <a:gd name="T17" fmla="*/ 364 h 517"/>
                  <a:gd name="T18" fmla="*/ 776 w 1666"/>
                  <a:gd name="T19" fmla="*/ 335 h 517"/>
                  <a:gd name="T20" fmla="*/ 897 w 1666"/>
                  <a:gd name="T21" fmla="*/ 302 h 517"/>
                  <a:gd name="T22" fmla="*/ 1018 w 1666"/>
                  <a:gd name="T23" fmla="*/ 263 h 517"/>
                  <a:gd name="T24" fmla="*/ 1136 w 1666"/>
                  <a:gd name="T25" fmla="*/ 217 h 517"/>
                  <a:gd name="T26" fmla="*/ 1252 w 1666"/>
                  <a:gd name="T27" fmla="*/ 165 h 517"/>
                  <a:gd name="T28" fmla="*/ 1360 w 1666"/>
                  <a:gd name="T29" fmla="*/ 105 h 517"/>
                  <a:gd name="T30" fmla="*/ 1461 w 1666"/>
                  <a:gd name="T31" fmla="*/ 37 h 517"/>
                  <a:gd name="T32" fmla="*/ 1511 w 1666"/>
                  <a:gd name="T33" fmla="*/ 10 h 517"/>
                  <a:gd name="T34" fmla="*/ 1535 w 1666"/>
                  <a:gd name="T35" fmla="*/ 77 h 517"/>
                  <a:gd name="T36" fmla="*/ 1579 w 1666"/>
                  <a:gd name="T37" fmla="*/ 179 h 517"/>
                  <a:gd name="T38" fmla="*/ 1635 w 1666"/>
                  <a:gd name="T39" fmla="*/ 278 h 517"/>
                  <a:gd name="T40" fmla="*/ 1663 w 1666"/>
                  <a:gd name="T41" fmla="*/ 313 h 517"/>
                  <a:gd name="T42" fmla="*/ 1635 w 1666"/>
                  <a:gd name="T43" fmla="*/ 295 h 517"/>
                  <a:gd name="T44" fmla="*/ 1589 w 1666"/>
                  <a:gd name="T45" fmla="*/ 249 h 517"/>
                  <a:gd name="T46" fmla="*/ 1535 w 1666"/>
                  <a:gd name="T47" fmla="*/ 167 h 517"/>
                  <a:gd name="T48" fmla="*/ 1504 w 1666"/>
                  <a:gd name="T49" fmla="*/ 101 h 517"/>
                  <a:gd name="T50" fmla="*/ 1496 w 1666"/>
                  <a:gd name="T51" fmla="*/ 91 h 517"/>
                  <a:gd name="T52" fmla="*/ 1488 w 1666"/>
                  <a:gd name="T53" fmla="*/ 84 h 517"/>
                  <a:gd name="T54" fmla="*/ 1476 w 1666"/>
                  <a:gd name="T55" fmla="*/ 82 h 517"/>
                  <a:gd name="T56" fmla="*/ 1462 w 1666"/>
                  <a:gd name="T57" fmla="*/ 84 h 517"/>
                  <a:gd name="T58" fmla="*/ 1441 w 1666"/>
                  <a:gd name="T59" fmla="*/ 92 h 517"/>
                  <a:gd name="T60" fmla="*/ 1415 w 1666"/>
                  <a:gd name="T61" fmla="*/ 106 h 517"/>
                  <a:gd name="T62" fmla="*/ 1382 w 1666"/>
                  <a:gd name="T63" fmla="*/ 126 h 517"/>
                  <a:gd name="T64" fmla="*/ 1341 w 1666"/>
                  <a:gd name="T65" fmla="*/ 149 h 517"/>
                  <a:gd name="T66" fmla="*/ 1292 w 1666"/>
                  <a:gd name="T67" fmla="*/ 175 h 517"/>
                  <a:gd name="T68" fmla="*/ 1233 w 1666"/>
                  <a:gd name="T69" fmla="*/ 204 h 517"/>
                  <a:gd name="T70" fmla="*/ 1164 w 1666"/>
                  <a:gd name="T71" fmla="*/ 236 h 517"/>
                  <a:gd name="T72" fmla="*/ 1083 w 1666"/>
                  <a:gd name="T73" fmla="*/ 270 h 517"/>
                  <a:gd name="T74" fmla="*/ 989 w 1666"/>
                  <a:gd name="T75" fmla="*/ 305 h 517"/>
                  <a:gd name="T76" fmla="*/ 882 w 1666"/>
                  <a:gd name="T77" fmla="*/ 340 h 517"/>
                  <a:gd name="T78" fmla="*/ 760 w 1666"/>
                  <a:gd name="T79" fmla="*/ 376 h 517"/>
                  <a:gd name="T80" fmla="*/ 622 w 1666"/>
                  <a:gd name="T81" fmla="*/ 410 h 517"/>
                  <a:gd name="T82" fmla="*/ 467 w 1666"/>
                  <a:gd name="T83" fmla="*/ 444 h 517"/>
                  <a:gd name="T84" fmla="*/ 294 w 1666"/>
                  <a:gd name="T85" fmla="*/ 475 h 517"/>
                  <a:gd name="T86" fmla="*/ 102 w 1666"/>
                  <a:gd name="T87" fmla="*/ 504 h 517"/>
                  <a:gd name="T88" fmla="*/ 2 w 1666"/>
                  <a:gd name="T89" fmla="*/ 516 h 517"/>
                  <a:gd name="T90" fmla="*/ 16 w 1666"/>
                  <a:gd name="T91" fmla="*/ 505 h 517"/>
                  <a:gd name="T92" fmla="*/ 35 w 1666"/>
                  <a:gd name="T93" fmla="*/ 486 h 517"/>
                  <a:gd name="T94" fmla="*/ 51 w 1666"/>
                  <a:gd name="T95" fmla="*/ 46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6" h="517">
                    <a:moveTo>
                      <a:pt x="55" y="448"/>
                    </a:moveTo>
                    <a:lnTo>
                      <a:pt x="57" y="448"/>
                    </a:lnTo>
                    <a:lnTo>
                      <a:pt x="66" y="447"/>
                    </a:lnTo>
                    <a:lnTo>
                      <a:pt x="79" y="447"/>
                    </a:lnTo>
                    <a:lnTo>
                      <a:pt x="97" y="446"/>
                    </a:lnTo>
                    <a:lnTo>
                      <a:pt x="121" y="444"/>
                    </a:lnTo>
                    <a:lnTo>
                      <a:pt x="148" y="441"/>
                    </a:lnTo>
                    <a:lnTo>
                      <a:pt x="179" y="439"/>
                    </a:lnTo>
                    <a:lnTo>
                      <a:pt x="214" y="436"/>
                    </a:lnTo>
                    <a:lnTo>
                      <a:pt x="253" y="431"/>
                    </a:lnTo>
                    <a:lnTo>
                      <a:pt x="294" y="425"/>
                    </a:lnTo>
                    <a:lnTo>
                      <a:pt x="339" y="419"/>
                    </a:lnTo>
                    <a:lnTo>
                      <a:pt x="388" y="413"/>
                    </a:lnTo>
                    <a:lnTo>
                      <a:pt x="437" y="406"/>
                    </a:lnTo>
                    <a:lnTo>
                      <a:pt x="490" y="396"/>
                    </a:lnTo>
                    <a:lnTo>
                      <a:pt x="544" y="387"/>
                    </a:lnTo>
                    <a:lnTo>
                      <a:pt x="601" y="376"/>
                    </a:lnTo>
                    <a:lnTo>
                      <a:pt x="658" y="364"/>
                    </a:lnTo>
                    <a:lnTo>
                      <a:pt x="717" y="350"/>
                    </a:lnTo>
                    <a:lnTo>
                      <a:pt x="776" y="335"/>
                    </a:lnTo>
                    <a:lnTo>
                      <a:pt x="836" y="319"/>
                    </a:lnTo>
                    <a:lnTo>
                      <a:pt x="897" y="302"/>
                    </a:lnTo>
                    <a:lnTo>
                      <a:pt x="957" y="284"/>
                    </a:lnTo>
                    <a:lnTo>
                      <a:pt x="1018" y="263"/>
                    </a:lnTo>
                    <a:lnTo>
                      <a:pt x="1078" y="241"/>
                    </a:lnTo>
                    <a:lnTo>
                      <a:pt x="1136" y="217"/>
                    </a:lnTo>
                    <a:lnTo>
                      <a:pt x="1194" y="191"/>
                    </a:lnTo>
                    <a:lnTo>
                      <a:pt x="1252" y="165"/>
                    </a:lnTo>
                    <a:lnTo>
                      <a:pt x="1307" y="135"/>
                    </a:lnTo>
                    <a:lnTo>
                      <a:pt x="1360" y="105"/>
                    </a:lnTo>
                    <a:lnTo>
                      <a:pt x="1412" y="72"/>
                    </a:lnTo>
                    <a:lnTo>
                      <a:pt x="1461" y="37"/>
                    </a:lnTo>
                    <a:lnTo>
                      <a:pt x="1507" y="0"/>
                    </a:lnTo>
                    <a:lnTo>
                      <a:pt x="1511" y="10"/>
                    </a:lnTo>
                    <a:lnTo>
                      <a:pt x="1520" y="37"/>
                    </a:lnTo>
                    <a:lnTo>
                      <a:pt x="1535" y="77"/>
                    </a:lnTo>
                    <a:lnTo>
                      <a:pt x="1556" y="126"/>
                    </a:lnTo>
                    <a:lnTo>
                      <a:pt x="1579" y="179"/>
                    </a:lnTo>
                    <a:lnTo>
                      <a:pt x="1606" y="231"/>
                    </a:lnTo>
                    <a:lnTo>
                      <a:pt x="1635" y="278"/>
                    </a:lnTo>
                    <a:lnTo>
                      <a:pt x="1666" y="316"/>
                    </a:lnTo>
                    <a:lnTo>
                      <a:pt x="1663" y="313"/>
                    </a:lnTo>
                    <a:lnTo>
                      <a:pt x="1651" y="308"/>
                    </a:lnTo>
                    <a:lnTo>
                      <a:pt x="1635" y="295"/>
                    </a:lnTo>
                    <a:lnTo>
                      <a:pt x="1613" y="277"/>
                    </a:lnTo>
                    <a:lnTo>
                      <a:pt x="1589" y="249"/>
                    </a:lnTo>
                    <a:lnTo>
                      <a:pt x="1563" y="213"/>
                    </a:lnTo>
                    <a:lnTo>
                      <a:pt x="1535" y="167"/>
                    </a:lnTo>
                    <a:lnTo>
                      <a:pt x="1507" y="110"/>
                    </a:lnTo>
                    <a:lnTo>
                      <a:pt x="1504" y="101"/>
                    </a:lnTo>
                    <a:lnTo>
                      <a:pt x="1500" y="96"/>
                    </a:lnTo>
                    <a:lnTo>
                      <a:pt x="1496" y="91"/>
                    </a:lnTo>
                    <a:lnTo>
                      <a:pt x="1492" y="87"/>
                    </a:lnTo>
                    <a:lnTo>
                      <a:pt x="1488" y="84"/>
                    </a:lnTo>
                    <a:lnTo>
                      <a:pt x="1482" y="82"/>
                    </a:lnTo>
                    <a:lnTo>
                      <a:pt x="1476" y="82"/>
                    </a:lnTo>
                    <a:lnTo>
                      <a:pt x="1471" y="82"/>
                    </a:lnTo>
                    <a:lnTo>
                      <a:pt x="1462" y="84"/>
                    </a:lnTo>
                    <a:lnTo>
                      <a:pt x="1452" y="88"/>
                    </a:lnTo>
                    <a:lnTo>
                      <a:pt x="1441" y="92"/>
                    </a:lnTo>
                    <a:lnTo>
                      <a:pt x="1429" y="99"/>
                    </a:lnTo>
                    <a:lnTo>
                      <a:pt x="1415" y="106"/>
                    </a:lnTo>
                    <a:lnTo>
                      <a:pt x="1399" y="115"/>
                    </a:lnTo>
                    <a:lnTo>
                      <a:pt x="1382" y="126"/>
                    </a:lnTo>
                    <a:lnTo>
                      <a:pt x="1362" y="136"/>
                    </a:lnTo>
                    <a:lnTo>
                      <a:pt x="1341" y="149"/>
                    </a:lnTo>
                    <a:lnTo>
                      <a:pt x="1318" y="161"/>
                    </a:lnTo>
                    <a:lnTo>
                      <a:pt x="1292" y="175"/>
                    </a:lnTo>
                    <a:lnTo>
                      <a:pt x="1264" y="189"/>
                    </a:lnTo>
                    <a:lnTo>
                      <a:pt x="1233" y="204"/>
                    </a:lnTo>
                    <a:lnTo>
                      <a:pt x="1200" y="220"/>
                    </a:lnTo>
                    <a:lnTo>
                      <a:pt x="1164" y="236"/>
                    </a:lnTo>
                    <a:lnTo>
                      <a:pt x="1125" y="252"/>
                    </a:lnTo>
                    <a:lnTo>
                      <a:pt x="1083" y="270"/>
                    </a:lnTo>
                    <a:lnTo>
                      <a:pt x="1037" y="287"/>
                    </a:lnTo>
                    <a:lnTo>
                      <a:pt x="989" y="305"/>
                    </a:lnTo>
                    <a:lnTo>
                      <a:pt x="937" y="323"/>
                    </a:lnTo>
                    <a:lnTo>
                      <a:pt x="882" y="340"/>
                    </a:lnTo>
                    <a:lnTo>
                      <a:pt x="822" y="358"/>
                    </a:lnTo>
                    <a:lnTo>
                      <a:pt x="760" y="376"/>
                    </a:lnTo>
                    <a:lnTo>
                      <a:pt x="693" y="393"/>
                    </a:lnTo>
                    <a:lnTo>
                      <a:pt x="622" y="410"/>
                    </a:lnTo>
                    <a:lnTo>
                      <a:pt x="547" y="428"/>
                    </a:lnTo>
                    <a:lnTo>
                      <a:pt x="467" y="444"/>
                    </a:lnTo>
                    <a:lnTo>
                      <a:pt x="383" y="460"/>
                    </a:lnTo>
                    <a:lnTo>
                      <a:pt x="294" y="475"/>
                    </a:lnTo>
                    <a:lnTo>
                      <a:pt x="201" y="490"/>
                    </a:lnTo>
                    <a:lnTo>
                      <a:pt x="102" y="504"/>
                    </a:lnTo>
                    <a:lnTo>
                      <a:pt x="0" y="517"/>
                    </a:lnTo>
                    <a:lnTo>
                      <a:pt x="2" y="516"/>
                    </a:lnTo>
                    <a:lnTo>
                      <a:pt x="8" y="512"/>
                    </a:lnTo>
                    <a:lnTo>
                      <a:pt x="16" y="505"/>
                    </a:lnTo>
                    <a:lnTo>
                      <a:pt x="26" y="497"/>
                    </a:lnTo>
                    <a:lnTo>
                      <a:pt x="35" y="486"/>
                    </a:lnTo>
                    <a:lnTo>
                      <a:pt x="44" y="475"/>
                    </a:lnTo>
                    <a:lnTo>
                      <a:pt x="51" y="462"/>
                    </a:lnTo>
                    <a:lnTo>
                      <a:pt x="55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90">
                <a:extLst>
                  <a:ext uri="{FF2B5EF4-FFF2-40B4-BE49-F238E27FC236}">
                    <a16:creationId xmlns:a16="http://schemas.microsoft.com/office/drawing/2014/main" id="{FF8BB2EA-E17C-46C1-BC80-FCBDA5EF7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1098"/>
                <a:ext cx="155" cy="162"/>
              </a:xfrm>
              <a:custGeom>
                <a:avLst/>
                <a:gdLst>
                  <a:gd name="T0" fmla="*/ 130 w 311"/>
                  <a:gd name="T1" fmla="*/ 0 h 324"/>
                  <a:gd name="T2" fmla="*/ 122 w 311"/>
                  <a:gd name="T3" fmla="*/ 4 h 324"/>
                  <a:gd name="T4" fmla="*/ 104 w 311"/>
                  <a:gd name="T5" fmla="*/ 13 h 324"/>
                  <a:gd name="T6" fmla="*/ 77 w 311"/>
                  <a:gd name="T7" fmla="*/ 30 h 324"/>
                  <a:gd name="T8" fmla="*/ 49 w 311"/>
                  <a:gd name="T9" fmla="*/ 53 h 324"/>
                  <a:gd name="T10" fmla="*/ 23 w 311"/>
                  <a:gd name="T11" fmla="*/ 84 h 324"/>
                  <a:gd name="T12" fmla="*/ 6 w 311"/>
                  <a:gd name="T13" fmla="*/ 122 h 324"/>
                  <a:gd name="T14" fmla="*/ 0 w 311"/>
                  <a:gd name="T15" fmla="*/ 169 h 324"/>
                  <a:gd name="T16" fmla="*/ 13 w 311"/>
                  <a:gd name="T17" fmla="*/ 223 h 324"/>
                  <a:gd name="T18" fmla="*/ 27 w 311"/>
                  <a:gd name="T19" fmla="*/ 249 h 324"/>
                  <a:gd name="T20" fmla="*/ 43 w 311"/>
                  <a:gd name="T21" fmla="*/ 271 h 324"/>
                  <a:gd name="T22" fmla="*/ 62 w 311"/>
                  <a:gd name="T23" fmla="*/ 290 h 324"/>
                  <a:gd name="T24" fmla="*/ 83 w 311"/>
                  <a:gd name="T25" fmla="*/ 303 h 324"/>
                  <a:gd name="T26" fmla="*/ 106 w 311"/>
                  <a:gd name="T27" fmla="*/ 313 h 324"/>
                  <a:gd name="T28" fmla="*/ 129 w 311"/>
                  <a:gd name="T29" fmla="*/ 320 h 324"/>
                  <a:gd name="T30" fmla="*/ 153 w 311"/>
                  <a:gd name="T31" fmla="*/ 323 h 324"/>
                  <a:gd name="T32" fmla="*/ 178 w 311"/>
                  <a:gd name="T33" fmla="*/ 324 h 324"/>
                  <a:gd name="T34" fmla="*/ 202 w 311"/>
                  <a:gd name="T35" fmla="*/ 324 h 324"/>
                  <a:gd name="T36" fmla="*/ 224 w 311"/>
                  <a:gd name="T37" fmla="*/ 321 h 324"/>
                  <a:gd name="T38" fmla="*/ 246 w 311"/>
                  <a:gd name="T39" fmla="*/ 317 h 324"/>
                  <a:gd name="T40" fmla="*/ 264 w 311"/>
                  <a:gd name="T41" fmla="*/ 313 h 324"/>
                  <a:gd name="T42" fmla="*/ 281 w 311"/>
                  <a:gd name="T43" fmla="*/ 307 h 324"/>
                  <a:gd name="T44" fmla="*/ 295 w 311"/>
                  <a:gd name="T45" fmla="*/ 301 h 324"/>
                  <a:gd name="T46" fmla="*/ 305 w 311"/>
                  <a:gd name="T47" fmla="*/ 295 h 324"/>
                  <a:gd name="T48" fmla="*/ 311 w 311"/>
                  <a:gd name="T49" fmla="*/ 291 h 324"/>
                  <a:gd name="T50" fmla="*/ 309 w 311"/>
                  <a:gd name="T51" fmla="*/ 291 h 324"/>
                  <a:gd name="T52" fmla="*/ 302 w 311"/>
                  <a:gd name="T53" fmla="*/ 293 h 324"/>
                  <a:gd name="T54" fmla="*/ 292 w 311"/>
                  <a:gd name="T55" fmla="*/ 295 h 324"/>
                  <a:gd name="T56" fmla="*/ 279 w 311"/>
                  <a:gd name="T57" fmla="*/ 296 h 324"/>
                  <a:gd name="T58" fmla="*/ 263 w 311"/>
                  <a:gd name="T59" fmla="*/ 299 h 324"/>
                  <a:gd name="T60" fmla="*/ 244 w 311"/>
                  <a:gd name="T61" fmla="*/ 301 h 324"/>
                  <a:gd name="T62" fmla="*/ 225 w 311"/>
                  <a:gd name="T63" fmla="*/ 301 h 324"/>
                  <a:gd name="T64" fmla="*/ 204 w 311"/>
                  <a:gd name="T65" fmla="*/ 301 h 324"/>
                  <a:gd name="T66" fmla="*/ 182 w 311"/>
                  <a:gd name="T67" fmla="*/ 299 h 324"/>
                  <a:gd name="T68" fmla="*/ 161 w 311"/>
                  <a:gd name="T69" fmla="*/ 295 h 324"/>
                  <a:gd name="T70" fmla="*/ 141 w 311"/>
                  <a:gd name="T71" fmla="*/ 290 h 324"/>
                  <a:gd name="T72" fmla="*/ 121 w 311"/>
                  <a:gd name="T73" fmla="*/ 281 h 324"/>
                  <a:gd name="T74" fmla="*/ 103 w 311"/>
                  <a:gd name="T75" fmla="*/ 270 h 324"/>
                  <a:gd name="T76" fmla="*/ 87 w 311"/>
                  <a:gd name="T77" fmla="*/ 255 h 324"/>
                  <a:gd name="T78" fmla="*/ 74 w 311"/>
                  <a:gd name="T79" fmla="*/ 237 h 324"/>
                  <a:gd name="T80" fmla="*/ 64 w 311"/>
                  <a:gd name="T81" fmla="*/ 215 h 324"/>
                  <a:gd name="T82" fmla="*/ 54 w 311"/>
                  <a:gd name="T83" fmla="*/ 172 h 324"/>
                  <a:gd name="T84" fmla="*/ 58 w 311"/>
                  <a:gd name="T85" fmla="*/ 137 h 324"/>
                  <a:gd name="T86" fmla="*/ 69 w 311"/>
                  <a:gd name="T87" fmla="*/ 110 h 324"/>
                  <a:gd name="T88" fmla="*/ 87 w 311"/>
                  <a:gd name="T89" fmla="*/ 88 h 324"/>
                  <a:gd name="T90" fmla="*/ 106 w 311"/>
                  <a:gd name="T91" fmla="*/ 73 h 324"/>
                  <a:gd name="T92" fmla="*/ 127 w 311"/>
                  <a:gd name="T93" fmla="*/ 63 h 324"/>
                  <a:gd name="T94" fmla="*/ 144 w 311"/>
                  <a:gd name="T95" fmla="*/ 56 h 324"/>
                  <a:gd name="T96" fmla="*/ 156 w 311"/>
                  <a:gd name="T97" fmla="*/ 53 h 324"/>
                  <a:gd name="T98" fmla="*/ 130 w 311"/>
                  <a:gd name="T9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1" h="324">
                    <a:moveTo>
                      <a:pt x="130" y="0"/>
                    </a:moveTo>
                    <a:lnTo>
                      <a:pt x="122" y="4"/>
                    </a:lnTo>
                    <a:lnTo>
                      <a:pt x="104" y="13"/>
                    </a:lnTo>
                    <a:lnTo>
                      <a:pt x="77" y="30"/>
                    </a:lnTo>
                    <a:lnTo>
                      <a:pt x="49" y="53"/>
                    </a:lnTo>
                    <a:lnTo>
                      <a:pt x="23" y="84"/>
                    </a:lnTo>
                    <a:lnTo>
                      <a:pt x="6" y="122"/>
                    </a:lnTo>
                    <a:lnTo>
                      <a:pt x="0" y="169"/>
                    </a:lnTo>
                    <a:lnTo>
                      <a:pt x="13" y="223"/>
                    </a:lnTo>
                    <a:lnTo>
                      <a:pt x="27" y="249"/>
                    </a:lnTo>
                    <a:lnTo>
                      <a:pt x="43" y="271"/>
                    </a:lnTo>
                    <a:lnTo>
                      <a:pt x="62" y="290"/>
                    </a:lnTo>
                    <a:lnTo>
                      <a:pt x="83" y="303"/>
                    </a:lnTo>
                    <a:lnTo>
                      <a:pt x="106" y="313"/>
                    </a:lnTo>
                    <a:lnTo>
                      <a:pt x="129" y="320"/>
                    </a:lnTo>
                    <a:lnTo>
                      <a:pt x="153" y="323"/>
                    </a:lnTo>
                    <a:lnTo>
                      <a:pt x="178" y="324"/>
                    </a:lnTo>
                    <a:lnTo>
                      <a:pt x="202" y="324"/>
                    </a:lnTo>
                    <a:lnTo>
                      <a:pt x="224" y="321"/>
                    </a:lnTo>
                    <a:lnTo>
                      <a:pt x="246" y="317"/>
                    </a:lnTo>
                    <a:lnTo>
                      <a:pt x="264" y="313"/>
                    </a:lnTo>
                    <a:lnTo>
                      <a:pt x="281" y="307"/>
                    </a:lnTo>
                    <a:lnTo>
                      <a:pt x="295" y="301"/>
                    </a:lnTo>
                    <a:lnTo>
                      <a:pt x="305" y="295"/>
                    </a:lnTo>
                    <a:lnTo>
                      <a:pt x="311" y="291"/>
                    </a:lnTo>
                    <a:lnTo>
                      <a:pt x="309" y="291"/>
                    </a:lnTo>
                    <a:lnTo>
                      <a:pt x="302" y="293"/>
                    </a:lnTo>
                    <a:lnTo>
                      <a:pt x="292" y="295"/>
                    </a:lnTo>
                    <a:lnTo>
                      <a:pt x="279" y="296"/>
                    </a:lnTo>
                    <a:lnTo>
                      <a:pt x="263" y="299"/>
                    </a:lnTo>
                    <a:lnTo>
                      <a:pt x="244" y="301"/>
                    </a:lnTo>
                    <a:lnTo>
                      <a:pt x="225" y="301"/>
                    </a:lnTo>
                    <a:lnTo>
                      <a:pt x="204" y="301"/>
                    </a:lnTo>
                    <a:lnTo>
                      <a:pt x="182" y="299"/>
                    </a:lnTo>
                    <a:lnTo>
                      <a:pt x="161" y="295"/>
                    </a:lnTo>
                    <a:lnTo>
                      <a:pt x="141" y="290"/>
                    </a:lnTo>
                    <a:lnTo>
                      <a:pt x="121" y="281"/>
                    </a:lnTo>
                    <a:lnTo>
                      <a:pt x="103" y="270"/>
                    </a:lnTo>
                    <a:lnTo>
                      <a:pt x="87" y="255"/>
                    </a:lnTo>
                    <a:lnTo>
                      <a:pt x="74" y="237"/>
                    </a:lnTo>
                    <a:lnTo>
                      <a:pt x="64" y="215"/>
                    </a:lnTo>
                    <a:lnTo>
                      <a:pt x="54" y="172"/>
                    </a:lnTo>
                    <a:lnTo>
                      <a:pt x="58" y="137"/>
                    </a:lnTo>
                    <a:lnTo>
                      <a:pt x="69" y="110"/>
                    </a:lnTo>
                    <a:lnTo>
                      <a:pt x="87" y="88"/>
                    </a:lnTo>
                    <a:lnTo>
                      <a:pt x="106" y="73"/>
                    </a:lnTo>
                    <a:lnTo>
                      <a:pt x="127" y="63"/>
                    </a:lnTo>
                    <a:lnTo>
                      <a:pt x="144" y="56"/>
                    </a:lnTo>
                    <a:lnTo>
                      <a:pt x="156" y="5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91">
                <a:extLst>
                  <a:ext uri="{FF2B5EF4-FFF2-40B4-BE49-F238E27FC236}">
                    <a16:creationId xmlns:a16="http://schemas.microsoft.com/office/drawing/2014/main" id="{1D612340-BE46-45B8-8A3F-A2EC1AC82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3" y="1259"/>
                <a:ext cx="864" cy="439"/>
              </a:xfrm>
              <a:custGeom>
                <a:avLst/>
                <a:gdLst>
                  <a:gd name="T0" fmla="*/ 1532 w 1729"/>
                  <a:gd name="T1" fmla="*/ 1 h 877"/>
                  <a:gd name="T2" fmla="*/ 1538 w 1729"/>
                  <a:gd name="T3" fmla="*/ 13 h 877"/>
                  <a:gd name="T4" fmla="*/ 1547 w 1729"/>
                  <a:gd name="T5" fmla="*/ 35 h 877"/>
                  <a:gd name="T6" fmla="*/ 1563 w 1729"/>
                  <a:gd name="T7" fmla="*/ 67 h 877"/>
                  <a:gd name="T8" fmla="*/ 1586 w 1729"/>
                  <a:gd name="T9" fmla="*/ 107 h 877"/>
                  <a:gd name="T10" fmla="*/ 1616 w 1729"/>
                  <a:gd name="T11" fmla="*/ 154 h 877"/>
                  <a:gd name="T12" fmla="*/ 1655 w 1729"/>
                  <a:gd name="T13" fmla="*/ 209 h 877"/>
                  <a:gd name="T14" fmla="*/ 1701 w 1729"/>
                  <a:gd name="T15" fmla="*/ 267 h 877"/>
                  <a:gd name="T16" fmla="*/ 1726 w 1729"/>
                  <a:gd name="T17" fmla="*/ 300 h 877"/>
                  <a:gd name="T18" fmla="*/ 1697 w 1729"/>
                  <a:gd name="T19" fmla="*/ 308 h 877"/>
                  <a:gd name="T20" fmla="*/ 1644 w 1729"/>
                  <a:gd name="T21" fmla="*/ 324 h 877"/>
                  <a:gd name="T22" fmla="*/ 1569 w 1729"/>
                  <a:gd name="T23" fmla="*/ 346 h 877"/>
                  <a:gd name="T24" fmla="*/ 1474 w 1729"/>
                  <a:gd name="T25" fmla="*/ 374 h 877"/>
                  <a:gd name="T26" fmla="*/ 1364 w 1729"/>
                  <a:gd name="T27" fmla="*/ 409 h 877"/>
                  <a:gd name="T28" fmla="*/ 1241 w 1729"/>
                  <a:gd name="T29" fmla="*/ 447 h 877"/>
                  <a:gd name="T30" fmla="*/ 1107 w 1729"/>
                  <a:gd name="T31" fmla="*/ 488 h 877"/>
                  <a:gd name="T32" fmla="*/ 966 w 1729"/>
                  <a:gd name="T33" fmla="*/ 532 h 877"/>
                  <a:gd name="T34" fmla="*/ 822 w 1729"/>
                  <a:gd name="T35" fmla="*/ 579 h 877"/>
                  <a:gd name="T36" fmla="*/ 677 w 1729"/>
                  <a:gd name="T37" fmla="*/ 627 h 877"/>
                  <a:gd name="T38" fmla="*/ 535 w 1729"/>
                  <a:gd name="T39" fmla="*/ 675 h 877"/>
                  <a:gd name="T40" fmla="*/ 396 w 1729"/>
                  <a:gd name="T41" fmla="*/ 724 h 877"/>
                  <a:gd name="T42" fmla="*/ 267 w 1729"/>
                  <a:gd name="T43" fmla="*/ 770 h 877"/>
                  <a:gd name="T44" fmla="*/ 149 w 1729"/>
                  <a:gd name="T45" fmla="*/ 815 h 877"/>
                  <a:gd name="T46" fmla="*/ 45 w 1729"/>
                  <a:gd name="T47" fmla="*/ 857 h 877"/>
                  <a:gd name="T48" fmla="*/ 1 w 1729"/>
                  <a:gd name="T49" fmla="*/ 877 h 877"/>
                  <a:gd name="T50" fmla="*/ 6 w 1729"/>
                  <a:gd name="T51" fmla="*/ 872 h 877"/>
                  <a:gd name="T52" fmla="*/ 16 w 1729"/>
                  <a:gd name="T53" fmla="*/ 865 h 877"/>
                  <a:gd name="T54" fmla="*/ 35 w 1729"/>
                  <a:gd name="T55" fmla="*/ 854 h 877"/>
                  <a:gd name="T56" fmla="*/ 60 w 1729"/>
                  <a:gd name="T57" fmla="*/ 839 h 877"/>
                  <a:gd name="T58" fmla="*/ 96 w 1729"/>
                  <a:gd name="T59" fmla="*/ 820 h 877"/>
                  <a:gd name="T60" fmla="*/ 139 w 1729"/>
                  <a:gd name="T61" fmla="*/ 797 h 877"/>
                  <a:gd name="T62" fmla="*/ 195 w 1729"/>
                  <a:gd name="T63" fmla="*/ 771 h 877"/>
                  <a:gd name="T64" fmla="*/ 263 w 1729"/>
                  <a:gd name="T65" fmla="*/ 741 h 877"/>
                  <a:gd name="T66" fmla="*/ 342 w 1729"/>
                  <a:gd name="T67" fmla="*/ 707 h 877"/>
                  <a:gd name="T68" fmla="*/ 435 w 1729"/>
                  <a:gd name="T69" fmla="*/ 671 h 877"/>
                  <a:gd name="T70" fmla="*/ 544 w 1729"/>
                  <a:gd name="T71" fmla="*/ 630 h 877"/>
                  <a:gd name="T72" fmla="*/ 668 w 1729"/>
                  <a:gd name="T73" fmla="*/ 586 h 877"/>
                  <a:gd name="T74" fmla="*/ 809 w 1729"/>
                  <a:gd name="T75" fmla="*/ 538 h 877"/>
                  <a:gd name="T76" fmla="*/ 966 w 1729"/>
                  <a:gd name="T77" fmla="*/ 487 h 877"/>
                  <a:gd name="T78" fmla="*/ 1144 w 1729"/>
                  <a:gd name="T79" fmla="*/ 432 h 877"/>
                  <a:gd name="T80" fmla="*/ 1275 w 1729"/>
                  <a:gd name="T81" fmla="*/ 393 h 877"/>
                  <a:gd name="T82" fmla="*/ 1343 w 1729"/>
                  <a:gd name="T83" fmla="*/ 372 h 877"/>
                  <a:gd name="T84" fmla="*/ 1408 w 1729"/>
                  <a:gd name="T85" fmla="*/ 351 h 877"/>
                  <a:gd name="T86" fmla="*/ 1465 w 1729"/>
                  <a:gd name="T87" fmla="*/ 333 h 877"/>
                  <a:gd name="T88" fmla="*/ 1516 w 1729"/>
                  <a:gd name="T89" fmla="*/ 316 h 877"/>
                  <a:gd name="T90" fmla="*/ 1557 w 1729"/>
                  <a:gd name="T91" fmla="*/ 300 h 877"/>
                  <a:gd name="T92" fmla="*/ 1591 w 1729"/>
                  <a:gd name="T93" fmla="*/ 286 h 877"/>
                  <a:gd name="T94" fmla="*/ 1614 w 1729"/>
                  <a:gd name="T95" fmla="*/ 275 h 877"/>
                  <a:gd name="T96" fmla="*/ 1626 w 1729"/>
                  <a:gd name="T97" fmla="*/ 265 h 877"/>
                  <a:gd name="T98" fmla="*/ 1628 w 1729"/>
                  <a:gd name="T99" fmla="*/ 250 h 877"/>
                  <a:gd name="T100" fmla="*/ 1618 w 1729"/>
                  <a:gd name="T101" fmla="*/ 230 h 877"/>
                  <a:gd name="T102" fmla="*/ 1601 w 1729"/>
                  <a:gd name="T103" fmla="*/ 206 h 877"/>
                  <a:gd name="T104" fmla="*/ 1578 w 1729"/>
                  <a:gd name="T105" fmla="*/ 177 h 877"/>
                  <a:gd name="T106" fmla="*/ 1549 w 1729"/>
                  <a:gd name="T107" fmla="*/ 143 h 877"/>
                  <a:gd name="T108" fmla="*/ 1518 w 1729"/>
                  <a:gd name="T109" fmla="*/ 103 h 877"/>
                  <a:gd name="T110" fmla="*/ 1486 w 1729"/>
                  <a:gd name="T111" fmla="*/ 58 h 877"/>
                  <a:gd name="T112" fmla="*/ 1472 w 1729"/>
                  <a:gd name="T113" fmla="*/ 31 h 877"/>
                  <a:gd name="T114" fmla="*/ 1486 w 1729"/>
                  <a:gd name="T115" fmla="*/ 26 h 877"/>
                  <a:gd name="T116" fmla="*/ 1507 w 1729"/>
                  <a:gd name="T117" fmla="*/ 17 h 877"/>
                  <a:gd name="T118" fmla="*/ 1526 w 1729"/>
                  <a:gd name="T119" fmla="*/ 6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29" h="877">
                    <a:moveTo>
                      <a:pt x="1532" y="0"/>
                    </a:moveTo>
                    <a:lnTo>
                      <a:pt x="1532" y="1"/>
                    </a:lnTo>
                    <a:lnTo>
                      <a:pt x="1534" y="6"/>
                    </a:lnTo>
                    <a:lnTo>
                      <a:pt x="1538" y="13"/>
                    </a:lnTo>
                    <a:lnTo>
                      <a:pt x="1541" y="23"/>
                    </a:lnTo>
                    <a:lnTo>
                      <a:pt x="1547" y="35"/>
                    </a:lnTo>
                    <a:lnTo>
                      <a:pt x="1555" y="50"/>
                    </a:lnTo>
                    <a:lnTo>
                      <a:pt x="1563" y="67"/>
                    </a:lnTo>
                    <a:lnTo>
                      <a:pt x="1573" y="85"/>
                    </a:lnTo>
                    <a:lnTo>
                      <a:pt x="1586" y="107"/>
                    </a:lnTo>
                    <a:lnTo>
                      <a:pt x="1600" y="129"/>
                    </a:lnTo>
                    <a:lnTo>
                      <a:pt x="1616" y="154"/>
                    </a:lnTo>
                    <a:lnTo>
                      <a:pt x="1635" y="181"/>
                    </a:lnTo>
                    <a:lnTo>
                      <a:pt x="1655" y="209"/>
                    </a:lnTo>
                    <a:lnTo>
                      <a:pt x="1677" y="237"/>
                    </a:lnTo>
                    <a:lnTo>
                      <a:pt x="1701" y="267"/>
                    </a:lnTo>
                    <a:lnTo>
                      <a:pt x="1729" y="298"/>
                    </a:lnTo>
                    <a:lnTo>
                      <a:pt x="1726" y="300"/>
                    </a:lnTo>
                    <a:lnTo>
                      <a:pt x="1715" y="303"/>
                    </a:lnTo>
                    <a:lnTo>
                      <a:pt x="1697" y="308"/>
                    </a:lnTo>
                    <a:lnTo>
                      <a:pt x="1674" y="315"/>
                    </a:lnTo>
                    <a:lnTo>
                      <a:pt x="1644" y="324"/>
                    </a:lnTo>
                    <a:lnTo>
                      <a:pt x="1609" y="334"/>
                    </a:lnTo>
                    <a:lnTo>
                      <a:pt x="1569" y="346"/>
                    </a:lnTo>
                    <a:lnTo>
                      <a:pt x="1524" y="359"/>
                    </a:lnTo>
                    <a:lnTo>
                      <a:pt x="1474" y="374"/>
                    </a:lnTo>
                    <a:lnTo>
                      <a:pt x="1420" y="391"/>
                    </a:lnTo>
                    <a:lnTo>
                      <a:pt x="1364" y="409"/>
                    </a:lnTo>
                    <a:lnTo>
                      <a:pt x="1304" y="427"/>
                    </a:lnTo>
                    <a:lnTo>
                      <a:pt x="1241" y="447"/>
                    </a:lnTo>
                    <a:lnTo>
                      <a:pt x="1175" y="467"/>
                    </a:lnTo>
                    <a:lnTo>
                      <a:pt x="1107" y="488"/>
                    </a:lnTo>
                    <a:lnTo>
                      <a:pt x="1038" y="510"/>
                    </a:lnTo>
                    <a:lnTo>
                      <a:pt x="966" y="532"/>
                    </a:lnTo>
                    <a:lnTo>
                      <a:pt x="895" y="555"/>
                    </a:lnTo>
                    <a:lnTo>
                      <a:pt x="822" y="579"/>
                    </a:lnTo>
                    <a:lnTo>
                      <a:pt x="750" y="604"/>
                    </a:lnTo>
                    <a:lnTo>
                      <a:pt x="677" y="627"/>
                    </a:lnTo>
                    <a:lnTo>
                      <a:pt x="605" y="651"/>
                    </a:lnTo>
                    <a:lnTo>
                      <a:pt x="535" y="675"/>
                    </a:lnTo>
                    <a:lnTo>
                      <a:pt x="464" y="699"/>
                    </a:lnTo>
                    <a:lnTo>
                      <a:pt x="396" y="724"/>
                    </a:lnTo>
                    <a:lnTo>
                      <a:pt x="331" y="747"/>
                    </a:lnTo>
                    <a:lnTo>
                      <a:pt x="267" y="770"/>
                    </a:lnTo>
                    <a:lnTo>
                      <a:pt x="206" y="793"/>
                    </a:lnTo>
                    <a:lnTo>
                      <a:pt x="149" y="815"/>
                    </a:lnTo>
                    <a:lnTo>
                      <a:pt x="96" y="836"/>
                    </a:lnTo>
                    <a:lnTo>
                      <a:pt x="45" y="857"/>
                    </a:lnTo>
                    <a:lnTo>
                      <a:pt x="0" y="877"/>
                    </a:lnTo>
                    <a:lnTo>
                      <a:pt x="1" y="877"/>
                    </a:lnTo>
                    <a:lnTo>
                      <a:pt x="2" y="874"/>
                    </a:lnTo>
                    <a:lnTo>
                      <a:pt x="6" y="872"/>
                    </a:lnTo>
                    <a:lnTo>
                      <a:pt x="10" y="869"/>
                    </a:lnTo>
                    <a:lnTo>
                      <a:pt x="16" y="865"/>
                    </a:lnTo>
                    <a:lnTo>
                      <a:pt x="24" y="859"/>
                    </a:lnTo>
                    <a:lnTo>
                      <a:pt x="35" y="854"/>
                    </a:lnTo>
                    <a:lnTo>
                      <a:pt x="46" y="847"/>
                    </a:lnTo>
                    <a:lnTo>
                      <a:pt x="60" y="839"/>
                    </a:lnTo>
                    <a:lnTo>
                      <a:pt x="76" y="830"/>
                    </a:lnTo>
                    <a:lnTo>
                      <a:pt x="96" y="820"/>
                    </a:lnTo>
                    <a:lnTo>
                      <a:pt x="116" y="809"/>
                    </a:lnTo>
                    <a:lnTo>
                      <a:pt x="139" y="797"/>
                    </a:lnTo>
                    <a:lnTo>
                      <a:pt x="166" y="785"/>
                    </a:lnTo>
                    <a:lnTo>
                      <a:pt x="195" y="771"/>
                    </a:lnTo>
                    <a:lnTo>
                      <a:pt x="227" y="757"/>
                    </a:lnTo>
                    <a:lnTo>
                      <a:pt x="263" y="741"/>
                    </a:lnTo>
                    <a:lnTo>
                      <a:pt x="301" y="725"/>
                    </a:lnTo>
                    <a:lnTo>
                      <a:pt x="342" y="707"/>
                    </a:lnTo>
                    <a:lnTo>
                      <a:pt x="387" y="690"/>
                    </a:lnTo>
                    <a:lnTo>
                      <a:pt x="435" y="671"/>
                    </a:lnTo>
                    <a:lnTo>
                      <a:pt x="488" y="651"/>
                    </a:lnTo>
                    <a:lnTo>
                      <a:pt x="544" y="630"/>
                    </a:lnTo>
                    <a:lnTo>
                      <a:pt x="604" y="608"/>
                    </a:lnTo>
                    <a:lnTo>
                      <a:pt x="668" y="586"/>
                    </a:lnTo>
                    <a:lnTo>
                      <a:pt x="736" y="562"/>
                    </a:lnTo>
                    <a:lnTo>
                      <a:pt x="809" y="538"/>
                    </a:lnTo>
                    <a:lnTo>
                      <a:pt x="886" y="513"/>
                    </a:lnTo>
                    <a:lnTo>
                      <a:pt x="966" y="487"/>
                    </a:lnTo>
                    <a:lnTo>
                      <a:pt x="1053" y="460"/>
                    </a:lnTo>
                    <a:lnTo>
                      <a:pt x="1144" y="432"/>
                    </a:lnTo>
                    <a:lnTo>
                      <a:pt x="1239" y="403"/>
                    </a:lnTo>
                    <a:lnTo>
                      <a:pt x="1275" y="393"/>
                    </a:lnTo>
                    <a:lnTo>
                      <a:pt x="1310" y="382"/>
                    </a:lnTo>
                    <a:lnTo>
                      <a:pt x="1343" y="372"/>
                    </a:lnTo>
                    <a:lnTo>
                      <a:pt x="1377" y="362"/>
                    </a:lnTo>
                    <a:lnTo>
                      <a:pt x="1408" y="351"/>
                    </a:lnTo>
                    <a:lnTo>
                      <a:pt x="1436" y="342"/>
                    </a:lnTo>
                    <a:lnTo>
                      <a:pt x="1465" y="333"/>
                    </a:lnTo>
                    <a:lnTo>
                      <a:pt x="1491" y="324"/>
                    </a:lnTo>
                    <a:lnTo>
                      <a:pt x="1516" y="316"/>
                    </a:lnTo>
                    <a:lnTo>
                      <a:pt x="1538" y="308"/>
                    </a:lnTo>
                    <a:lnTo>
                      <a:pt x="1557" y="300"/>
                    </a:lnTo>
                    <a:lnTo>
                      <a:pt x="1576" y="293"/>
                    </a:lnTo>
                    <a:lnTo>
                      <a:pt x="1591" y="286"/>
                    </a:lnTo>
                    <a:lnTo>
                      <a:pt x="1603" y="280"/>
                    </a:lnTo>
                    <a:lnTo>
                      <a:pt x="1614" y="275"/>
                    </a:lnTo>
                    <a:lnTo>
                      <a:pt x="1621" y="271"/>
                    </a:lnTo>
                    <a:lnTo>
                      <a:pt x="1626" y="265"/>
                    </a:lnTo>
                    <a:lnTo>
                      <a:pt x="1629" y="258"/>
                    </a:lnTo>
                    <a:lnTo>
                      <a:pt x="1628" y="250"/>
                    </a:lnTo>
                    <a:lnTo>
                      <a:pt x="1624" y="241"/>
                    </a:lnTo>
                    <a:lnTo>
                      <a:pt x="1618" y="230"/>
                    </a:lnTo>
                    <a:lnTo>
                      <a:pt x="1612" y="219"/>
                    </a:lnTo>
                    <a:lnTo>
                      <a:pt x="1601" y="206"/>
                    </a:lnTo>
                    <a:lnTo>
                      <a:pt x="1591" y="192"/>
                    </a:lnTo>
                    <a:lnTo>
                      <a:pt x="1578" y="177"/>
                    </a:lnTo>
                    <a:lnTo>
                      <a:pt x="1564" y="160"/>
                    </a:lnTo>
                    <a:lnTo>
                      <a:pt x="1549" y="143"/>
                    </a:lnTo>
                    <a:lnTo>
                      <a:pt x="1533" y="123"/>
                    </a:lnTo>
                    <a:lnTo>
                      <a:pt x="1518" y="103"/>
                    </a:lnTo>
                    <a:lnTo>
                      <a:pt x="1502" y="81"/>
                    </a:lnTo>
                    <a:lnTo>
                      <a:pt x="1486" y="58"/>
                    </a:lnTo>
                    <a:lnTo>
                      <a:pt x="1470" y="32"/>
                    </a:lnTo>
                    <a:lnTo>
                      <a:pt x="1472" y="31"/>
                    </a:lnTo>
                    <a:lnTo>
                      <a:pt x="1478" y="30"/>
                    </a:lnTo>
                    <a:lnTo>
                      <a:pt x="1486" y="26"/>
                    </a:lnTo>
                    <a:lnTo>
                      <a:pt x="1496" y="22"/>
                    </a:lnTo>
                    <a:lnTo>
                      <a:pt x="1507" y="17"/>
                    </a:lnTo>
                    <a:lnTo>
                      <a:pt x="1517" y="11"/>
                    </a:lnTo>
                    <a:lnTo>
                      <a:pt x="1526" y="6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92">
                <a:extLst>
                  <a:ext uri="{FF2B5EF4-FFF2-40B4-BE49-F238E27FC236}">
                    <a16:creationId xmlns:a16="http://schemas.microsoft.com/office/drawing/2014/main" id="{6FA56DDF-5176-478F-A4E5-7F620C38C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171"/>
                <a:ext cx="224" cy="339"/>
              </a:xfrm>
              <a:custGeom>
                <a:avLst/>
                <a:gdLst>
                  <a:gd name="T0" fmla="*/ 5 w 448"/>
                  <a:gd name="T1" fmla="*/ 44 h 678"/>
                  <a:gd name="T2" fmla="*/ 31 w 448"/>
                  <a:gd name="T3" fmla="*/ 104 h 678"/>
                  <a:gd name="T4" fmla="*/ 74 w 448"/>
                  <a:gd name="T5" fmla="*/ 206 h 678"/>
                  <a:gd name="T6" fmla="*/ 119 w 448"/>
                  <a:gd name="T7" fmla="*/ 333 h 678"/>
                  <a:gd name="T8" fmla="*/ 141 w 448"/>
                  <a:gd name="T9" fmla="*/ 398 h 678"/>
                  <a:gd name="T10" fmla="*/ 157 w 448"/>
                  <a:gd name="T11" fmla="*/ 391 h 678"/>
                  <a:gd name="T12" fmla="*/ 187 w 448"/>
                  <a:gd name="T13" fmla="*/ 382 h 678"/>
                  <a:gd name="T14" fmla="*/ 225 w 448"/>
                  <a:gd name="T15" fmla="*/ 374 h 678"/>
                  <a:gd name="T16" fmla="*/ 268 w 448"/>
                  <a:gd name="T17" fmla="*/ 372 h 678"/>
                  <a:gd name="T18" fmla="*/ 312 w 448"/>
                  <a:gd name="T19" fmla="*/ 379 h 678"/>
                  <a:gd name="T20" fmla="*/ 354 w 448"/>
                  <a:gd name="T21" fmla="*/ 400 h 678"/>
                  <a:gd name="T22" fmla="*/ 389 w 448"/>
                  <a:gd name="T23" fmla="*/ 440 h 678"/>
                  <a:gd name="T24" fmla="*/ 415 w 448"/>
                  <a:gd name="T25" fmla="*/ 518 h 678"/>
                  <a:gd name="T26" fmla="*/ 399 w 448"/>
                  <a:gd name="T27" fmla="*/ 597 h 678"/>
                  <a:gd name="T28" fmla="*/ 355 w 448"/>
                  <a:gd name="T29" fmla="*/ 649 h 678"/>
                  <a:gd name="T30" fmla="*/ 317 w 448"/>
                  <a:gd name="T31" fmla="*/ 675 h 678"/>
                  <a:gd name="T32" fmla="*/ 312 w 448"/>
                  <a:gd name="T33" fmla="*/ 678 h 678"/>
                  <a:gd name="T34" fmla="*/ 327 w 448"/>
                  <a:gd name="T35" fmla="*/ 672 h 678"/>
                  <a:gd name="T36" fmla="*/ 352 w 448"/>
                  <a:gd name="T37" fmla="*/ 662 h 678"/>
                  <a:gd name="T38" fmla="*/ 382 w 448"/>
                  <a:gd name="T39" fmla="*/ 645 h 678"/>
                  <a:gd name="T40" fmla="*/ 412 w 448"/>
                  <a:gd name="T41" fmla="*/ 619 h 678"/>
                  <a:gd name="T42" fmla="*/ 435 w 448"/>
                  <a:gd name="T43" fmla="*/ 585 h 678"/>
                  <a:gd name="T44" fmla="*/ 447 w 448"/>
                  <a:gd name="T45" fmla="*/ 540 h 678"/>
                  <a:gd name="T46" fmla="*/ 445 w 448"/>
                  <a:gd name="T47" fmla="*/ 483 h 678"/>
                  <a:gd name="T48" fmla="*/ 423 w 448"/>
                  <a:gd name="T49" fmla="*/ 421 h 678"/>
                  <a:gd name="T50" fmla="*/ 393 w 448"/>
                  <a:gd name="T51" fmla="*/ 377 h 678"/>
                  <a:gd name="T52" fmla="*/ 357 w 448"/>
                  <a:gd name="T53" fmla="*/ 351 h 678"/>
                  <a:gd name="T54" fmla="*/ 318 w 448"/>
                  <a:gd name="T55" fmla="*/ 339 h 678"/>
                  <a:gd name="T56" fmla="*/ 279 w 448"/>
                  <a:gd name="T57" fmla="*/ 336 h 678"/>
                  <a:gd name="T58" fmla="*/ 242 w 448"/>
                  <a:gd name="T59" fmla="*/ 337 h 678"/>
                  <a:gd name="T60" fmla="*/ 211 w 448"/>
                  <a:gd name="T61" fmla="*/ 338 h 678"/>
                  <a:gd name="T62" fmla="*/ 186 w 448"/>
                  <a:gd name="T63" fmla="*/ 335 h 678"/>
                  <a:gd name="T64" fmla="*/ 159 w 448"/>
                  <a:gd name="T65" fmla="*/ 308 h 678"/>
                  <a:gd name="T66" fmla="*/ 122 w 448"/>
                  <a:gd name="T67" fmla="*/ 223 h 678"/>
                  <a:gd name="T68" fmla="*/ 91 w 448"/>
                  <a:gd name="T69" fmla="*/ 116 h 678"/>
                  <a:gd name="T70" fmla="*/ 74 w 448"/>
                  <a:gd name="T71" fmla="*/ 25 h 678"/>
                  <a:gd name="T72" fmla="*/ 74 w 448"/>
                  <a:gd name="T73" fmla="*/ 1 h 678"/>
                  <a:gd name="T74" fmla="*/ 66 w 448"/>
                  <a:gd name="T75" fmla="*/ 12 h 678"/>
                  <a:gd name="T76" fmla="*/ 48 w 448"/>
                  <a:gd name="T77" fmla="*/ 26 h 678"/>
                  <a:gd name="T78" fmla="*/ 19 w 448"/>
                  <a:gd name="T79" fmla="*/ 3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8" h="678">
                    <a:moveTo>
                      <a:pt x="0" y="36"/>
                    </a:moveTo>
                    <a:lnTo>
                      <a:pt x="5" y="44"/>
                    </a:lnTo>
                    <a:lnTo>
                      <a:pt x="15" y="68"/>
                    </a:lnTo>
                    <a:lnTo>
                      <a:pt x="31" y="104"/>
                    </a:lnTo>
                    <a:lnTo>
                      <a:pt x="52" y="150"/>
                    </a:lnTo>
                    <a:lnTo>
                      <a:pt x="74" y="206"/>
                    </a:lnTo>
                    <a:lnTo>
                      <a:pt x="97" y="267"/>
                    </a:lnTo>
                    <a:lnTo>
                      <a:pt x="119" y="333"/>
                    </a:lnTo>
                    <a:lnTo>
                      <a:pt x="139" y="399"/>
                    </a:lnTo>
                    <a:lnTo>
                      <a:pt x="141" y="398"/>
                    </a:lnTo>
                    <a:lnTo>
                      <a:pt x="148" y="396"/>
                    </a:lnTo>
                    <a:lnTo>
                      <a:pt x="157" y="391"/>
                    </a:lnTo>
                    <a:lnTo>
                      <a:pt x="171" y="387"/>
                    </a:lnTo>
                    <a:lnTo>
                      <a:pt x="187" y="382"/>
                    </a:lnTo>
                    <a:lnTo>
                      <a:pt x="204" y="377"/>
                    </a:lnTo>
                    <a:lnTo>
                      <a:pt x="225" y="374"/>
                    </a:lnTo>
                    <a:lnTo>
                      <a:pt x="246" y="372"/>
                    </a:lnTo>
                    <a:lnTo>
                      <a:pt x="268" y="372"/>
                    </a:lnTo>
                    <a:lnTo>
                      <a:pt x="289" y="374"/>
                    </a:lnTo>
                    <a:lnTo>
                      <a:pt x="312" y="379"/>
                    </a:lnTo>
                    <a:lnTo>
                      <a:pt x="333" y="388"/>
                    </a:lnTo>
                    <a:lnTo>
                      <a:pt x="354" y="400"/>
                    </a:lnTo>
                    <a:lnTo>
                      <a:pt x="372" y="418"/>
                    </a:lnTo>
                    <a:lnTo>
                      <a:pt x="389" y="440"/>
                    </a:lnTo>
                    <a:lnTo>
                      <a:pt x="402" y="467"/>
                    </a:lnTo>
                    <a:lnTo>
                      <a:pt x="415" y="518"/>
                    </a:lnTo>
                    <a:lnTo>
                      <a:pt x="413" y="562"/>
                    </a:lnTo>
                    <a:lnTo>
                      <a:pt x="399" y="597"/>
                    </a:lnTo>
                    <a:lnTo>
                      <a:pt x="378" y="627"/>
                    </a:lnTo>
                    <a:lnTo>
                      <a:pt x="355" y="649"/>
                    </a:lnTo>
                    <a:lnTo>
                      <a:pt x="333" y="665"/>
                    </a:lnTo>
                    <a:lnTo>
                      <a:pt x="317" y="675"/>
                    </a:lnTo>
                    <a:lnTo>
                      <a:pt x="310" y="678"/>
                    </a:lnTo>
                    <a:lnTo>
                      <a:pt x="312" y="678"/>
                    </a:lnTo>
                    <a:lnTo>
                      <a:pt x="318" y="676"/>
                    </a:lnTo>
                    <a:lnTo>
                      <a:pt x="327" y="672"/>
                    </a:lnTo>
                    <a:lnTo>
                      <a:pt x="339" y="668"/>
                    </a:lnTo>
                    <a:lnTo>
                      <a:pt x="352" y="662"/>
                    </a:lnTo>
                    <a:lnTo>
                      <a:pt x="367" y="654"/>
                    </a:lnTo>
                    <a:lnTo>
                      <a:pt x="382" y="645"/>
                    </a:lnTo>
                    <a:lnTo>
                      <a:pt x="397" y="633"/>
                    </a:lnTo>
                    <a:lnTo>
                      <a:pt x="412" y="619"/>
                    </a:lnTo>
                    <a:lnTo>
                      <a:pt x="424" y="603"/>
                    </a:lnTo>
                    <a:lnTo>
                      <a:pt x="435" y="585"/>
                    </a:lnTo>
                    <a:lnTo>
                      <a:pt x="443" y="563"/>
                    </a:lnTo>
                    <a:lnTo>
                      <a:pt x="447" y="540"/>
                    </a:lnTo>
                    <a:lnTo>
                      <a:pt x="448" y="513"/>
                    </a:lnTo>
                    <a:lnTo>
                      <a:pt x="445" y="483"/>
                    </a:lnTo>
                    <a:lnTo>
                      <a:pt x="436" y="451"/>
                    </a:lnTo>
                    <a:lnTo>
                      <a:pt x="423" y="421"/>
                    </a:lnTo>
                    <a:lnTo>
                      <a:pt x="409" y="397"/>
                    </a:lnTo>
                    <a:lnTo>
                      <a:pt x="393" y="377"/>
                    </a:lnTo>
                    <a:lnTo>
                      <a:pt x="376" y="362"/>
                    </a:lnTo>
                    <a:lnTo>
                      <a:pt x="357" y="351"/>
                    </a:lnTo>
                    <a:lnTo>
                      <a:pt x="338" y="344"/>
                    </a:lnTo>
                    <a:lnTo>
                      <a:pt x="318" y="339"/>
                    </a:lnTo>
                    <a:lnTo>
                      <a:pt x="299" y="337"/>
                    </a:lnTo>
                    <a:lnTo>
                      <a:pt x="279" y="336"/>
                    </a:lnTo>
                    <a:lnTo>
                      <a:pt x="261" y="336"/>
                    </a:lnTo>
                    <a:lnTo>
                      <a:pt x="242" y="337"/>
                    </a:lnTo>
                    <a:lnTo>
                      <a:pt x="226" y="338"/>
                    </a:lnTo>
                    <a:lnTo>
                      <a:pt x="211" y="338"/>
                    </a:lnTo>
                    <a:lnTo>
                      <a:pt x="197" y="337"/>
                    </a:lnTo>
                    <a:lnTo>
                      <a:pt x="186" y="335"/>
                    </a:lnTo>
                    <a:lnTo>
                      <a:pt x="177" y="330"/>
                    </a:lnTo>
                    <a:lnTo>
                      <a:pt x="159" y="308"/>
                    </a:lnTo>
                    <a:lnTo>
                      <a:pt x="141" y="271"/>
                    </a:lnTo>
                    <a:lnTo>
                      <a:pt x="122" y="223"/>
                    </a:lnTo>
                    <a:lnTo>
                      <a:pt x="105" y="170"/>
                    </a:lnTo>
                    <a:lnTo>
                      <a:pt x="91" y="116"/>
                    </a:lnTo>
                    <a:lnTo>
                      <a:pt x="80" y="65"/>
                    </a:lnTo>
                    <a:lnTo>
                      <a:pt x="74" y="25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66" y="12"/>
                    </a:lnTo>
                    <a:lnTo>
                      <a:pt x="58" y="19"/>
                    </a:lnTo>
                    <a:lnTo>
                      <a:pt x="48" y="26"/>
                    </a:lnTo>
                    <a:lnTo>
                      <a:pt x="35" y="32"/>
                    </a:lnTo>
                    <a:lnTo>
                      <a:pt x="19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93">
                <a:extLst>
                  <a:ext uri="{FF2B5EF4-FFF2-40B4-BE49-F238E27FC236}">
                    <a16:creationId xmlns:a16="http://schemas.microsoft.com/office/drawing/2014/main" id="{C2322E7A-CD96-4F0B-AE90-BBF3DE391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520"/>
                <a:ext cx="60" cy="172"/>
              </a:xfrm>
              <a:custGeom>
                <a:avLst/>
                <a:gdLst>
                  <a:gd name="T0" fmla="*/ 0 w 121"/>
                  <a:gd name="T1" fmla="*/ 4 h 343"/>
                  <a:gd name="T2" fmla="*/ 5 w 121"/>
                  <a:gd name="T3" fmla="*/ 14 h 343"/>
                  <a:gd name="T4" fmla="*/ 17 w 121"/>
                  <a:gd name="T5" fmla="*/ 38 h 343"/>
                  <a:gd name="T6" fmla="*/ 33 w 121"/>
                  <a:gd name="T7" fmla="*/ 76 h 343"/>
                  <a:gd name="T8" fmla="*/ 53 w 121"/>
                  <a:gd name="T9" fmla="*/ 122 h 343"/>
                  <a:gd name="T10" fmla="*/ 74 w 121"/>
                  <a:gd name="T11" fmla="*/ 176 h 343"/>
                  <a:gd name="T12" fmla="*/ 94 w 121"/>
                  <a:gd name="T13" fmla="*/ 232 h 343"/>
                  <a:gd name="T14" fmla="*/ 110 w 121"/>
                  <a:gd name="T15" fmla="*/ 289 h 343"/>
                  <a:gd name="T16" fmla="*/ 121 w 121"/>
                  <a:gd name="T17" fmla="*/ 343 h 343"/>
                  <a:gd name="T18" fmla="*/ 121 w 121"/>
                  <a:gd name="T19" fmla="*/ 336 h 343"/>
                  <a:gd name="T20" fmla="*/ 121 w 121"/>
                  <a:gd name="T21" fmla="*/ 318 h 343"/>
                  <a:gd name="T22" fmla="*/ 120 w 121"/>
                  <a:gd name="T23" fmla="*/ 288 h 343"/>
                  <a:gd name="T24" fmla="*/ 116 w 121"/>
                  <a:gd name="T25" fmla="*/ 247 h 343"/>
                  <a:gd name="T26" fmla="*/ 108 w 121"/>
                  <a:gd name="T27" fmla="*/ 197 h 343"/>
                  <a:gd name="T28" fmla="*/ 94 w 121"/>
                  <a:gd name="T29" fmla="*/ 138 h 343"/>
                  <a:gd name="T30" fmla="*/ 74 w 121"/>
                  <a:gd name="T31" fmla="*/ 72 h 343"/>
                  <a:gd name="T32" fmla="*/ 47 w 121"/>
                  <a:gd name="T33" fmla="*/ 0 h 343"/>
                  <a:gd name="T34" fmla="*/ 0 w 121"/>
                  <a:gd name="T35" fmla="*/ 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343">
                    <a:moveTo>
                      <a:pt x="0" y="4"/>
                    </a:moveTo>
                    <a:lnTo>
                      <a:pt x="5" y="14"/>
                    </a:lnTo>
                    <a:lnTo>
                      <a:pt x="17" y="38"/>
                    </a:lnTo>
                    <a:lnTo>
                      <a:pt x="33" y="76"/>
                    </a:lnTo>
                    <a:lnTo>
                      <a:pt x="53" y="122"/>
                    </a:lnTo>
                    <a:lnTo>
                      <a:pt x="74" y="176"/>
                    </a:lnTo>
                    <a:lnTo>
                      <a:pt x="94" y="232"/>
                    </a:lnTo>
                    <a:lnTo>
                      <a:pt x="110" y="289"/>
                    </a:lnTo>
                    <a:lnTo>
                      <a:pt x="121" y="343"/>
                    </a:lnTo>
                    <a:lnTo>
                      <a:pt x="121" y="336"/>
                    </a:lnTo>
                    <a:lnTo>
                      <a:pt x="121" y="318"/>
                    </a:lnTo>
                    <a:lnTo>
                      <a:pt x="120" y="288"/>
                    </a:lnTo>
                    <a:lnTo>
                      <a:pt x="116" y="247"/>
                    </a:lnTo>
                    <a:lnTo>
                      <a:pt x="108" y="197"/>
                    </a:lnTo>
                    <a:lnTo>
                      <a:pt x="94" y="138"/>
                    </a:lnTo>
                    <a:lnTo>
                      <a:pt x="74" y="72"/>
                    </a:lnTo>
                    <a:lnTo>
                      <a:pt x="4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94">
                <a:extLst>
                  <a:ext uri="{FF2B5EF4-FFF2-40B4-BE49-F238E27FC236}">
                    <a16:creationId xmlns:a16="http://schemas.microsoft.com/office/drawing/2014/main" id="{3CD330A2-7357-42CB-B24A-2B15AFEB7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181"/>
                <a:ext cx="150" cy="440"/>
              </a:xfrm>
              <a:custGeom>
                <a:avLst/>
                <a:gdLst>
                  <a:gd name="T0" fmla="*/ 0 w 302"/>
                  <a:gd name="T1" fmla="*/ 7 h 881"/>
                  <a:gd name="T2" fmla="*/ 1 w 302"/>
                  <a:gd name="T3" fmla="*/ 13 h 881"/>
                  <a:gd name="T4" fmla="*/ 5 w 302"/>
                  <a:gd name="T5" fmla="*/ 31 h 881"/>
                  <a:gd name="T6" fmla="*/ 12 w 302"/>
                  <a:gd name="T7" fmla="*/ 59 h 881"/>
                  <a:gd name="T8" fmla="*/ 20 w 302"/>
                  <a:gd name="T9" fmla="*/ 97 h 881"/>
                  <a:gd name="T10" fmla="*/ 31 w 302"/>
                  <a:gd name="T11" fmla="*/ 143 h 881"/>
                  <a:gd name="T12" fmla="*/ 45 w 302"/>
                  <a:gd name="T13" fmla="*/ 196 h 881"/>
                  <a:gd name="T14" fmla="*/ 61 w 302"/>
                  <a:gd name="T15" fmla="*/ 255 h 881"/>
                  <a:gd name="T16" fmla="*/ 78 w 302"/>
                  <a:gd name="T17" fmla="*/ 319 h 881"/>
                  <a:gd name="T18" fmla="*/ 99 w 302"/>
                  <a:gd name="T19" fmla="*/ 387 h 881"/>
                  <a:gd name="T20" fmla="*/ 122 w 302"/>
                  <a:gd name="T21" fmla="*/ 459 h 881"/>
                  <a:gd name="T22" fmla="*/ 146 w 302"/>
                  <a:gd name="T23" fmla="*/ 531 h 881"/>
                  <a:gd name="T24" fmla="*/ 174 w 302"/>
                  <a:gd name="T25" fmla="*/ 604 h 881"/>
                  <a:gd name="T26" fmla="*/ 203 w 302"/>
                  <a:gd name="T27" fmla="*/ 677 h 881"/>
                  <a:gd name="T28" fmla="*/ 234 w 302"/>
                  <a:gd name="T29" fmla="*/ 748 h 881"/>
                  <a:gd name="T30" fmla="*/ 267 w 302"/>
                  <a:gd name="T31" fmla="*/ 816 h 881"/>
                  <a:gd name="T32" fmla="*/ 302 w 302"/>
                  <a:gd name="T33" fmla="*/ 881 h 881"/>
                  <a:gd name="T34" fmla="*/ 299 w 302"/>
                  <a:gd name="T35" fmla="*/ 876 h 881"/>
                  <a:gd name="T36" fmla="*/ 294 w 302"/>
                  <a:gd name="T37" fmla="*/ 861 h 881"/>
                  <a:gd name="T38" fmla="*/ 283 w 302"/>
                  <a:gd name="T39" fmla="*/ 838 h 881"/>
                  <a:gd name="T40" fmla="*/ 271 w 302"/>
                  <a:gd name="T41" fmla="*/ 806 h 881"/>
                  <a:gd name="T42" fmla="*/ 256 w 302"/>
                  <a:gd name="T43" fmla="*/ 766 h 881"/>
                  <a:gd name="T44" fmla="*/ 238 w 302"/>
                  <a:gd name="T45" fmla="*/ 719 h 881"/>
                  <a:gd name="T46" fmla="*/ 220 w 302"/>
                  <a:gd name="T47" fmla="*/ 666 h 881"/>
                  <a:gd name="T48" fmla="*/ 200 w 302"/>
                  <a:gd name="T49" fmla="*/ 607 h 881"/>
                  <a:gd name="T50" fmla="*/ 180 w 302"/>
                  <a:gd name="T51" fmla="*/ 543 h 881"/>
                  <a:gd name="T52" fmla="*/ 159 w 302"/>
                  <a:gd name="T53" fmla="*/ 475 h 881"/>
                  <a:gd name="T54" fmla="*/ 139 w 302"/>
                  <a:gd name="T55" fmla="*/ 402 h 881"/>
                  <a:gd name="T56" fmla="*/ 120 w 302"/>
                  <a:gd name="T57" fmla="*/ 326 h 881"/>
                  <a:gd name="T58" fmla="*/ 103 w 302"/>
                  <a:gd name="T59" fmla="*/ 247 h 881"/>
                  <a:gd name="T60" fmla="*/ 86 w 302"/>
                  <a:gd name="T61" fmla="*/ 166 h 881"/>
                  <a:gd name="T62" fmla="*/ 74 w 302"/>
                  <a:gd name="T63" fmla="*/ 83 h 881"/>
                  <a:gd name="T64" fmla="*/ 63 w 302"/>
                  <a:gd name="T65" fmla="*/ 0 h 881"/>
                  <a:gd name="T66" fmla="*/ 62 w 302"/>
                  <a:gd name="T67" fmla="*/ 0 h 881"/>
                  <a:gd name="T68" fmla="*/ 58 w 302"/>
                  <a:gd name="T69" fmla="*/ 1 h 881"/>
                  <a:gd name="T70" fmla="*/ 51 w 302"/>
                  <a:gd name="T71" fmla="*/ 3 h 881"/>
                  <a:gd name="T72" fmla="*/ 43 w 302"/>
                  <a:gd name="T73" fmla="*/ 5 h 881"/>
                  <a:gd name="T74" fmla="*/ 33 w 302"/>
                  <a:gd name="T75" fmla="*/ 6 h 881"/>
                  <a:gd name="T76" fmla="*/ 23 w 302"/>
                  <a:gd name="T77" fmla="*/ 7 h 881"/>
                  <a:gd name="T78" fmla="*/ 12 w 302"/>
                  <a:gd name="T79" fmla="*/ 7 h 881"/>
                  <a:gd name="T80" fmla="*/ 0 w 302"/>
                  <a:gd name="T81" fmla="*/ 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2" h="881">
                    <a:moveTo>
                      <a:pt x="0" y="7"/>
                    </a:moveTo>
                    <a:lnTo>
                      <a:pt x="1" y="13"/>
                    </a:lnTo>
                    <a:lnTo>
                      <a:pt x="5" y="31"/>
                    </a:lnTo>
                    <a:lnTo>
                      <a:pt x="12" y="59"/>
                    </a:lnTo>
                    <a:lnTo>
                      <a:pt x="20" y="97"/>
                    </a:lnTo>
                    <a:lnTo>
                      <a:pt x="31" y="143"/>
                    </a:lnTo>
                    <a:lnTo>
                      <a:pt x="45" y="196"/>
                    </a:lnTo>
                    <a:lnTo>
                      <a:pt x="61" y="255"/>
                    </a:lnTo>
                    <a:lnTo>
                      <a:pt x="78" y="319"/>
                    </a:lnTo>
                    <a:lnTo>
                      <a:pt x="99" y="387"/>
                    </a:lnTo>
                    <a:lnTo>
                      <a:pt x="122" y="459"/>
                    </a:lnTo>
                    <a:lnTo>
                      <a:pt x="146" y="531"/>
                    </a:lnTo>
                    <a:lnTo>
                      <a:pt x="174" y="604"/>
                    </a:lnTo>
                    <a:lnTo>
                      <a:pt x="203" y="677"/>
                    </a:lnTo>
                    <a:lnTo>
                      <a:pt x="234" y="748"/>
                    </a:lnTo>
                    <a:lnTo>
                      <a:pt x="267" y="816"/>
                    </a:lnTo>
                    <a:lnTo>
                      <a:pt x="302" y="881"/>
                    </a:lnTo>
                    <a:lnTo>
                      <a:pt x="299" y="876"/>
                    </a:lnTo>
                    <a:lnTo>
                      <a:pt x="294" y="861"/>
                    </a:lnTo>
                    <a:lnTo>
                      <a:pt x="283" y="838"/>
                    </a:lnTo>
                    <a:lnTo>
                      <a:pt x="271" y="806"/>
                    </a:lnTo>
                    <a:lnTo>
                      <a:pt x="256" y="766"/>
                    </a:lnTo>
                    <a:lnTo>
                      <a:pt x="238" y="719"/>
                    </a:lnTo>
                    <a:lnTo>
                      <a:pt x="220" y="666"/>
                    </a:lnTo>
                    <a:lnTo>
                      <a:pt x="200" y="607"/>
                    </a:lnTo>
                    <a:lnTo>
                      <a:pt x="180" y="543"/>
                    </a:lnTo>
                    <a:lnTo>
                      <a:pt x="159" y="475"/>
                    </a:lnTo>
                    <a:lnTo>
                      <a:pt x="139" y="402"/>
                    </a:lnTo>
                    <a:lnTo>
                      <a:pt x="120" y="326"/>
                    </a:lnTo>
                    <a:lnTo>
                      <a:pt x="103" y="247"/>
                    </a:lnTo>
                    <a:lnTo>
                      <a:pt x="86" y="166"/>
                    </a:lnTo>
                    <a:lnTo>
                      <a:pt x="74" y="83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3" y="5"/>
                    </a:lnTo>
                    <a:lnTo>
                      <a:pt x="33" y="6"/>
                    </a:lnTo>
                    <a:lnTo>
                      <a:pt x="23" y="7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95">
                <a:extLst>
                  <a:ext uri="{FF2B5EF4-FFF2-40B4-BE49-F238E27FC236}">
                    <a16:creationId xmlns:a16="http://schemas.microsoft.com/office/drawing/2014/main" id="{0D343CEF-0190-497C-AC89-6F008905C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1041"/>
                <a:ext cx="210" cy="394"/>
              </a:xfrm>
              <a:custGeom>
                <a:avLst/>
                <a:gdLst>
                  <a:gd name="T0" fmla="*/ 420 w 420"/>
                  <a:gd name="T1" fmla="*/ 772 h 788"/>
                  <a:gd name="T2" fmla="*/ 418 w 420"/>
                  <a:gd name="T3" fmla="*/ 768 h 788"/>
                  <a:gd name="T4" fmla="*/ 412 w 420"/>
                  <a:gd name="T5" fmla="*/ 753 h 788"/>
                  <a:gd name="T6" fmla="*/ 403 w 420"/>
                  <a:gd name="T7" fmla="*/ 728 h 788"/>
                  <a:gd name="T8" fmla="*/ 390 w 420"/>
                  <a:gd name="T9" fmla="*/ 696 h 788"/>
                  <a:gd name="T10" fmla="*/ 374 w 420"/>
                  <a:gd name="T11" fmla="*/ 657 h 788"/>
                  <a:gd name="T12" fmla="*/ 354 w 420"/>
                  <a:gd name="T13" fmla="*/ 612 h 788"/>
                  <a:gd name="T14" fmla="*/ 332 w 420"/>
                  <a:gd name="T15" fmla="*/ 561 h 788"/>
                  <a:gd name="T16" fmla="*/ 306 w 420"/>
                  <a:gd name="T17" fmla="*/ 505 h 788"/>
                  <a:gd name="T18" fmla="*/ 277 w 420"/>
                  <a:gd name="T19" fmla="*/ 446 h 788"/>
                  <a:gd name="T20" fmla="*/ 245 w 420"/>
                  <a:gd name="T21" fmla="*/ 384 h 788"/>
                  <a:gd name="T22" fmla="*/ 210 w 420"/>
                  <a:gd name="T23" fmla="*/ 321 h 788"/>
                  <a:gd name="T24" fmla="*/ 173 w 420"/>
                  <a:gd name="T25" fmla="*/ 255 h 788"/>
                  <a:gd name="T26" fmla="*/ 133 w 420"/>
                  <a:gd name="T27" fmla="*/ 189 h 788"/>
                  <a:gd name="T28" fmla="*/ 92 w 420"/>
                  <a:gd name="T29" fmla="*/ 125 h 788"/>
                  <a:gd name="T30" fmla="*/ 47 w 420"/>
                  <a:gd name="T31" fmla="*/ 61 h 788"/>
                  <a:gd name="T32" fmla="*/ 0 w 420"/>
                  <a:gd name="T33" fmla="*/ 0 h 788"/>
                  <a:gd name="T34" fmla="*/ 2 w 420"/>
                  <a:gd name="T35" fmla="*/ 5 h 788"/>
                  <a:gd name="T36" fmla="*/ 10 w 420"/>
                  <a:gd name="T37" fmla="*/ 16 h 788"/>
                  <a:gd name="T38" fmla="*/ 24 w 420"/>
                  <a:gd name="T39" fmla="*/ 36 h 788"/>
                  <a:gd name="T40" fmla="*/ 40 w 420"/>
                  <a:gd name="T41" fmla="*/ 63 h 788"/>
                  <a:gd name="T42" fmla="*/ 61 w 420"/>
                  <a:gd name="T43" fmla="*/ 96 h 788"/>
                  <a:gd name="T44" fmla="*/ 84 w 420"/>
                  <a:gd name="T45" fmla="*/ 135 h 788"/>
                  <a:gd name="T46" fmla="*/ 110 w 420"/>
                  <a:gd name="T47" fmla="*/ 180 h 788"/>
                  <a:gd name="T48" fmla="*/ 138 w 420"/>
                  <a:gd name="T49" fmla="*/ 231 h 788"/>
                  <a:gd name="T50" fmla="*/ 167 w 420"/>
                  <a:gd name="T51" fmla="*/ 287 h 788"/>
                  <a:gd name="T52" fmla="*/ 197 w 420"/>
                  <a:gd name="T53" fmla="*/ 347 h 788"/>
                  <a:gd name="T54" fmla="*/ 226 w 420"/>
                  <a:gd name="T55" fmla="*/ 413 h 788"/>
                  <a:gd name="T56" fmla="*/ 256 w 420"/>
                  <a:gd name="T57" fmla="*/ 482 h 788"/>
                  <a:gd name="T58" fmla="*/ 285 w 420"/>
                  <a:gd name="T59" fmla="*/ 554 h 788"/>
                  <a:gd name="T60" fmla="*/ 312 w 420"/>
                  <a:gd name="T61" fmla="*/ 629 h 788"/>
                  <a:gd name="T62" fmla="*/ 337 w 420"/>
                  <a:gd name="T63" fmla="*/ 708 h 788"/>
                  <a:gd name="T64" fmla="*/ 359 w 420"/>
                  <a:gd name="T65" fmla="*/ 788 h 788"/>
                  <a:gd name="T66" fmla="*/ 360 w 420"/>
                  <a:gd name="T67" fmla="*/ 787 h 788"/>
                  <a:gd name="T68" fmla="*/ 365 w 420"/>
                  <a:gd name="T69" fmla="*/ 786 h 788"/>
                  <a:gd name="T70" fmla="*/ 370 w 420"/>
                  <a:gd name="T71" fmla="*/ 784 h 788"/>
                  <a:gd name="T72" fmla="*/ 379 w 420"/>
                  <a:gd name="T73" fmla="*/ 780 h 788"/>
                  <a:gd name="T74" fmla="*/ 388 w 420"/>
                  <a:gd name="T75" fmla="*/ 778 h 788"/>
                  <a:gd name="T76" fmla="*/ 398 w 420"/>
                  <a:gd name="T77" fmla="*/ 776 h 788"/>
                  <a:gd name="T78" fmla="*/ 408 w 420"/>
                  <a:gd name="T79" fmla="*/ 773 h 788"/>
                  <a:gd name="T80" fmla="*/ 420 w 420"/>
                  <a:gd name="T81" fmla="*/ 77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788">
                    <a:moveTo>
                      <a:pt x="420" y="772"/>
                    </a:moveTo>
                    <a:lnTo>
                      <a:pt x="418" y="768"/>
                    </a:lnTo>
                    <a:lnTo>
                      <a:pt x="412" y="753"/>
                    </a:lnTo>
                    <a:lnTo>
                      <a:pt x="403" y="728"/>
                    </a:lnTo>
                    <a:lnTo>
                      <a:pt x="390" y="696"/>
                    </a:lnTo>
                    <a:lnTo>
                      <a:pt x="374" y="657"/>
                    </a:lnTo>
                    <a:lnTo>
                      <a:pt x="354" y="612"/>
                    </a:lnTo>
                    <a:lnTo>
                      <a:pt x="332" y="561"/>
                    </a:lnTo>
                    <a:lnTo>
                      <a:pt x="306" y="505"/>
                    </a:lnTo>
                    <a:lnTo>
                      <a:pt x="277" y="446"/>
                    </a:lnTo>
                    <a:lnTo>
                      <a:pt x="245" y="384"/>
                    </a:lnTo>
                    <a:lnTo>
                      <a:pt x="210" y="321"/>
                    </a:lnTo>
                    <a:lnTo>
                      <a:pt x="173" y="255"/>
                    </a:lnTo>
                    <a:lnTo>
                      <a:pt x="133" y="189"/>
                    </a:lnTo>
                    <a:lnTo>
                      <a:pt x="92" y="125"/>
                    </a:lnTo>
                    <a:lnTo>
                      <a:pt x="47" y="6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10" y="16"/>
                    </a:lnTo>
                    <a:lnTo>
                      <a:pt x="24" y="36"/>
                    </a:lnTo>
                    <a:lnTo>
                      <a:pt x="40" y="63"/>
                    </a:lnTo>
                    <a:lnTo>
                      <a:pt x="61" y="96"/>
                    </a:lnTo>
                    <a:lnTo>
                      <a:pt x="84" y="135"/>
                    </a:lnTo>
                    <a:lnTo>
                      <a:pt x="110" y="180"/>
                    </a:lnTo>
                    <a:lnTo>
                      <a:pt x="138" y="231"/>
                    </a:lnTo>
                    <a:lnTo>
                      <a:pt x="167" y="287"/>
                    </a:lnTo>
                    <a:lnTo>
                      <a:pt x="197" y="347"/>
                    </a:lnTo>
                    <a:lnTo>
                      <a:pt x="226" y="413"/>
                    </a:lnTo>
                    <a:lnTo>
                      <a:pt x="256" y="482"/>
                    </a:lnTo>
                    <a:lnTo>
                      <a:pt x="285" y="554"/>
                    </a:lnTo>
                    <a:lnTo>
                      <a:pt x="312" y="629"/>
                    </a:lnTo>
                    <a:lnTo>
                      <a:pt x="337" y="708"/>
                    </a:lnTo>
                    <a:lnTo>
                      <a:pt x="359" y="788"/>
                    </a:lnTo>
                    <a:lnTo>
                      <a:pt x="360" y="787"/>
                    </a:lnTo>
                    <a:lnTo>
                      <a:pt x="365" y="786"/>
                    </a:lnTo>
                    <a:lnTo>
                      <a:pt x="370" y="784"/>
                    </a:lnTo>
                    <a:lnTo>
                      <a:pt x="379" y="780"/>
                    </a:lnTo>
                    <a:lnTo>
                      <a:pt x="388" y="778"/>
                    </a:lnTo>
                    <a:lnTo>
                      <a:pt x="398" y="776"/>
                    </a:lnTo>
                    <a:lnTo>
                      <a:pt x="408" y="773"/>
                    </a:lnTo>
                    <a:lnTo>
                      <a:pt x="420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96">
                <a:extLst>
                  <a:ext uri="{FF2B5EF4-FFF2-40B4-BE49-F238E27FC236}">
                    <a16:creationId xmlns:a16="http://schemas.microsoft.com/office/drawing/2014/main" id="{3183A4AC-9456-4C4A-9403-B2E5C06B5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1132"/>
                <a:ext cx="382" cy="353"/>
              </a:xfrm>
              <a:custGeom>
                <a:avLst/>
                <a:gdLst>
                  <a:gd name="T0" fmla="*/ 496 w 764"/>
                  <a:gd name="T1" fmla="*/ 688 h 707"/>
                  <a:gd name="T2" fmla="*/ 561 w 764"/>
                  <a:gd name="T3" fmla="*/ 667 h 707"/>
                  <a:gd name="T4" fmla="*/ 648 w 764"/>
                  <a:gd name="T5" fmla="*/ 619 h 707"/>
                  <a:gd name="T6" fmla="*/ 727 w 764"/>
                  <a:gd name="T7" fmla="*/ 531 h 707"/>
                  <a:gd name="T8" fmla="*/ 764 w 764"/>
                  <a:gd name="T9" fmla="*/ 392 h 707"/>
                  <a:gd name="T10" fmla="*/ 731 w 764"/>
                  <a:gd name="T11" fmla="*/ 205 h 707"/>
                  <a:gd name="T12" fmla="*/ 641 w 764"/>
                  <a:gd name="T13" fmla="*/ 75 h 707"/>
                  <a:gd name="T14" fmla="*/ 518 w 764"/>
                  <a:gd name="T15" fmla="*/ 13 h 707"/>
                  <a:gd name="T16" fmla="*/ 382 w 764"/>
                  <a:gd name="T17" fmla="*/ 3 h 707"/>
                  <a:gd name="T18" fmla="*/ 254 w 764"/>
                  <a:gd name="T19" fmla="*/ 29 h 707"/>
                  <a:gd name="T20" fmla="*/ 155 w 764"/>
                  <a:gd name="T21" fmla="*/ 78 h 707"/>
                  <a:gd name="T22" fmla="*/ 135 w 764"/>
                  <a:gd name="T23" fmla="*/ 94 h 707"/>
                  <a:gd name="T24" fmla="*/ 89 w 764"/>
                  <a:gd name="T25" fmla="*/ 140 h 707"/>
                  <a:gd name="T26" fmla="*/ 38 w 764"/>
                  <a:gd name="T27" fmla="*/ 215 h 707"/>
                  <a:gd name="T28" fmla="*/ 3 w 764"/>
                  <a:gd name="T29" fmla="*/ 316 h 707"/>
                  <a:gd name="T30" fmla="*/ 8 w 764"/>
                  <a:gd name="T31" fmla="*/ 442 h 707"/>
                  <a:gd name="T32" fmla="*/ 61 w 764"/>
                  <a:gd name="T33" fmla="*/ 565 h 707"/>
                  <a:gd name="T34" fmla="*/ 139 w 764"/>
                  <a:gd name="T35" fmla="*/ 641 h 707"/>
                  <a:gd name="T36" fmla="*/ 227 w 764"/>
                  <a:gd name="T37" fmla="*/ 684 h 707"/>
                  <a:gd name="T38" fmla="*/ 305 w 764"/>
                  <a:gd name="T39" fmla="*/ 702 h 707"/>
                  <a:gd name="T40" fmla="*/ 357 w 764"/>
                  <a:gd name="T41" fmla="*/ 707 h 707"/>
                  <a:gd name="T42" fmla="*/ 366 w 764"/>
                  <a:gd name="T43" fmla="*/ 701 h 707"/>
                  <a:gd name="T44" fmla="*/ 368 w 764"/>
                  <a:gd name="T45" fmla="*/ 655 h 707"/>
                  <a:gd name="T46" fmla="*/ 348 w 764"/>
                  <a:gd name="T47" fmla="*/ 656 h 707"/>
                  <a:gd name="T48" fmla="*/ 296 w 764"/>
                  <a:gd name="T49" fmla="*/ 651 h 707"/>
                  <a:gd name="T50" fmla="*/ 224 w 764"/>
                  <a:gd name="T51" fmla="*/ 632 h 707"/>
                  <a:gd name="T52" fmla="*/ 151 w 764"/>
                  <a:gd name="T53" fmla="*/ 584 h 707"/>
                  <a:gd name="T54" fmla="*/ 85 w 764"/>
                  <a:gd name="T55" fmla="*/ 500 h 707"/>
                  <a:gd name="T56" fmla="*/ 53 w 764"/>
                  <a:gd name="T57" fmla="*/ 401 h 707"/>
                  <a:gd name="T58" fmla="*/ 57 w 764"/>
                  <a:gd name="T59" fmla="*/ 309 h 707"/>
                  <a:gd name="T60" fmla="*/ 91 w 764"/>
                  <a:gd name="T61" fmla="*/ 222 h 707"/>
                  <a:gd name="T62" fmla="*/ 148 w 764"/>
                  <a:gd name="T63" fmla="*/ 146 h 707"/>
                  <a:gd name="T64" fmla="*/ 224 w 764"/>
                  <a:gd name="T65" fmla="*/ 87 h 707"/>
                  <a:gd name="T66" fmla="*/ 317 w 764"/>
                  <a:gd name="T67" fmla="*/ 52 h 707"/>
                  <a:gd name="T68" fmla="*/ 417 w 764"/>
                  <a:gd name="T69" fmla="*/ 40 h 707"/>
                  <a:gd name="T70" fmla="*/ 515 w 764"/>
                  <a:gd name="T71" fmla="*/ 50 h 707"/>
                  <a:gd name="T72" fmla="*/ 602 w 764"/>
                  <a:gd name="T73" fmla="*/ 89 h 707"/>
                  <a:gd name="T74" fmla="*/ 674 w 764"/>
                  <a:gd name="T75" fmla="*/ 162 h 707"/>
                  <a:gd name="T76" fmla="*/ 720 w 764"/>
                  <a:gd name="T77" fmla="*/ 275 h 707"/>
                  <a:gd name="T78" fmla="*/ 735 w 764"/>
                  <a:gd name="T79" fmla="*/ 392 h 707"/>
                  <a:gd name="T80" fmla="*/ 719 w 764"/>
                  <a:gd name="T81" fmla="*/ 489 h 707"/>
                  <a:gd name="T82" fmla="*/ 675 w 764"/>
                  <a:gd name="T83" fmla="*/ 566 h 707"/>
                  <a:gd name="T84" fmla="*/ 606 w 764"/>
                  <a:gd name="T85" fmla="*/ 627 h 707"/>
                  <a:gd name="T86" fmla="*/ 516 w 764"/>
                  <a:gd name="T87" fmla="*/ 67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07">
                    <a:moveTo>
                      <a:pt x="481" y="690"/>
                    </a:moveTo>
                    <a:lnTo>
                      <a:pt x="485" y="689"/>
                    </a:lnTo>
                    <a:lnTo>
                      <a:pt x="496" y="688"/>
                    </a:lnTo>
                    <a:lnTo>
                      <a:pt x="514" y="684"/>
                    </a:lnTo>
                    <a:lnTo>
                      <a:pt x="535" y="677"/>
                    </a:lnTo>
                    <a:lnTo>
                      <a:pt x="561" y="667"/>
                    </a:lnTo>
                    <a:lnTo>
                      <a:pt x="590" y="656"/>
                    </a:lnTo>
                    <a:lnTo>
                      <a:pt x="618" y="640"/>
                    </a:lnTo>
                    <a:lnTo>
                      <a:pt x="648" y="619"/>
                    </a:lnTo>
                    <a:lnTo>
                      <a:pt x="677" y="595"/>
                    </a:lnTo>
                    <a:lnTo>
                      <a:pt x="704" y="566"/>
                    </a:lnTo>
                    <a:lnTo>
                      <a:pt x="727" y="531"/>
                    </a:lnTo>
                    <a:lnTo>
                      <a:pt x="745" y="491"/>
                    </a:lnTo>
                    <a:lnTo>
                      <a:pt x="758" y="445"/>
                    </a:lnTo>
                    <a:lnTo>
                      <a:pt x="764" y="392"/>
                    </a:lnTo>
                    <a:lnTo>
                      <a:pt x="761" y="333"/>
                    </a:lnTo>
                    <a:lnTo>
                      <a:pt x="750" y="266"/>
                    </a:lnTo>
                    <a:lnTo>
                      <a:pt x="731" y="205"/>
                    </a:lnTo>
                    <a:lnTo>
                      <a:pt x="706" y="154"/>
                    </a:lnTo>
                    <a:lnTo>
                      <a:pt x="676" y="110"/>
                    </a:lnTo>
                    <a:lnTo>
                      <a:pt x="641" y="75"/>
                    </a:lnTo>
                    <a:lnTo>
                      <a:pt x="602" y="48"/>
                    </a:lnTo>
                    <a:lnTo>
                      <a:pt x="561" y="27"/>
                    </a:lnTo>
                    <a:lnTo>
                      <a:pt x="518" y="13"/>
                    </a:lnTo>
                    <a:lnTo>
                      <a:pt x="473" y="4"/>
                    </a:lnTo>
                    <a:lnTo>
                      <a:pt x="427" y="0"/>
                    </a:lnTo>
                    <a:lnTo>
                      <a:pt x="382" y="3"/>
                    </a:lnTo>
                    <a:lnTo>
                      <a:pt x="337" y="7"/>
                    </a:lnTo>
                    <a:lnTo>
                      <a:pt x="295" y="16"/>
                    </a:lnTo>
                    <a:lnTo>
                      <a:pt x="254" y="29"/>
                    </a:lnTo>
                    <a:lnTo>
                      <a:pt x="216" y="43"/>
                    </a:lnTo>
                    <a:lnTo>
                      <a:pt x="184" y="60"/>
                    </a:lnTo>
                    <a:lnTo>
                      <a:pt x="155" y="78"/>
                    </a:lnTo>
                    <a:lnTo>
                      <a:pt x="153" y="80"/>
                    </a:lnTo>
                    <a:lnTo>
                      <a:pt x="146" y="84"/>
                    </a:lnTo>
                    <a:lnTo>
                      <a:pt x="135" y="94"/>
                    </a:lnTo>
                    <a:lnTo>
                      <a:pt x="121" y="105"/>
                    </a:lnTo>
                    <a:lnTo>
                      <a:pt x="106" y="121"/>
                    </a:lnTo>
                    <a:lnTo>
                      <a:pt x="89" y="140"/>
                    </a:lnTo>
                    <a:lnTo>
                      <a:pt x="71" y="162"/>
                    </a:lnTo>
                    <a:lnTo>
                      <a:pt x="54" y="187"/>
                    </a:lnTo>
                    <a:lnTo>
                      <a:pt x="38" y="215"/>
                    </a:lnTo>
                    <a:lnTo>
                      <a:pt x="23" y="246"/>
                    </a:lnTo>
                    <a:lnTo>
                      <a:pt x="11" y="279"/>
                    </a:lnTo>
                    <a:lnTo>
                      <a:pt x="3" y="316"/>
                    </a:lnTo>
                    <a:lnTo>
                      <a:pt x="0" y="355"/>
                    </a:lnTo>
                    <a:lnTo>
                      <a:pt x="1" y="398"/>
                    </a:lnTo>
                    <a:lnTo>
                      <a:pt x="8" y="442"/>
                    </a:lnTo>
                    <a:lnTo>
                      <a:pt x="22" y="489"/>
                    </a:lnTo>
                    <a:lnTo>
                      <a:pt x="39" y="529"/>
                    </a:lnTo>
                    <a:lnTo>
                      <a:pt x="61" y="565"/>
                    </a:lnTo>
                    <a:lnTo>
                      <a:pt x="85" y="595"/>
                    </a:lnTo>
                    <a:lnTo>
                      <a:pt x="110" y="620"/>
                    </a:lnTo>
                    <a:lnTo>
                      <a:pt x="139" y="641"/>
                    </a:lnTo>
                    <a:lnTo>
                      <a:pt x="168" y="659"/>
                    </a:lnTo>
                    <a:lnTo>
                      <a:pt x="197" y="673"/>
                    </a:lnTo>
                    <a:lnTo>
                      <a:pt x="227" y="684"/>
                    </a:lnTo>
                    <a:lnTo>
                      <a:pt x="254" y="693"/>
                    </a:lnTo>
                    <a:lnTo>
                      <a:pt x="281" y="699"/>
                    </a:lnTo>
                    <a:lnTo>
                      <a:pt x="305" y="702"/>
                    </a:lnTo>
                    <a:lnTo>
                      <a:pt x="326" y="705"/>
                    </a:lnTo>
                    <a:lnTo>
                      <a:pt x="343" y="707"/>
                    </a:lnTo>
                    <a:lnTo>
                      <a:pt x="357" y="707"/>
                    </a:lnTo>
                    <a:lnTo>
                      <a:pt x="365" y="707"/>
                    </a:lnTo>
                    <a:lnTo>
                      <a:pt x="368" y="707"/>
                    </a:lnTo>
                    <a:lnTo>
                      <a:pt x="366" y="701"/>
                    </a:lnTo>
                    <a:lnTo>
                      <a:pt x="362" y="687"/>
                    </a:lnTo>
                    <a:lnTo>
                      <a:pt x="362" y="670"/>
                    </a:lnTo>
                    <a:lnTo>
                      <a:pt x="368" y="655"/>
                    </a:lnTo>
                    <a:lnTo>
                      <a:pt x="366" y="655"/>
                    </a:lnTo>
                    <a:lnTo>
                      <a:pt x="359" y="656"/>
                    </a:lnTo>
                    <a:lnTo>
                      <a:pt x="348" y="656"/>
                    </a:lnTo>
                    <a:lnTo>
                      <a:pt x="333" y="656"/>
                    </a:lnTo>
                    <a:lnTo>
                      <a:pt x="315" y="655"/>
                    </a:lnTo>
                    <a:lnTo>
                      <a:pt x="296" y="651"/>
                    </a:lnTo>
                    <a:lnTo>
                      <a:pt x="273" y="648"/>
                    </a:lnTo>
                    <a:lnTo>
                      <a:pt x="250" y="641"/>
                    </a:lnTo>
                    <a:lnTo>
                      <a:pt x="224" y="632"/>
                    </a:lnTo>
                    <a:lnTo>
                      <a:pt x="200" y="620"/>
                    </a:lnTo>
                    <a:lnTo>
                      <a:pt x="175" y="604"/>
                    </a:lnTo>
                    <a:lnTo>
                      <a:pt x="151" y="584"/>
                    </a:lnTo>
                    <a:lnTo>
                      <a:pt x="127" y="561"/>
                    </a:lnTo>
                    <a:lnTo>
                      <a:pt x="105" y="533"/>
                    </a:lnTo>
                    <a:lnTo>
                      <a:pt x="85" y="500"/>
                    </a:lnTo>
                    <a:lnTo>
                      <a:pt x="68" y="461"/>
                    </a:lnTo>
                    <a:lnTo>
                      <a:pt x="59" y="431"/>
                    </a:lnTo>
                    <a:lnTo>
                      <a:pt x="53" y="401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7" y="309"/>
                    </a:lnTo>
                    <a:lnTo>
                      <a:pt x="66" y="279"/>
                    </a:lnTo>
                    <a:lnTo>
                      <a:pt x="77" y="250"/>
                    </a:lnTo>
                    <a:lnTo>
                      <a:pt x="91" y="222"/>
                    </a:lnTo>
                    <a:lnTo>
                      <a:pt x="108" y="195"/>
                    </a:lnTo>
                    <a:lnTo>
                      <a:pt x="127" y="169"/>
                    </a:lnTo>
                    <a:lnTo>
                      <a:pt x="148" y="146"/>
                    </a:lnTo>
                    <a:lnTo>
                      <a:pt x="171" y="124"/>
                    </a:lnTo>
                    <a:lnTo>
                      <a:pt x="197" y="104"/>
                    </a:lnTo>
                    <a:lnTo>
                      <a:pt x="224" y="87"/>
                    </a:lnTo>
                    <a:lnTo>
                      <a:pt x="253" y="73"/>
                    </a:lnTo>
                    <a:lnTo>
                      <a:pt x="284" y="61"/>
                    </a:lnTo>
                    <a:lnTo>
                      <a:pt x="317" y="52"/>
                    </a:lnTo>
                    <a:lnTo>
                      <a:pt x="350" y="46"/>
                    </a:lnTo>
                    <a:lnTo>
                      <a:pt x="383" y="42"/>
                    </a:lnTo>
                    <a:lnTo>
                      <a:pt x="417" y="40"/>
                    </a:lnTo>
                    <a:lnTo>
                      <a:pt x="450" y="40"/>
                    </a:lnTo>
                    <a:lnTo>
                      <a:pt x="482" y="43"/>
                    </a:lnTo>
                    <a:lnTo>
                      <a:pt x="515" y="50"/>
                    </a:lnTo>
                    <a:lnTo>
                      <a:pt x="546" y="59"/>
                    </a:lnTo>
                    <a:lnTo>
                      <a:pt x="575" y="72"/>
                    </a:lnTo>
                    <a:lnTo>
                      <a:pt x="602" y="89"/>
                    </a:lnTo>
                    <a:lnTo>
                      <a:pt x="629" y="109"/>
                    </a:lnTo>
                    <a:lnTo>
                      <a:pt x="652" y="133"/>
                    </a:lnTo>
                    <a:lnTo>
                      <a:pt x="674" y="162"/>
                    </a:lnTo>
                    <a:lnTo>
                      <a:pt x="692" y="195"/>
                    </a:lnTo>
                    <a:lnTo>
                      <a:pt x="707" y="232"/>
                    </a:lnTo>
                    <a:lnTo>
                      <a:pt x="720" y="275"/>
                    </a:lnTo>
                    <a:lnTo>
                      <a:pt x="728" y="316"/>
                    </a:lnTo>
                    <a:lnTo>
                      <a:pt x="734" y="355"/>
                    </a:lnTo>
                    <a:lnTo>
                      <a:pt x="735" y="392"/>
                    </a:lnTo>
                    <a:lnTo>
                      <a:pt x="732" y="427"/>
                    </a:lnTo>
                    <a:lnTo>
                      <a:pt x="727" y="459"/>
                    </a:lnTo>
                    <a:lnTo>
                      <a:pt x="719" y="489"/>
                    </a:lnTo>
                    <a:lnTo>
                      <a:pt x="707" y="517"/>
                    </a:lnTo>
                    <a:lnTo>
                      <a:pt x="692" y="542"/>
                    </a:lnTo>
                    <a:lnTo>
                      <a:pt x="675" y="566"/>
                    </a:lnTo>
                    <a:lnTo>
                      <a:pt x="654" y="588"/>
                    </a:lnTo>
                    <a:lnTo>
                      <a:pt x="631" y="609"/>
                    </a:lnTo>
                    <a:lnTo>
                      <a:pt x="606" y="627"/>
                    </a:lnTo>
                    <a:lnTo>
                      <a:pt x="578" y="644"/>
                    </a:lnTo>
                    <a:lnTo>
                      <a:pt x="548" y="662"/>
                    </a:lnTo>
                    <a:lnTo>
                      <a:pt x="516" y="677"/>
                    </a:lnTo>
                    <a:lnTo>
                      <a:pt x="481" y="6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97">
                <a:extLst>
                  <a:ext uri="{FF2B5EF4-FFF2-40B4-BE49-F238E27FC236}">
                    <a16:creationId xmlns:a16="http://schemas.microsoft.com/office/drawing/2014/main" id="{D9A832CA-42AA-465F-9215-49AF1B280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1203"/>
                <a:ext cx="111" cy="22"/>
              </a:xfrm>
              <a:custGeom>
                <a:avLst/>
                <a:gdLst>
                  <a:gd name="T0" fmla="*/ 0 w 222"/>
                  <a:gd name="T1" fmla="*/ 21 h 44"/>
                  <a:gd name="T2" fmla="*/ 1 w 222"/>
                  <a:gd name="T3" fmla="*/ 21 h 44"/>
                  <a:gd name="T4" fmla="*/ 6 w 222"/>
                  <a:gd name="T5" fmla="*/ 21 h 44"/>
                  <a:gd name="T6" fmla="*/ 13 w 222"/>
                  <a:gd name="T7" fmla="*/ 21 h 44"/>
                  <a:gd name="T8" fmla="*/ 22 w 222"/>
                  <a:gd name="T9" fmla="*/ 20 h 44"/>
                  <a:gd name="T10" fmla="*/ 33 w 222"/>
                  <a:gd name="T11" fmla="*/ 20 h 44"/>
                  <a:gd name="T12" fmla="*/ 46 w 222"/>
                  <a:gd name="T13" fmla="*/ 18 h 44"/>
                  <a:gd name="T14" fmla="*/ 61 w 222"/>
                  <a:gd name="T15" fmla="*/ 18 h 44"/>
                  <a:gd name="T16" fmla="*/ 77 w 222"/>
                  <a:gd name="T17" fmla="*/ 17 h 44"/>
                  <a:gd name="T18" fmla="*/ 93 w 222"/>
                  <a:gd name="T19" fmla="*/ 16 h 44"/>
                  <a:gd name="T20" fmla="*/ 112 w 222"/>
                  <a:gd name="T21" fmla="*/ 14 h 44"/>
                  <a:gd name="T22" fmla="*/ 130 w 222"/>
                  <a:gd name="T23" fmla="*/ 13 h 44"/>
                  <a:gd name="T24" fmla="*/ 148 w 222"/>
                  <a:gd name="T25" fmla="*/ 10 h 44"/>
                  <a:gd name="T26" fmla="*/ 167 w 222"/>
                  <a:gd name="T27" fmla="*/ 8 h 44"/>
                  <a:gd name="T28" fmla="*/ 186 w 222"/>
                  <a:gd name="T29" fmla="*/ 6 h 44"/>
                  <a:gd name="T30" fmla="*/ 205 w 222"/>
                  <a:gd name="T31" fmla="*/ 4 h 44"/>
                  <a:gd name="T32" fmla="*/ 222 w 222"/>
                  <a:gd name="T33" fmla="*/ 0 h 44"/>
                  <a:gd name="T34" fmla="*/ 221 w 222"/>
                  <a:gd name="T35" fmla="*/ 0 h 44"/>
                  <a:gd name="T36" fmla="*/ 220 w 222"/>
                  <a:gd name="T37" fmla="*/ 1 h 44"/>
                  <a:gd name="T38" fmla="*/ 216 w 222"/>
                  <a:gd name="T39" fmla="*/ 2 h 44"/>
                  <a:gd name="T40" fmla="*/ 212 w 222"/>
                  <a:gd name="T41" fmla="*/ 5 h 44"/>
                  <a:gd name="T42" fmla="*/ 206 w 222"/>
                  <a:gd name="T43" fmla="*/ 7 h 44"/>
                  <a:gd name="T44" fmla="*/ 198 w 222"/>
                  <a:gd name="T45" fmla="*/ 10 h 44"/>
                  <a:gd name="T46" fmla="*/ 189 w 222"/>
                  <a:gd name="T47" fmla="*/ 13 h 44"/>
                  <a:gd name="T48" fmla="*/ 177 w 222"/>
                  <a:gd name="T49" fmla="*/ 16 h 44"/>
                  <a:gd name="T50" fmla="*/ 165 w 222"/>
                  <a:gd name="T51" fmla="*/ 20 h 44"/>
                  <a:gd name="T52" fmla="*/ 150 w 222"/>
                  <a:gd name="T53" fmla="*/ 23 h 44"/>
                  <a:gd name="T54" fmla="*/ 132 w 222"/>
                  <a:gd name="T55" fmla="*/ 27 h 44"/>
                  <a:gd name="T56" fmla="*/ 114 w 222"/>
                  <a:gd name="T57" fmla="*/ 31 h 44"/>
                  <a:gd name="T58" fmla="*/ 93 w 222"/>
                  <a:gd name="T59" fmla="*/ 35 h 44"/>
                  <a:gd name="T60" fmla="*/ 69 w 222"/>
                  <a:gd name="T61" fmla="*/ 38 h 44"/>
                  <a:gd name="T62" fmla="*/ 44 w 222"/>
                  <a:gd name="T63" fmla="*/ 40 h 44"/>
                  <a:gd name="T64" fmla="*/ 16 w 222"/>
                  <a:gd name="T65" fmla="*/ 44 h 44"/>
                  <a:gd name="T66" fmla="*/ 0 w 222"/>
                  <a:gd name="T67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8"/>
                    </a:lnTo>
                    <a:lnTo>
                      <a:pt x="77" y="17"/>
                    </a:lnTo>
                    <a:lnTo>
                      <a:pt x="93" y="16"/>
                    </a:lnTo>
                    <a:lnTo>
                      <a:pt x="112" y="14"/>
                    </a:lnTo>
                    <a:lnTo>
                      <a:pt x="130" y="13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9" y="13"/>
                    </a:lnTo>
                    <a:lnTo>
                      <a:pt x="177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2" y="27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69" y="38"/>
                    </a:lnTo>
                    <a:lnTo>
                      <a:pt x="44" y="40"/>
                    </a:lnTo>
                    <a:lnTo>
                      <a:pt x="16" y="4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98">
                <a:extLst>
                  <a:ext uri="{FF2B5EF4-FFF2-40B4-BE49-F238E27FC236}">
                    <a16:creationId xmlns:a16="http://schemas.microsoft.com/office/drawing/2014/main" id="{F2F18D4F-BA8B-4BF4-A652-4E5B92604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1237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5 w 222"/>
                  <a:gd name="T5" fmla="*/ 21 h 45"/>
                  <a:gd name="T6" fmla="*/ 12 w 222"/>
                  <a:gd name="T7" fmla="*/ 21 h 45"/>
                  <a:gd name="T8" fmla="*/ 21 w 222"/>
                  <a:gd name="T9" fmla="*/ 20 h 45"/>
                  <a:gd name="T10" fmla="*/ 33 w 222"/>
                  <a:gd name="T11" fmla="*/ 20 h 45"/>
                  <a:gd name="T12" fmla="*/ 46 w 222"/>
                  <a:gd name="T13" fmla="*/ 18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1 w 222"/>
                  <a:gd name="T21" fmla="*/ 14 h 45"/>
                  <a:gd name="T22" fmla="*/ 130 w 222"/>
                  <a:gd name="T23" fmla="*/ 12 h 45"/>
                  <a:gd name="T24" fmla="*/ 148 w 222"/>
                  <a:gd name="T25" fmla="*/ 10 h 45"/>
                  <a:gd name="T26" fmla="*/ 167 w 222"/>
                  <a:gd name="T27" fmla="*/ 8 h 45"/>
                  <a:gd name="T28" fmla="*/ 186 w 222"/>
                  <a:gd name="T29" fmla="*/ 6 h 45"/>
                  <a:gd name="T30" fmla="*/ 205 w 222"/>
                  <a:gd name="T31" fmla="*/ 3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6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0 h 45"/>
                  <a:gd name="T46" fmla="*/ 188 w 222"/>
                  <a:gd name="T47" fmla="*/ 13 h 45"/>
                  <a:gd name="T48" fmla="*/ 177 w 222"/>
                  <a:gd name="T49" fmla="*/ 16 h 45"/>
                  <a:gd name="T50" fmla="*/ 164 w 222"/>
                  <a:gd name="T51" fmla="*/ 20 h 45"/>
                  <a:gd name="T52" fmla="*/ 149 w 222"/>
                  <a:gd name="T53" fmla="*/ 24 h 45"/>
                  <a:gd name="T54" fmla="*/ 133 w 222"/>
                  <a:gd name="T55" fmla="*/ 28 h 45"/>
                  <a:gd name="T56" fmla="*/ 114 w 222"/>
                  <a:gd name="T57" fmla="*/ 31 h 45"/>
                  <a:gd name="T58" fmla="*/ 93 w 222"/>
                  <a:gd name="T59" fmla="*/ 35 h 45"/>
                  <a:gd name="T60" fmla="*/ 70 w 222"/>
                  <a:gd name="T61" fmla="*/ 38 h 45"/>
                  <a:gd name="T62" fmla="*/ 44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21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1" y="14"/>
                    </a:lnTo>
                    <a:lnTo>
                      <a:pt x="130" y="12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3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8" y="13"/>
                    </a:lnTo>
                    <a:lnTo>
                      <a:pt x="177" y="16"/>
                    </a:lnTo>
                    <a:lnTo>
                      <a:pt x="164" y="20"/>
                    </a:lnTo>
                    <a:lnTo>
                      <a:pt x="149" y="24"/>
                    </a:lnTo>
                    <a:lnTo>
                      <a:pt x="133" y="28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70" y="38"/>
                    </a:lnTo>
                    <a:lnTo>
                      <a:pt x="44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99">
                <a:extLst>
                  <a:ext uri="{FF2B5EF4-FFF2-40B4-BE49-F238E27FC236}">
                    <a16:creationId xmlns:a16="http://schemas.microsoft.com/office/drawing/2014/main" id="{AF661887-2BF4-4998-A18E-BA003E346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1272"/>
                <a:ext cx="111" cy="21"/>
              </a:xfrm>
              <a:custGeom>
                <a:avLst/>
                <a:gdLst>
                  <a:gd name="T0" fmla="*/ 0 w 223"/>
                  <a:gd name="T1" fmla="*/ 20 h 44"/>
                  <a:gd name="T2" fmla="*/ 1 w 223"/>
                  <a:gd name="T3" fmla="*/ 20 h 44"/>
                  <a:gd name="T4" fmla="*/ 6 w 223"/>
                  <a:gd name="T5" fmla="*/ 20 h 44"/>
                  <a:gd name="T6" fmla="*/ 13 w 223"/>
                  <a:gd name="T7" fmla="*/ 20 h 44"/>
                  <a:gd name="T8" fmla="*/ 22 w 223"/>
                  <a:gd name="T9" fmla="*/ 19 h 44"/>
                  <a:gd name="T10" fmla="*/ 34 w 223"/>
                  <a:gd name="T11" fmla="*/ 19 h 44"/>
                  <a:gd name="T12" fmla="*/ 46 w 223"/>
                  <a:gd name="T13" fmla="*/ 17 h 44"/>
                  <a:gd name="T14" fmla="*/ 61 w 223"/>
                  <a:gd name="T15" fmla="*/ 17 h 44"/>
                  <a:gd name="T16" fmla="*/ 77 w 223"/>
                  <a:gd name="T17" fmla="*/ 16 h 44"/>
                  <a:gd name="T18" fmla="*/ 94 w 223"/>
                  <a:gd name="T19" fmla="*/ 15 h 44"/>
                  <a:gd name="T20" fmla="*/ 112 w 223"/>
                  <a:gd name="T21" fmla="*/ 14 h 44"/>
                  <a:gd name="T22" fmla="*/ 130 w 223"/>
                  <a:gd name="T23" fmla="*/ 12 h 44"/>
                  <a:gd name="T24" fmla="*/ 149 w 223"/>
                  <a:gd name="T25" fmla="*/ 11 h 44"/>
                  <a:gd name="T26" fmla="*/ 167 w 223"/>
                  <a:gd name="T27" fmla="*/ 8 h 44"/>
                  <a:gd name="T28" fmla="*/ 187 w 223"/>
                  <a:gd name="T29" fmla="*/ 6 h 44"/>
                  <a:gd name="T30" fmla="*/ 205 w 223"/>
                  <a:gd name="T31" fmla="*/ 2 h 44"/>
                  <a:gd name="T32" fmla="*/ 223 w 223"/>
                  <a:gd name="T33" fmla="*/ 0 h 44"/>
                  <a:gd name="T34" fmla="*/ 221 w 223"/>
                  <a:gd name="T35" fmla="*/ 0 h 44"/>
                  <a:gd name="T36" fmla="*/ 220 w 223"/>
                  <a:gd name="T37" fmla="*/ 1 h 44"/>
                  <a:gd name="T38" fmla="*/ 217 w 223"/>
                  <a:gd name="T39" fmla="*/ 2 h 44"/>
                  <a:gd name="T40" fmla="*/ 212 w 223"/>
                  <a:gd name="T41" fmla="*/ 5 h 44"/>
                  <a:gd name="T42" fmla="*/ 206 w 223"/>
                  <a:gd name="T43" fmla="*/ 7 h 44"/>
                  <a:gd name="T44" fmla="*/ 198 w 223"/>
                  <a:gd name="T45" fmla="*/ 9 h 44"/>
                  <a:gd name="T46" fmla="*/ 189 w 223"/>
                  <a:gd name="T47" fmla="*/ 13 h 44"/>
                  <a:gd name="T48" fmla="*/ 178 w 223"/>
                  <a:gd name="T49" fmla="*/ 16 h 44"/>
                  <a:gd name="T50" fmla="*/ 165 w 223"/>
                  <a:gd name="T51" fmla="*/ 20 h 44"/>
                  <a:gd name="T52" fmla="*/ 150 w 223"/>
                  <a:gd name="T53" fmla="*/ 23 h 44"/>
                  <a:gd name="T54" fmla="*/ 134 w 223"/>
                  <a:gd name="T55" fmla="*/ 27 h 44"/>
                  <a:gd name="T56" fmla="*/ 114 w 223"/>
                  <a:gd name="T57" fmla="*/ 30 h 44"/>
                  <a:gd name="T58" fmla="*/ 94 w 223"/>
                  <a:gd name="T59" fmla="*/ 34 h 44"/>
                  <a:gd name="T60" fmla="*/ 71 w 223"/>
                  <a:gd name="T61" fmla="*/ 37 h 44"/>
                  <a:gd name="T62" fmla="*/ 45 w 223"/>
                  <a:gd name="T63" fmla="*/ 40 h 44"/>
                  <a:gd name="T64" fmla="*/ 18 w 223"/>
                  <a:gd name="T65" fmla="*/ 44 h 44"/>
                  <a:gd name="T66" fmla="*/ 0 w 223"/>
                  <a:gd name="T6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" h="44">
                    <a:moveTo>
                      <a:pt x="0" y="20"/>
                    </a:moveTo>
                    <a:lnTo>
                      <a:pt x="1" y="20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22" y="19"/>
                    </a:lnTo>
                    <a:lnTo>
                      <a:pt x="34" y="19"/>
                    </a:lnTo>
                    <a:lnTo>
                      <a:pt x="46" y="17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4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2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9"/>
                    </a:lnTo>
                    <a:lnTo>
                      <a:pt x="189" y="13"/>
                    </a:lnTo>
                    <a:lnTo>
                      <a:pt x="178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4" y="27"/>
                    </a:lnTo>
                    <a:lnTo>
                      <a:pt x="114" y="30"/>
                    </a:lnTo>
                    <a:lnTo>
                      <a:pt x="94" y="34"/>
                    </a:lnTo>
                    <a:lnTo>
                      <a:pt x="71" y="37"/>
                    </a:lnTo>
                    <a:lnTo>
                      <a:pt x="45" y="40"/>
                    </a:lnTo>
                    <a:lnTo>
                      <a:pt x="18" y="4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00">
                <a:extLst>
                  <a:ext uri="{FF2B5EF4-FFF2-40B4-BE49-F238E27FC236}">
                    <a16:creationId xmlns:a16="http://schemas.microsoft.com/office/drawing/2014/main" id="{57F18C03-08A7-4954-8C9E-1621757D3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1306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6 w 222"/>
                  <a:gd name="T5" fmla="*/ 21 h 45"/>
                  <a:gd name="T6" fmla="*/ 13 w 222"/>
                  <a:gd name="T7" fmla="*/ 21 h 45"/>
                  <a:gd name="T8" fmla="*/ 22 w 222"/>
                  <a:gd name="T9" fmla="*/ 20 h 45"/>
                  <a:gd name="T10" fmla="*/ 33 w 222"/>
                  <a:gd name="T11" fmla="*/ 20 h 45"/>
                  <a:gd name="T12" fmla="*/ 46 w 222"/>
                  <a:gd name="T13" fmla="*/ 19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2 w 222"/>
                  <a:gd name="T21" fmla="*/ 14 h 45"/>
                  <a:gd name="T22" fmla="*/ 130 w 222"/>
                  <a:gd name="T23" fmla="*/ 12 h 45"/>
                  <a:gd name="T24" fmla="*/ 149 w 222"/>
                  <a:gd name="T25" fmla="*/ 11 h 45"/>
                  <a:gd name="T26" fmla="*/ 167 w 222"/>
                  <a:gd name="T27" fmla="*/ 8 h 45"/>
                  <a:gd name="T28" fmla="*/ 187 w 222"/>
                  <a:gd name="T29" fmla="*/ 6 h 45"/>
                  <a:gd name="T30" fmla="*/ 205 w 222"/>
                  <a:gd name="T31" fmla="*/ 4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7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1 h 45"/>
                  <a:gd name="T46" fmla="*/ 189 w 222"/>
                  <a:gd name="T47" fmla="*/ 13 h 45"/>
                  <a:gd name="T48" fmla="*/ 179 w 222"/>
                  <a:gd name="T49" fmla="*/ 16 h 45"/>
                  <a:gd name="T50" fmla="*/ 165 w 222"/>
                  <a:gd name="T51" fmla="*/ 20 h 45"/>
                  <a:gd name="T52" fmla="*/ 151 w 222"/>
                  <a:gd name="T53" fmla="*/ 24 h 45"/>
                  <a:gd name="T54" fmla="*/ 134 w 222"/>
                  <a:gd name="T55" fmla="*/ 28 h 45"/>
                  <a:gd name="T56" fmla="*/ 115 w 222"/>
                  <a:gd name="T57" fmla="*/ 31 h 45"/>
                  <a:gd name="T58" fmla="*/ 94 w 222"/>
                  <a:gd name="T59" fmla="*/ 35 h 45"/>
                  <a:gd name="T60" fmla="*/ 70 w 222"/>
                  <a:gd name="T61" fmla="*/ 38 h 45"/>
                  <a:gd name="T62" fmla="*/ 45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9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1"/>
                    </a:lnTo>
                    <a:lnTo>
                      <a:pt x="189" y="13"/>
                    </a:lnTo>
                    <a:lnTo>
                      <a:pt x="179" y="16"/>
                    </a:lnTo>
                    <a:lnTo>
                      <a:pt x="165" y="20"/>
                    </a:lnTo>
                    <a:lnTo>
                      <a:pt x="151" y="24"/>
                    </a:lnTo>
                    <a:lnTo>
                      <a:pt x="134" y="28"/>
                    </a:lnTo>
                    <a:lnTo>
                      <a:pt x="115" y="31"/>
                    </a:lnTo>
                    <a:lnTo>
                      <a:pt x="94" y="35"/>
                    </a:lnTo>
                    <a:lnTo>
                      <a:pt x="70" y="38"/>
                    </a:lnTo>
                    <a:lnTo>
                      <a:pt x="45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01">
                <a:extLst>
                  <a:ext uri="{FF2B5EF4-FFF2-40B4-BE49-F238E27FC236}">
                    <a16:creationId xmlns:a16="http://schemas.microsoft.com/office/drawing/2014/main" id="{DA8F77C6-5BCD-4DC4-B7BA-92701304D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1504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5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09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8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2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09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8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2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02">
                <a:extLst>
                  <a:ext uri="{FF2B5EF4-FFF2-40B4-BE49-F238E27FC236}">
                    <a16:creationId xmlns:a16="http://schemas.microsoft.com/office/drawing/2014/main" id="{FA671A5E-152E-41D0-A03E-9BC34C618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535"/>
                <a:ext cx="107" cy="41"/>
              </a:xfrm>
              <a:custGeom>
                <a:avLst/>
                <a:gdLst>
                  <a:gd name="T0" fmla="*/ 0 w 215"/>
                  <a:gd name="T1" fmla="*/ 61 h 82"/>
                  <a:gd name="T2" fmla="*/ 2 w 215"/>
                  <a:gd name="T3" fmla="*/ 61 h 82"/>
                  <a:gd name="T4" fmla="*/ 6 w 215"/>
                  <a:gd name="T5" fmla="*/ 60 h 82"/>
                  <a:gd name="T6" fmla="*/ 13 w 215"/>
                  <a:gd name="T7" fmla="*/ 59 h 82"/>
                  <a:gd name="T8" fmla="*/ 21 w 215"/>
                  <a:gd name="T9" fmla="*/ 56 h 82"/>
                  <a:gd name="T10" fmla="*/ 33 w 215"/>
                  <a:gd name="T11" fmla="*/ 53 h 82"/>
                  <a:gd name="T12" fmla="*/ 45 w 215"/>
                  <a:gd name="T13" fmla="*/ 51 h 82"/>
                  <a:gd name="T14" fmla="*/ 59 w 215"/>
                  <a:gd name="T15" fmla="*/ 46 h 82"/>
                  <a:gd name="T16" fmla="*/ 75 w 215"/>
                  <a:gd name="T17" fmla="*/ 42 h 82"/>
                  <a:gd name="T18" fmla="*/ 91 w 215"/>
                  <a:gd name="T19" fmla="*/ 38 h 82"/>
                  <a:gd name="T20" fmla="*/ 109 w 215"/>
                  <a:gd name="T21" fmla="*/ 33 h 82"/>
                  <a:gd name="T22" fmla="*/ 126 w 215"/>
                  <a:gd name="T23" fmla="*/ 29 h 82"/>
                  <a:gd name="T24" fmla="*/ 144 w 215"/>
                  <a:gd name="T25" fmla="*/ 23 h 82"/>
                  <a:gd name="T26" fmla="*/ 163 w 215"/>
                  <a:gd name="T27" fmla="*/ 17 h 82"/>
                  <a:gd name="T28" fmla="*/ 180 w 215"/>
                  <a:gd name="T29" fmla="*/ 11 h 82"/>
                  <a:gd name="T30" fmla="*/ 197 w 215"/>
                  <a:gd name="T31" fmla="*/ 6 h 82"/>
                  <a:gd name="T32" fmla="*/ 215 w 215"/>
                  <a:gd name="T33" fmla="*/ 0 h 82"/>
                  <a:gd name="T34" fmla="*/ 215 w 215"/>
                  <a:gd name="T35" fmla="*/ 0 h 82"/>
                  <a:gd name="T36" fmla="*/ 212 w 215"/>
                  <a:gd name="T37" fmla="*/ 1 h 82"/>
                  <a:gd name="T38" fmla="*/ 210 w 215"/>
                  <a:gd name="T39" fmla="*/ 3 h 82"/>
                  <a:gd name="T40" fmla="*/ 205 w 215"/>
                  <a:gd name="T41" fmla="*/ 7 h 82"/>
                  <a:gd name="T42" fmla="*/ 200 w 215"/>
                  <a:gd name="T43" fmla="*/ 10 h 82"/>
                  <a:gd name="T44" fmla="*/ 193 w 215"/>
                  <a:gd name="T45" fmla="*/ 14 h 82"/>
                  <a:gd name="T46" fmla="*/ 185 w 215"/>
                  <a:gd name="T47" fmla="*/ 18 h 82"/>
                  <a:gd name="T48" fmla="*/ 174 w 215"/>
                  <a:gd name="T49" fmla="*/ 24 h 82"/>
                  <a:gd name="T50" fmla="*/ 162 w 215"/>
                  <a:gd name="T51" fmla="*/ 30 h 82"/>
                  <a:gd name="T52" fmla="*/ 149 w 215"/>
                  <a:gd name="T53" fmla="*/ 36 h 82"/>
                  <a:gd name="T54" fmla="*/ 133 w 215"/>
                  <a:gd name="T55" fmla="*/ 42 h 82"/>
                  <a:gd name="T56" fmla="*/ 116 w 215"/>
                  <a:gd name="T57" fmla="*/ 49 h 82"/>
                  <a:gd name="T58" fmla="*/ 95 w 215"/>
                  <a:gd name="T59" fmla="*/ 57 h 82"/>
                  <a:gd name="T60" fmla="*/ 73 w 215"/>
                  <a:gd name="T61" fmla="*/ 66 h 82"/>
                  <a:gd name="T62" fmla="*/ 49 w 215"/>
                  <a:gd name="T63" fmla="*/ 74 h 82"/>
                  <a:gd name="T64" fmla="*/ 22 w 215"/>
                  <a:gd name="T65" fmla="*/ 82 h 82"/>
                  <a:gd name="T66" fmla="*/ 0 w 215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2">
                    <a:moveTo>
                      <a:pt x="0" y="61"/>
                    </a:moveTo>
                    <a:lnTo>
                      <a:pt x="2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6"/>
                    </a:lnTo>
                    <a:lnTo>
                      <a:pt x="33" y="53"/>
                    </a:lnTo>
                    <a:lnTo>
                      <a:pt x="45" y="51"/>
                    </a:lnTo>
                    <a:lnTo>
                      <a:pt x="59" y="46"/>
                    </a:lnTo>
                    <a:lnTo>
                      <a:pt x="75" y="42"/>
                    </a:lnTo>
                    <a:lnTo>
                      <a:pt x="91" y="38"/>
                    </a:lnTo>
                    <a:lnTo>
                      <a:pt x="109" y="33"/>
                    </a:lnTo>
                    <a:lnTo>
                      <a:pt x="126" y="29"/>
                    </a:lnTo>
                    <a:lnTo>
                      <a:pt x="144" y="23"/>
                    </a:lnTo>
                    <a:lnTo>
                      <a:pt x="163" y="17"/>
                    </a:lnTo>
                    <a:lnTo>
                      <a:pt x="180" y="11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3"/>
                    </a:lnTo>
                    <a:lnTo>
                      <a:pt x="205" y="7"/>
                    </a:lnTo>
                    <a:lnTo>
                      <a:pt x="200" y="10"/>
                    </a:lnTo>
                    <a:lnTo>
                      <a:pt x="193" y="14"/>
                    </a:lnTo>
                    <a:lnTo>
                      <a:pt x="185" y="18"/>
                    </a:lnTo>
                    <a:lnTo>
                      <a:pt x="174" y="24"/>
                    </a:lnTo>
                    <a:lnTo>
                      <a:pt x="162" y="30"/>
                    </a:lnTo>
                    <a:lnTo>
                      <a:pt x="149" y="36"/>
                    </a:lnTo>
                    <a:lnTo>
                      <a:pt x="133" y="42"/>
                    </a:lnTo>
                    <a:lnTo>
                      <a:pt x="116" y="49"/>
                    </a:lnTo>
                    <a:lnTo>
                      <a:pt x="95" y="57"/>
                    </a:lnTo>
                    <a:lnTo>
                      <a:pt x="73" y="66"/>
                    </a:lnTo>
                    <a:lnTo>
                      <a:pt x="49" y="74"/>
                    </a:lnTo>
                    <a:lnTo>
                      <a:pt x="22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03">
                <a:extLst>
                  <a:ext uri="{FF2B5EF4-FFF2-40B4-BE49-F238E27FC236}">
                    <a16:creationId xmlns:a16="http://schemas.microsoft.com/office/drawing/2014/main" id="{FC2593B3-B231-4625-AD28-D1603A848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156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9 h 82"/>
                  <a:gd name="T8" fmla="*/ 21 w 213"/>
                  <a:gd name="T9" fmla="*/ 57 h 82"/>
                  <a:gd name="T10" fmla="*/ 32 w 213"/>
                  <a:gd name="T11" fmla="*/ 54 h 82"/>
                  <a:gd name="T12" fmla="*/ 45 w 213"/>
                  <a:gd name="T13" fmla="*/ 51 h 82"/>
                  <a:gd name="T14" fmla="*/ 59 w 213"/>
                  <a:gd name="T15" fmla="*/ 47 h 82"/>
                  <a:gd name="T16" fmla="*/ 74 w 213"/>
                  <a:gd name="T17" fmla="*/ 43 h 82"/>
                  <a:gd name="T18" fmla="*/ 91 w 213"/>
                  <a:gd name="T19" fmla="*/ 39 h 82"/>
                  <a:gd name="T20" fmla="*/ 108 w 213"/>
                  <a:gd name="T21" fmla="*/ 35 h 82"/>
                  <a:gd name="T22" fmla="*/ 126 w 213"/>
                  <a:gd name="T23" fmla="*/ 29 h 82"/>
                  <a:gd name="T24" fmla="*/ 143 w 213"/>
                  <a:gd name="T25" fmla="*/ 24 h 82"/>
                  <a:gd name="T26" fmla="*/ 161 w 213"/>
                  <a:gd name="T27" fmla="*/ 19 h 82"/>
                  <a:gd name="T28" fmla="*/ 180 w 213"/>
                  <a:gd name="T29" fmla="*/ 13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8 w 213"/>
                  <a:gd name="T39" fmla="*/ 4 h 82"/>
                  <a:gd name="T40" fmla="*/ 204 w 213"/>
                  <a:gd name="T41" fmla="*/ 7 h 82"/>
                  <a:gd name="T42" fmla="*/ 198 w 213"/>
                  <a:gd name="T43" fmla="*/ 11 h 82"/>
                  <a:gd name="T44" fmla="*/ 191 w 213"/>
                  <a:gd name="T45" fmla="*/ 14 h 82"/>
                  <a:gd name="T46" fmla="*/ 183 w 213"/>
                  <a:gd name="T47" fmla="*/ 19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4 w 213"/>
                  <a:gd name="T59" fmla="*/ 58 h 82"/>
                  <a:gd name="T60" fmla="*/ 73 w 213"/>
                  <a:gd name="T61" fmla="*/ 66 h 82"/>
                  <a:gd name="T62" fmla="*/ 47 w 213"/>
                  <a:gd name="T63" fmla="*/ 74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4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4" y="43"/>
                    </a:lnTo>
                    <a:lnTo>
                      <a:pt x="91" y="39"/>
                    </a:lnTo>
                    <a:lnTo>
                      <a:pt x="108" y="35"/>
                    </a:lnTo>
                    <a:lnTo>
                      <a:pt x="126" y="29"/>
                    </a:lnTo>
                    <a:lnTo>
                      <a:pt x="143" y="24"/>
                    </a:lnTo>
                    <a:lnTo>
                      <a:pt x="161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8" y="4"/>
                    </a:lnTo>
                    <a:lnTo>
                      <a:pt x="204" y="7"/>
                    </a:lnTo>
                    <a:lnTo>
                      <a:pt x="198" y="11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7" y="74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04">
                <a:extLst>
                  <a:ext uri="{FF2B5EF4-FFF2-40B4-BE49-F238E27FC236}">
                    <a16:creationId xmlns:a16="http://schemas.microsoft.com/office/drawing/2014/main" id="{E80ABB3D-49E9-4DB6-A712-D4C8FC613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" y="1599"/>
                <a:ext cx="106" cy="41"/>
              </a:xfrm>
              <a:custGeom>
                <a:avLst/>
                <a:gdLst>
                  <a:gd name="T0" fmla="*/ 0 w 213"/>
                  <a:gd name="T1" fmla="*/ 61 h 81"/>
                  <a:gd name="T2" fmla="*/ 1 w 213"/>
                  <a:gd name="T3" fmla="*/ 61 h 81"/>
                  <a:gd name="T4" fmla="*/ 5 w 213"/>
                  <a:gd name="T5" fmla="*/ 59 h 81"/>
                  <a:gd name="T6" fmla="*/ 12 w 213"/>
                  <a:gd name="T7" fmla="*/ 58 h 81"/>
                  <a:gd name="T8" fmla="*/ 20 w 213"/>
                  <a:gd name="T9" fmla="*/ 56 h 81"/>
                  <a:gd name="T10" fmla="*/ 32 w 213"/>
                  <a:gd name="T11" fmla="*/ 54 h 81"/>
                  <a:gd name="T12" fmla="*/ 44 w 213"/>
                  <a:gd name="T13" fmla="*/ 50 h 81"/>
                  <a:gd name="T14" fmla="*/ 58 w 213"/>
                  <a:gd name="T15" fmla="*/ 47 h 81"/>
                  <a:gd name="T16" fmla="*/ 73 w 213"/>
                  <a:gd name="T17" fmla="*/ 42 h 81"/>
                  <a:gd name="T18" fmla="*/ 91 w 213"/>
                  <a:gd name="T19" fmla="*/ 39 h 81"/>
                  <a:gd name="T20" fmla="*/ 108 w 213"/>
                  <a:gd name="T21" fmla="*/ 34 h 81"/>
                  <a:gd name="T22" fmla="*/ 125 w 213"/>
                  <a:gd name="T23" fmla="*/ 28 h 81"/>
                  <a:gd name="T24" fmla="*/ 142 w 213"/>
                  <a:gd name="T25" fmla="*/ 24 h 81"/>
                  <a:gd name="T26" fmla="*/ 161 w 213"/>
                  <a:gd name="T27" fmla="*/ 18 h 81"/>
                  <a:gd name="T28" fmla="*/ 179 w 213"/>
                  <a:gd name="T29" fmla="*/ 12 h 81"/>
                  <a:gd name="T30" fmla="*/ 196 w 213"/>
                  <a:gd name="T31" fmla="*/ 5 h 81"/>
                  <a:gd name="T32" fmla="*/ 213 w 213"/>
                  <a:gd name="T33" fmla="*/ 0 h 81"/>
                  <a:gd name="T34" fmla="*/ 213 w 213"/>
                  <a:gd name="T35" fmla="*/ 0 h 81"/>
                  <a:gd name="T36" fmla="*/ 210 w 213"/>
                  <a:gd name="T37" fmla="*/ 1 h 81"/>
                  <a:gd name="T38" fmla="*/ 208 w 213"/>
                  <a:gd name="T39" fmla="*/ 3 h 81"/>
                  <a:gd name="T40" fmla="*/ 203 w 213"/>
                  <a:gd name="T41" fmla="*/ 6 h 81"/>
                  <a:gd name="T42" fmla="*/ 198 w 213"/>
                  <a:gd name="T43" fmla="*/ 10 h 81"/>
                  <a:gd name="T44" fmla="*/ 191 w 213"/>
                  <a:gd name="T45" fmla="*/ 13 h 81"/>
                  <a:gd name="T46" fmla="*/ 183 w 213"/>
                  <a:gd name="T47" fmla="*/ 18 h 81"/>
                  <a:gd name="T48" fmla="*/ 172 w 213"/>
                  <a:gd name="T49" fmla="*/ 24 h 81"/>
                  <a:gd name="T50" fmla="*/ 160 w 213"/>
                  <a:gd name="T51" fmla="*/ 30 h 81"/>
                  <a:gd name="T52" fmla="*/ 147 w 213"/>
                  <a:gd name="T53" fmla="*/ 35 h 81"/>
                  <a:gd name="T54" fmla="*/ 131 w 213"/>
                  <a:gd name="T55" fmla="*/ 42 h 81"/>
                  <a:gd name="T56" fmla="*/ 114 w 213"/>
                  <a:gd name="T57" fmla="*/ 49 h 81"/>
                  <a:gd name="T58" fmla="*/ 93 w 213"/>
                  <a:gd name="T59" fmla="*/ 57 h 81"/>
                  <a:gd name="T60" fmla="*/ 71 w 213"/>
                  <a:gd name="T61" fmla="*/ 65 h 81"/>
                  <a:gd name="T62" fmla="*/ 47 w 213"/>
                  <a:gd name="T63" fmla="*/ 73 h 81"/>
                  <a:gd name="T64" fmla="*/ 20 w 213"/>
                  <a:gd name="T65" fmla="*/ 81 h 81"/>
                  <a:gd name="T66" fmla="*/ 0 w 213"/>
                  <a:gd name="T67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1">
                    <a:moveTo>
                      <a:pt x="0" y="61"/>
                    </a:moveTo>
                    <a:lnTo>
                      <a:pt x="1" y="61"/>
                    </a:lnTo>
                    <a:lnTo>
                      <a:pt x="5" y="59"/>
                    </a:lnTo>
                    <a:lnTo>
                      <a:pt x="12" y="58"/>
                    </a:lnTo>
                    <a:lnTo>
                      <a:pt x="20" y="56"/>
                    </a:lnTo>
                    <a:lnTo>
                      <a:pt x="32" y="54"/>
                    </a:lnTo>
                    <a:lnTo>
                      <a:pt x="44" y="50"/>
                    </a:lnTo>
                    <a:lnTo>
                      <a:pt x="58" y="47"/>
                    </a:lnTo>
                    <a:lnTo>
                      <a:pt x="73" y="42"/>
                    </a:lnTo>
                    <a:lnTo>
                      <a:pt x="91" y="39"/>
                    </a:lnTo>
                    <a:lnTo>
                      <a:pt x="108" y="34"/>
                    </a:lnTo>
                    <a:lnTo>
                      <a:pt x="125" y="28"/>
                    </a:lnTo>
                    <a:lnTo>
                      <a:pt x="142" y="24"/>
                    </a:lnTo>
                    <a:lnTo>
                      <a:pt x="161" y="18"/>
                    </a:lnTo>
                    <a:lnTo>
                      <a:pt x="179" y="12"/>
                    </a:lnTo>
                    <a:lnTo>
                      <a:pt x="196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3"/>
                    </a:lnTo>
                    <a:lnTo>
                      <a:pt x="203" y="6"/>
                    </a:lnTo>
                    <a:lnTo>
                      <a:pt x="198" y="10"/>
                    </a:lnTo>
                    <a:lnTo>
                      <a:pt x="191" y="13"/>
                    </a:lnTo>
                    <a:lnTo>
                      <a:pt x="183" y="18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3" y="57"/>
                    </a:lnTo>
                    <a:lnTo>
                      <a:pt x="71" y="65"/>
                    </a:lnTo>
                    <a:lnTo>
                      <a:pt x="47" y="73"/>
                    </a:lnTo>
                    <a:lnTo>
                      <a:pt x="20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05">
                <a:extLst>
                  <a:ext uri="{FF2B5EF4-FFF2-40B4-BE49-F238E27FC236}">
                    <a16:creationId xmlns:a16="http://schemas.microsoft.com/office/drawing/2014/main" id="{6C243BDA-2EE0-416E-BBD4-00BBFE3E1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1283"/>
                <a:ext cx="107" cy="42"/>
              </a:xfrm>
              <a:custGeom>
                <a:avLst/>
                <a:gdLst>
                  <a:gd name="T0" fmla="*/ 0 w 215"/>
                  <a:gd name="T1" fmla="*/ 62 h 83"/>
                  <a:gd name="T2" fmla="*/ 2 w 215"/>
                  <a:gd name="T3" fmla="*/ 62 h 83"/>
                  <a:gd name="T4" fmla="*/ 6 w 215"/>
                  <a:gd name="T5" fmla="*/ 61 h 83"/>
                  <a:gd name="T6" fmla="*/ 13 w 215"/>
                  <a:gd name="T7" fmla="*/ 60 h 83"/>
                  <a:gd name="T8" fmla="*/ 21 w 215"/>
                  <a:gd name="T9" fmla="*/ 58 h 83"/>
                  <a:gd name="T10" fmla="*/ 33 w 215"/>
                  <a:gd name="T11" fmla="*/ 54 h 83"/>
                  <a:gd name="T12" fmla="*/ 45 w 215"/>
                  <a:gd name="T13" fmla="*/ 52 h 83"/>
                  <a:gd name="T14" fmla="*/ 59 w 215"/>
                  <a:gd name="T15" fmla="*/ 47 h 83"/>
                  <a:gd name="T16" fmla="*/ 75 w 215"/>
                  <a:gd name="T17" fmla="*/ 44 h 83"/>
                  <a:gd name="T18" fmla="*/ 91 w 215"/>
                  <a:gd name="T19" fmla="*/ 39 h 83"/>
                  <a:gd name="T20" fmla="*/ 109 w 215"/>
                  <a:gd name="T21" fmla="*/ 35 h 83"/>
                  <a:gd name="T22" fmla="*/ 126 w 215"/>
                  <a:gd name="T23" fmla="*/ 29 h 83"/>
                  <a:gd name="T24" fmla="*/ 144 w 215"/>
                  <a:gd name="T25" fmla="*/ 24 h 83"/>
                  <a:gd name="T26" fmla="*/ 163 w 215"/>
                  <a:gd name="T27" fmla="*/ 19 h 83"/>
                  <a:gd name="T28" fmla="*/ 180 w 215"/>
                  <a:gd name="T29" fmla="*/ 13 h 83"/>
                  <a:gd name="T30" fmla="*/ 197 w 215"/>
                  <a:gd name="T31" fmla="*/ 6 h 83"/>
                  <a:gd name="T32" fmla="*/ 215 w 215"/>
                  <a:gd name="T33" fmla="*/ 0 h 83"/>
                  <a:gd name="T34" fmla="*/ 215 w 215"/>
                  <a:gd name="T35" fmla="*/ 0 h 83"/>
                  <a:gd name="T36" fmla="*/ 212 w 215"/>
                  <a:gd name="T37" fmla="*/ 1 h 83"/>
                  <a:gd name="T38" fmla="*/ 210 w 215"/>
                  <a:gd name="T39" fmla="*/ 4 h 83"/>
                  <a:gd name="T40" fmla="*/ 206 w 215"/>
                  <a:gd name="T41" fmla="*/ 7 h 83"/>
                  <a:gd name="T42" fmla="*/ 200 w 215"/>
                  <a:gd name="T43" fmla="*/ 11 h 83"/>
                  <a:gd name="T44" fmla="*/ 193 w 215"/>
                  <a:gd name="T45" fmla="*/ 14 h 83"/>
                  <a:gd name="T46" fmla="*/ 185 w 215"/>
                  <a:gd name="T47" fmla="*/ 20 h 83"/>
                  <a:gd name="T48" fmla="*/ 174 w 215"/>
                  <a:gd name="T49" fmla="*/ 24 h 83"/>
                  <a:gd name="T50" fmla="*/ 162 w 215"/>
                  <a:gd name="T51" fmla="*/ 31 h 83"/>
                  <a:gd name="T52" fmla="*/ 149 w 215"/>
                  <a:gd name="T53" fmla="*/ 37 h 83"/>
                  <a:gd name="T54" fmla="*/ 133 w 215"/>
                  <a:gd name="T55" fmla="*/ 44 h 83"/>
                  <a:gd name="T56" fmla="*/ 116 w 215"/>
                  <a:gd name="T57" fmla="*/ 51 h 83"/>
                  <a:gd name="T58" fmla="*/ 95 w 215"/>
                  <a:gd name="T59" fmla="*/ 59 h 83"/>
                  <a:gd name="T60" fmla="*/ 73 w 215"/>
                  <a:gd name="T61" fmla="*/ 67 h 83"/>
                  <a:gd name="T62" fmla="*/ 49 w 215"/>
                  <a:gd name="T63" fmla="*/ 75 h 83"/>
                  <a:gd name="T64" fmla="*/ 22 w 215"/>
                  <a:gd name="T65" fmla="*/ 83 h 83"/>
                  <a:gd name="T66" fmla="*/ 0 w 215"/>
                  <a:gd name="T67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3">
                    <a:moveTo>
                      <a:pt x="0" y="62"/>
                    </a:moveTo>
                    <a:lnTo>
                      <a:pt x="2" y="62"/>
                    </a:lnTo>
                    <a:lnTo>
                      <a:pt x="6" y="61"/>
                    </a:lnTo>
                    <a:lnTo>
                      <a:pt x="13" y="60"/>
                    </a:lnTo>
                    <a:lnTo>
                      <a:pt x="21" y="58"/>
                    </a:lnTo>
                    <a:lnTo>
                      <a:pt x="33" y="54"/>
                    </a:lnTo>
                    <a:lnTo>
                      <a:pt x="45" y="52"/>
                    </a:lnTo>
                    <a:lnTo>
                      <a:pt x="59" y="47"/>
                    </a:lnTo>
                    <a:lnTo>
                      <a:pt x="75" y="44"/>
                    </a:lnTo>
                    <a:lnTo>
                      <a:pt x="91" y="39"/>
                    </a:lnTo>
                    <a:lnTo>
                      <a:pt x="109" y="35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3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4"/>
                    </a:lnTo>
                    <a:lnTo>
                      <a:pt x="206" y="7"/>
                    </a:lnTo>
                    <a:lnTo>
                      <a:pt x="200" y="11"/>
                    </a:lnTo>
                    <a:lnTo>
                      <a:pt x="193" y="14"/>
                    </a:lnTo>
                    <a:lnTo>
                      <a:pt x="185" y="20"/>
                    </a:lnTo>
                    <a:lnTo>
                      <a:pt x="174" y="24"/>
                    </a:lnTo>
                    <a:lnTo>
                      <a:pt x="162" y="31"/>
                    </a:lnTo>
                    <a:lnTo>
                      <a:pt x="149" y="37"/>
                    </a:lnTo>
                    <a:lnTo>
                      <a:pt x="133" y="44"/>
                    </a:lnTo>
                    <a:lnTo>
                      <a:pt x="116" y="51"/>
                    </a:lnTo>
                    <a:lnTo>
                      <a:pt x="95" y="59"/>
                    </a:lnTo>
                    <a:lnTo>
                      <a:pt x="73" y="67"/>
                    </a:lnTo>
                    <a:lnTo>
                      <a:pt x="49" y="75"/>
                    </a:lnTo>
                    <a:lnTo>
                      <a:pt x="22" y="8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06">
                <a:extLst>
                  <a:ext uri="{FF2B5EF4-FFF2-40B4-BE49-F238E27FC236}">
                    <a16:creationId xmlns:a16="http://schemas.microsoft.com/office/drawing/2014/main" id="{AD36615D-F4D4-4C66-B771-E99E5FFF2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1315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8 h 82"/>
                  <a:gd name="T8" fmla="*/ 21 w 213"/>
                  <a:gd name="T9" fmla="*/ 56 h 82"/>
                  <a:gd name="T10" fmla="*/ 32 w 213"/>
                  <a:gd name="T11" fmla="*/ 53 h 82"/>
                  <a:gd name="T12" fmla="*/ 45 w 213"/>
                  <a:gd name="T13" fmla="*/ 50 h 82"/>
                  <a:gd name="T14" fmla="*/ 59 w 213"/>
                  <a:gd name="T15" fmla="*/ 46 h 82"/>
                  <a:gd name="T16" fmla="*/ 74 w 213"/>
                  <a:gd name="T17" fmla="*/ 42 h 82"/>
                  <a:gd name="T18" fmla="*/ 91 w 213"/>
                  <a:gd name="T19" fmla="*/ 38 h 82"/>
                  <a:gd name="T20" fmla="*/ 108 w 213"/>
                  <a:gd name="T21" fmla="*/ 33 h 82"/>
                  <a:gd name="T22" fmla="*/ 126 w 213"/>
                  <a:gd name="T23" fmla="*/ 29 h 82"/>
                  <a:gd name="T24" fmla="*/ 143 w 213"/>
                  <a:gd name="T25" fmla="*/ 23 h 82"/>
                  <a:gd name="T26" fmla="*/ 161 w 213"/>
                  <a:gd name="T27" fmla="*/ 17 h 82"/>
                  <a:gd name="T28" fmla="*/ 180 w 213"/>
                  <a:gd name="T29" fmla="*/ 11 h 82"/>
                  <a:gd name="T30" fmla="*/ 197 w 213"/>
                  <a:gd name="T31" fmla="*/ 5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9 w 213"/>
                  <a:gd name="T39" fmla="*/ 3 h 82"/>
                  <a:gd name="T40" fmla="*/ 204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8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5 h 82"/>
                  <a:gd name="T54" fmla="*/ 131 w 213"/>
                  <a:gd name="T55" fmla="*/ 42 h 82"/>
                  <a:gd name="T56" fmla="*/ 114 w 213"/>
                  <a:gd name="T57" fmla="*/ 49 h 82"/>
                  <a:gd name="T58" fmla="*/ 94 w 213"/>
                  <a:gd name="T59" fmla="*/ 57 h 82"/>
                  <a:gd name="T60" fmla="*/ 73 w 213"/>
                  <a:gd name="T61" fmla="*/ 65 h 82"/>
                  <a:gd name="T62" fmla="*/ 47 w 213"/>
                  <a:gd name="T63" fmla="*/ 73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8"/>
                    </a:lnTo>
                    <a:lnTo>
                      <a:pt x="21" y="56"/>
                    </a:lnTo>
                    <a:lnTo>
                      <a:pt x="32" y="53"/>
                    </a:lnTo>
                    <a:lnTo>
                      <a:pt x="45" y="50"/>
                    </a:lnTo>
                    <a:lnTo>
                      <a:pt x="59" y="46"/>
                    </a:lnTo>
                    <a:lnTo>
                      <a:pt x="74" y="42"/>
                    </a:lnTo>
                    <a:lnTo>
                      <a:pt x="91" y="38"/>
                    </a:lnTo>
                    <a:lnTo>
                      <a:pt x="108" y="33"/>
                    </a:lnTo>
                    <a:lnTo>
                      <a:pt x="126" y="29"/>
                    </a:lnTo>
                    <a:lnTo>
                      <a:pt x="143" y="23"/>
                    </a:lnTo>
                    <a:lnTo>
                      <a:pt x="161" y="17"/>
                    </a:lnTo>
                    <a:lnTo>
                      <a:pt x="180" y="11"/>
                    </a:lnTo>
                    <a:lnTo>
                      <a:pt x="197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9" y="3"/>
                    </a:lnTo>
                    <a:lnTo>
                      <a:pt x="204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8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4" y="57"/>
                    </a:lnTo>
                    <a:lnTo>
                      <a:pt x="73" y="65"/>
                    </a:lnTo>
                    <a:lnTo>
                      <a:pt x="47" y="73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07">
                <a:extLst>
                  <a:ext uri="{FF2B5EF4-FFF2-40B4-BE49-F238E27FC236}">
                    <a16:creationId xmlns:a16="http://schemas.microsoft.com/office/drawing/2014/main" id="{FE1A97DB-768E-4625-B1F5-9D7C4399A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34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5 w 213"/>
                  <a:gd name="T5" fmla="*/ 60 h 82"/>
                  <a:gd name="T6" fmla="*/ 12 w 213"/>
                  <a:gd name="T7" fmla="*/ 59 h 82"/>
                  <a:gd name="T8" fmla="*/ 20 w 213"/>
                  <a:gd name="T9" fmla="*/ 57 h 82"/>
                  <a:gd name="T10" fmla="*/ 32 w 213"/>
                  <a:gd name="T11" fmla="*/ 53 h 82"/>
                  <a:gd name="T12" fmla="*/ 45 w 213"/>
                  <a:gd name="T13" fmla="*/ 51 h 82"/>
                  <a:gd name="T14" fmla="*/ 58 w 213"/>
                  <a:gd name="T15" fmla="*/ 46 h 82"/>
                  <a:gd name="T16" fmla="*/ 73 w 213"/>
                  <a:gd name="T17" fmla="*/ 43 h 82"/>
                  <a:gd name="T18" fmla="*/ 91 w 213"/>
                  <a:gd name="T19" fmla="*/ 38 h 82"/>
                  <a:gd name="T20" fmla="*/ 108 w 213"/>
                  <a:gd name="T21" fmla="*/ 34 h 82"/>
                  <a:gd name="T22" fmla="*/ 125 w 213"/>
                  <a:gd name="T23" fmla="*/ 29 h 82"/>
                  <a:gd name="T24" fmla="*/ 142 w 213"/>
                  <a:gd name="T25" fmla="*/ 23 h 82"/>
                  <a:gd name="T26" fmla="*/ 161 w 213"/>
                  <a:gd name="T27" fmla="*/ 17 h 82"/>
                  <a:gd name="T28" fmla="*/ 179 w 213"/>
                  <a:gd name="T29" fmla="*/ 12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0 w 213"/>
                  <a:gd name="T37" fmla="*/ 1 h 82"/>
                  <a:gd name="T38" fmla="*/ 208 w 213"/>
                  <a:gd name="T39" fmla="*/ 4 h 82"/>
                  <a:gd name="T40" fmla="*/ 203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9 h 82"/>
                  <a:gd name="T48" fmla="*/ 172 w 213"/>
                  <a:gd name="T49" fmla="*/ 24 h 82"/>
                  <a:gd name="T50" fmla="*/ 160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3 w 213"/>
                  <a:gd name="T59" fmla="*/ 58 h 82"/>
                  <a:gd name="T60" fmla="*/ 71 w 213"/>
                  <a:gd name="T61" fmla="*/ 66 h 82"/>
                  <a:gd name="T62" fmla="*/ 47 w 213"/>
                  <a:gd name="T63" fmla="*/ 74 h 82"/>
                  <a:gd name="T64" fmla="*/ 20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5" y="60"/>
                    </a:lnTo>
                    <a:lnTo>
                      <a:pt x="12" y="59"/>
                    </a:lnTo>
                    <a:lnTo>
                      <a:pt x="20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8" y="46"/>
                    </a:lnTo>
                    <a:lnTo>
                      <a:pt x="73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2" y="23"/>
                    </a:lnTo>
                    <a:lnTo>
                      <a:pt x="161" y="17"/>
                    </a:lnTo>
                    <a:lnTo>
                      <a:pt x="179" y="12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3" y="58"/>
                    </a:lnTo>
                    <a:lnTo>
                      <a:pt x="71" y="66"/>
                    </a:lnTo>
                    <a:lnTo>
                      <a:pt x="47" y="74"/>
                    </a:lnTo>
                    <a:lnTo>
                      <a:pt x="20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08">
                <a:extLst>
                  <a:ext uri="{FF2B5EF4-FFF2-40B4-BE49-F238E27FC236}">
                    <a16:creationId xmlns:a16="http://schemas.microsoft.com/office/drawing/2014/main" id="{F710AA82-3B05-4D21-85E4-2B2D499B9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379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6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10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9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3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10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9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09">
                <a:extLst>
                  <a:ext uri="{FF2B5EF4-FFF2-40B4-BE49-F238E27FC236}">
                    <a16:creationId xmlns:a16="http://schemas.microsoft.com/office/drawing/2014/main" id="{4B925C93-963F-43A5-88F0-D53388A3E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1003"/>
                <a:ext cx="106" cy="43"/>
              </a:xfrm>
              <a:custGeom>
                <a:avLst/>
                <a:gdLst>
                  <a:gd name="T0" fmla="*/ 0 w 211"/>
                  <a:gd name="T1" fmla="*/ 66 h 87"/>
                  <a:gd name="T2" fmla="*/ 1 w 211"/>
                  <a:gd name="T3" fmla="*/ 66 h 87"/>
                  <a:gd name="T4" fmla="*/ 5 w 211"/>
                  <a:gd name="T5" fmla="*/ 65 h 87"/>
                  <a:gd name="T6" fmla="*/ 12 w 211"/>
                  <a:gd name="T7" fmla="*/ 62 h 87"/>
                  <a:gd name="T8" fmla="*/ 20 w 211"/>
                  <a:gd name="T9" fmla="*/ 60 h 87"/>
                  <a:gd name="T10" fmla="*/ 32 w 211"/>
                  <a:gd name="T11" fmla="*/ 58 h 87"/>
                  <a:gd name="T12" fmla="*/ 43 w 211"/>
                  <a:gd name="T13" fmla="*/ 54 h 87"/>
                  <a:gd name="T14" fmla="*/ 58 w 211"/>
                  <a:gd name="T15" fmla="*/ 51 h 87"/>
                  <a:gd name="T16" fmla="*/ 73 w 211"/>
                  <a:gd name="T17" fmla="*/ 46 h 87"/>
                  <a:gd name="T18" fmla="*/ 89 w 211"/>
                  <a:gd name="T19" fmla="*/ 42 h 87"/>
                  <a:gd name="T20" fmla="*/ 107 w 211"/>
                  <a:gd name="T21" fmla="*/ 36 h 87"/>
                  <a:gd name="T22" fmla="*/ 124 w 211"/>
                  <a:gd name="T23" fmla="*/ 31 h 87"/>
                  <a:gd name="T24" fmla="*/ 142 w 211"/>
                  <a:gd name="T25" fmla="*/ 25 h 87"/>
                  <a:gd name="T26" fmla="*/ 160 w 211"/>
                  <a:gd name="T27" fmla="*/ 19 h 87"/>
                  <a:gd name="T28" fmla="*/ 178 w 211"/>
                  <a:gd name="T29" fmla="*/ 13 h 87"/>
                  <a:gd name="T30" fmla="*/ 195 w 211"/>
                  <a:gd name="T31" fmla="*/ 7 h 87"/>
                  <a:gd name="T32" fmla="*/ 211 w 211"/>
                  <a:gd name="T33" fmla="*/ 0 h 87"/>
                  <a:gd name="T34" fmla="*/ 211 w 211"/>
                  <a:gd name="T35" fmla="*/ 0 h 87"/>
                  <a:gd name="T36" fmla="*/ 209 w 211"/>
                  <a:gd name="T37" fmla="*/ 1 h 87"/>
                  <a:gd name="T38" fmla="*/ 207 w 211"/>
                  <a:gd name="T39" fmla="*/ 4 h 87"/>
                  <a:gd name="T40" fmla="*/ 202 w 211"/>
                  <a:gd name="T41" fmla="*/ 7 h 87"/>
                  <a:gd name="T42" fmla="*/ 198 w 211"/>
                  <a:gd name="T43" fmla="*/ 10 h 87"/>
                  <a:gd name="T44" fmla="*/ 191 w 211"/>
                  <a:gd name="T45" fmla="*/ 15 h 87"/>
                  <a:gd name="T46" fmla="*/ 182 w 211"/>
                  <a:gd name="T47" fmla="*/ 20 h 87"/>
                  <a:gd name="T48" fmla="*/ 172 w 211"/>
                  <a:gd name="T49" fmla="*/ 25 h 87"/>
                  <a:gd name="T50" fmla="*/ 160 w 211"/>
                  <a:gd name="T51" fmla="*/ 31 h 87"/>
                  <a:gd name="T52" fmla="*/ 146 w 211"/>
                  <a:gd name="T53" fmla="*/ 38 h 87"/>
                  <a:gd name="T54" fmla="*/ 131 w 211"/>
                  <a:gd name="T55" fmla="*/ 45 h 87"/>
                  <a:gd name="T56" fmla="*/ 114 w 211"/>
                  <a:gd name="T57" fmla="*/ 53 h 87"/>
                  <a:gd name="T58" fmla="*/ 94 w 211"/>
                  <a:gd name="T59" fmla="*/ 60 h 87"/>
                  <a:gd name="T60" fmla="*/ 72 w 211"/>
                  <a:gd name="T61" fmla="*/ 69 h 87"/>
                  <a:gd name="T62" fmla="*/ 48 w 211"/>
                  <a:gd name="T63" fmla="*/ 77 h 87"/>
                  <a:gd name="T64" fmla="*/ 21 w 211"/>
                  <a:gd name="T65" fmla="*/ 87 h 87"/>
                  <a:gd name="T66" fmla="*/ 0 w 211"/>
                  <a:gd name="T67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87">
                    <a:moveTo>
                      <a:pt x="0" y="66"/>
                    </a:moveTo>
                    <a:lnTo>
                      <a:pt x="1" y="66"/>
                    </a:lnTo>
                    <a:lnTo>
                      <a:pt x="5" y="65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89" y="42"/>
                    </a:lnTo>
                    <a:lnTo>
                      <a:pt x="107" y="36"/>
                    </a:lnTo>
                    <a:lnTo>
                      <a:pt x="124" y="31"/>
                    </a:lnTo>
                    <a:lnTo>
                      <a:pt x="142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9" y="1"/>
                    </a:lnTo>
                    <a:lnTo>
                      <a:pt x="207" y="4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1" y="8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10">
                <a:extLst>
                  <a:ext uri="{FF2B5EF4-FFF2-40B4-BE49-F238E27FC236}">
                    <a16:creationId xmlns:a16="http://schemas.microsoft.com/office/drawing/2014/main" id="{F0A4B58E-7DF1-45DA-AE5E-3878D0425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034"/>
                <a:ext cx="106" cy="43"/>
              </a:xfrm>
              <a:custGeom>
                <a:avLst/>
                <a:gdLst>
                  <a:gd name="T0" fmla="*/ 0 w 212"/>
                  <a:gd name="T1" fmla="*/ 67 h 87"/>
                  <a:gd name="T2" fmla="*/ 1 w 212"/>
                  <a:gd name="T3" fmla="*/ 67 h 87"/>
                  <a:gd name="T4" fmla="*/ 6 w 212"/>
                  <a:gd name="T5" fmla="*/ 66 h 87"/>
                  <a:gd name="T6" fmla="*/ 13 w 212"/>
                  <a:gd name="T7" fmla="*/ 64 h 87"/>
                  <a:gd name="T8" fmla="*/ 21 w 212"/>
                  <a:gd name="T9" fmla="*/ 61 h 87"/>
                  <a:gd name="T10" fmla="*/ 33 w 212"/>
                  <a:gd name="T11" fmla="*/ 59 h 87"/>
                  <a:gd name="T12" fmla="*/ 44 w 212"/>
                  <a:gd name="T13" fmla="*/ 56 h 87"/>
                  <a:gd name="T14" fmla="*/ 59 w 212"/>
                  <a:gd name="T15" fmla="*/ 51 h 87"/>
                  <a:gd name="T16" fmla="*/ 74 w 212"/>
                  <a:gd name="T17" fmla="*/ 48 h 87"/>
                  <a:gd name="T18" fmla="*/ 90 w 212"/>
                  <a:gd name="T19" fmla="*/ 42 h 87"/>
                  <a:gd name="T20" fmla="*/ 107 w 212"/>
                  <a:gd name="T21" fmla="*/ 37 h 87"/>
                  <a:gd name="T22" fmla="*/ 125 w 212"/>
                  <a:gd name="T23" fmla="*/ 31 h 87"/>
                  <a:gd name="T24" fmla="*/ 143 w 212"/>
                  <a:gd name="T25" fmla="*/ 26 h 87"/>
                  <a:gd name="T26" fmla="*/ 160 w 212"/>
                  <a:gd name="T27" fmla="*/ 20 h 87"/>
                  <a:gd name="T28" fmla="*/ 179 w 212"/>
                  <a:gd name="T29" fmla="*/ 13 h 87"/>
                  <a:gd name="T30" fmla="*/ 196 w 212"/>
                  <a:gd name="T31" fmla="*/ 7 h 87"/>
                  <a:gd name="T32" fmla="*/ 212 w 212"/>
                  <a:gd name="T33" fmla="*/ 0 h 87"/>
                  <a:gd name="T34" fmla="*/ 212 w 212"/>
                  <a:gd name="T35" fmla="*/ 0 h 87"/>
                  <a:gd name="T36" fmla="*/ 210 w 212"/>
                  <a:gd name="T37" fmla="*/ 1 h 87"/>
                  <a:gd name="T38" fmla="*/ 208 w 212"/>
                  <a:gd name="T39" fmla="*/ 4 h 87"/>
                  <a:gd name="T40" fmla="*/ 203 w 212"/>
                  <a:gd name="T41" fmla="*/ 7 h 87"/>
                  <a:gd name="T42" fmla="*/ 198 w 212"/>
                  <a:gd name="T43" fmla="*/ 11 h 87"/>
                  <a:gd name="T44" fmla="*/ 191 w 212"/>
                  <a:gd name="T45" fmla="*/ 15 h 87"/>
                  <a:gd name="T46" fmla="*/ 182 w 212"/>
                  <a:gd name="T47" fmla="*/ 20 h 87"/>
                  <a:gd name="T48" fmla="*/ 173 w 212"/>
                  <a:gd name="T49" fmla="*/ 26 h 87"/>
                  <a:gd name="T50" fmla="*/ 160 w 212"/>
                  <a:gd name="T51" fmla="*/ 31 h 87"/>
                  <a:gd name="T52" fmla="*/ 147 w 212"/>
                  <a:gd name="T53" fmla="*/ 38 h 87"/>
                  <a:gd name="T54" fmla="*/ 132 w 212"/>
                  <a:gd name="T55" fmla="*/ 45 h 87"/>
                  <a:gd name="T56" fmla="*/ 114 w 212"/>
                  <a:gd name="T57" fmla="*/ 53 h 87"/>
                  <a:gd name="T58" fmla="*/ 95 w 212"/>
                  <a:gd name="T59" fmla="*/ 60 h 87"/>
                  <a:gd name="T60" fmla="*/ 73 w 212"/>
                  <a:gd name="T61" fmla="*/ 69 h 87"/>
                  <a:gd name="T62" fmla="*/ 49 w 212"/>
                  <a:gd name="T63" fmla="*/ 78 h 87"/>
                  <a:gd name="T64" fmla="*/ 22 w 212"/>
                  <a:gd name="T65" fmla="*/ 87 h 87"/>
                  <a:gd name="T66" fmla="*/ 0 w 212"/>
                  <a:gd name="T67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7">
                    <a:moveTo>
                      <a:pt x="0" y="67"/>
                    </a:moveTo>
                    <a:lnTo>
                      <a:pt x="1" y="67"/>
                    </a:lnTo>
                    <a:lnTo>
                      <a:pt x="6" y="66"/>
                    </a:lnTo>
                    <a:lnTo>
                      <a:pt x="13" y="64"/>
                    </a:lnTo>
                    <a:lnTo>
                      <a:pt x="21" y="61"/>
                    </a:lnTo>
                    <a:lnTo>
                      <a:pt x="33" y="59"/>
                    </a:lnTo>
                    <a:lnTo>
                      <a:pt x="44" y="56"/>
                    </a:lnTo>
                    <a:lnTo>
                      <a:pt x="59" y="51"/>
                    </a:lnTo>
                    <a:lnTo>
                      <a:pt x="74" y="48"/>
                    </a:lnTo>
                    <a:lnTo>
                      <a:pt x="90" y="42"/>
                    </a:lnTo>
                    <a:lnTo>
                      <a:pt x="107" y="37"/>
                    </a:lnTo>
                    <a:lnTo>
                      <a:pt x="125" y="31"/>
                    </a:lnTo>
                    <a:lnTo>
                      <a:pt x="143" y="26"/>
                    </a:lnTo>
                    <a:lnTo>
                      <a:pt x="160" y="20"/>
                    </a:lnTo>
                    <a:lnTo>
                      <a:pt x="179" y="13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1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3" y="26"/>
                    </a:lnTo>
                    <a:lnTo>
                      <a:pt x="160" y="31"/>
                    </a:lnTo>
                    <a:lnTo>
                      <a:pt x="147" y="38"/>
                    </a:lnTo>
                    <a:lnTo>
                      <a:pt x="132" y="45"/>
                    </a:lnTo>
                    <a:lnTo>
                      <a:pt x="114" y="53"/>
                    </a:lnTo>
                    <a:lnTo>
                      <a:pt x="95" y="60"/>
                    </a:lnTo>
                    <a:lnTo>
                      <a:pt x="73" y="69"/>
                    </a:lnTo>
                    <a:lnTo>
                      <a:pt x="49" y="78"/>
                    </a:lnTo>
                    <a:lnTo>
                      <a:pt x="22" y="8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11">
                <a:extLst>
                  <a:ext uri="{FF2B5EF4-FFF2-40B4-BE49-F238E27FC236}">
                    <a16:creationId xmlns:a16="http://schemas.microsoft.com/office/drawing/2014/main" id="{64D367C6-407A-45B1-8AE7-40FEAE5F4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1065"/>
                <a:ext cx="106" cy="44"/>
              </a:xfrm>
              <a:custGeom>
                <a:avLst/>
                <a:gdLst>
                  <a:gd name="T0" fmla="*/ 0 w 212"/>
                  <a:gd name="T1" fmla="*/ 65 h 86"/>
                  <a:gd name="T2" fmla="*/ 1 w 212"/>
                  <a:gd name="T3" fmla="*/ 65 h 86"/>
                  <a:gd name="T4" fmla="*/ 6 w 212"/>
                  <a:gd name="T5" fmla="*/ 64 h 86"/>
                  <a:gd name="T6" fmla="*/ 13 w 212"/>
                  <a:gd name="T7" fmla="*/ 62 h 86"/>
                  <a:gd name="T8" fmla="*/ 21 w 212"/>
                  <a:gd name="T9" fmla="*/ 60 h 86"/>
                  <a:gd name="T10" fmla="*/ 32 w 212"/>
                  <a:gd name="T11" fmla="*/ 57 h 86"/>
                  <a:gd name="T12" fmla="*/ 44 w 212"/>
                  <a:gd name="T13" fmla="*/ 54 h 86"/>
                  <a:gd name="T14" fmla="*/ 59 w 212"/>
                  <a:gd name="T15" fmla="*/ 50 h 86"/>
                  <a:gd name="T16" fmla="*/ 74 w 212"/>
                  <a:gd name="T17" fmla="*/ 46 h 86"/>
                  <a:gd name="T18" fmla="*/ 90 w 212"/>
                  <a:gd name="T19" fmla="*/ 41 h 86"/>
                  <a:gd name="T20" fmla="*/ 107 w 212"/>
                  <a:gd name="T21" fmla="*/ 35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8 h 86"/>
                  <a:gd name="T28" fmla="*/ 179 w 212"/>
                  <a:gd name="T29" fmla="*/ 12 h 86"/>
                  <a:gd name="T30" fmla="*/ 196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10 w 212"/>
                  <a:gd name="T37" fmla="*/ 1 h 86"/>
                  <a:gd name="T38" fmla="*/ 207 w 212"/>
                  <a:gd name="T39" fmla="*/ 3 h 86"/>
                  <a:gd name="T40" fmla="*/ 203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3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3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5"/>
                    </a:moveTo>
                    <a:lnTo>
                      <a:pt x="1" y="65"/>
                    </a:lnTo>
                    <a:lnTo>
                      <a:pt x="6" y="64"/>
                    </a:lnTo>
                    <a:lnTo>
                      <a:pt x="13" y="62"/>
                    </a:lnTo>
                    <a:lnTo>
                      <a:pt x="21" y="60"/>
                    </a:lnTo>
                    <a:lnTo>
                      <a:pt x="32" y="57"/>
                    </a:lnTo>
                    <a:lnTo>
                      <a:pt x="44" y="54"/>
                    </a:lnTo>
                    <a:lnTo>
                      <a:pt x="59" y="50"/>
                    </a:lnTo>
                    <a:lnTo>
                      <a:pt x="74" y="46"/>
                    </a:lnTo>
                    <a:lnTo>
                      <a:pt x="90" y="41"/>
                    </a:lnTo>
                    <a:lnTo>
                      <a:pt x="107" y="35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8"/>
                    </a:lnTo>
                    <a:lnTo>
                      <a:pt x="179" y="12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7" y="3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3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3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12">
                <a:extLst>
                  <a:ext uri="{FF2B5EF4-FFF2-40B4-BE49-F238E27FC236}">
                    <a16:creationId xmlns:a16="http://schemas.microsoft.com/office/drawing/2014/main" id="{86405369-A4BF-4BB7-A44E-542EC1F14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1096"/>
                <a:ext cx="106" cy="44"/>
              </a:xfrm>
              <a:custGeom>
                <a:avLst/>
                <a:gdLst>
                  <a:gd name="T0" fmla="*/ 0 w 212"/>
                  <a:gd name="T1" fmla="*/ 66 h 86"/>
                  <a:gd name="T2" fmla="*/ 1 w 212"/>
                  <a:gd name="T3" fmla="*/ 66 h 86"/>
                  <a:gd name="T4" fmla="*/ 5 w 212"/>
                  <a:gd name="T5" fmla="*/ 64 h 86"/>
                  <a:gd name="T6" fmla="*/ 12 w 212"/>
                  <a:gd name="T7" fmla="*/ 62 h 86"/>
                  <a:gd name="T8" fmla="*/ 20 w 212"/>
                  <a:gd name="T9" fmla="*/ 60 h 86"/>
                  <a:gd name="T10" fmla="*/ 32 w 212"/>
                  <a:gd name="T11" fmla="*/ 58 h 86"/>
                  <a:gd name="T12" fmla="*/ 43 w 212"/>
                  <a:gd name="T13" fmla="*/ 54 h 86"/>
                  <a:gd name="T14" fmla="*/ 58 w 212"/>
                  <a:gd name="T15" fmla="*/ 51 h 86"/>
                  <a:gd name="T16" fmla="*/ 73 w 212"/>
                  <a:gd name="T17" fmla="*/ 46 h 86"/>
                  <a:gd name="T18" fmla="*/ 90 w 212"/>
                  <a:gd name="T19" fmla="*/ 41 h 86"/>
                  <a:gd name="T20" fmla="*/ 107 w 212"/>
                  <a:gd name="T21" fmla="*/ 37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9 h 86"/>
                  <a:gd name="T28" fmla="*/ 178 w 212"/>
                  <a:gd name="T29" fmla="*/ 13 h 86"/>
                  <a:gd name="T30" fmla="*/ 195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09 w 212"/>
                  <a:gd name="T37" fmla="*/ 1 h 86"/>
                  <a:gd name="T38" fmla="*/ 207 w 212"/>
                  <a:gd name="T39" fmla="*/ 3 h 86"/>
                  <a:gd name="T40" fmla="*/ 202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2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2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6"/>
                    </a:moveTo>
                    <a:lnTo>
                      <a:pt x="1" y="66"/>
                    </a:lnTo>
                    <a:lnTo>
                      <a:pt x="5" y="64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90" y="41"/>
                    </a:lnTo>
                    <a:lnTo>
                      <a:pt x="107" y="37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09" y="1"/>
                    </a:lnTo>
                    <a:lnTo>
                      <a:pt x="207" y="3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14">
                <a:extLst>
                  <a:ext uri="{FF2B5EF4-FFF2-40B4-BE49-F238E27FC236}">
                    <a16:creationId xmlns:a16="http://schemas.microsoft.com/office/drawing/2014/main" id="{70C11AD7-35EB-4F7B-A91D-156425466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1384"/>
                <a:ext cx="121" cy="73"/>
              </a:xfrm>
              <a:custGeom>
                <a:avLst/>
                <a:gdLst>
                  <a:gd name="T0" fmla="*/ 205 w 242"/>
                  <a:gd name="T1" fmla="*/ 143 h 146"/>
                  <a:gd name="T2" fmla="*/ 203 w 242"/>
                  <a:gd name="T3" fmla="*/ 142 h 146"/>
                  <a:gd name="T4" fmla="*/ 197 w 242"/>
                  <a:gd name="T5" fmla="*/ 137 h 146"/>
                  <a:gd name="T6" fmla="*/ 189 w 242"/>
                  <a:gd name="T7" fmla="*/ 131 h 146"/>
                  <a:gd name="T8" fmla="*/ 177 w 242"/>
                  <a:gd name="T9" fmla="*/ 123 h 146"/>
                  <a:gd name="T10" fmla="*/ 163 w 242"/>
                  <a:gd name="T11" fmla="*/ 113 h 146"/>
                  <a:gd name="T12" fmla="*/ 148 w 242"/>
                  <a:gd name="T13" fmla="*/ 101 h 146"/>
                  <a:gd name="T14" fmla="*/ 130 w 242"/>
                  <a:gd name="T15" fmla="*/ 90 h 146"/>
                  <a:gd name="T16" fmla="*/ 113 w 242"/>
                  <a:gd name="T17" fmla="*/ 77 h 146"/>
                  <a:gd name="T18" fmla="*/ 95 w 242"/>
                  <a:gd name="T19" fmla="*/ 64 h 146"/>
                  <a:gd name="T20" fmla="*/ 76 w 242"/>
                  <a:gd name="T21" fmla="*/ 52 h 146"/>
                  <a:gd name="T22" fmla="*/ 59 w 242"/>
                  <a:gd name="T23" fmla="*/ 40 h 146"/>
                  <a:gd name="T24" fmla="*/ 44 w 242"/>
                  <a:gd name="T25" fmla="*/ 29 h 146"/>
                  <a:gd name="T26" fmla="*/ 29 w 242"/>
                  <a:gd name="T27" fmla="*/ 19 h 146"/>
                  <a:gd name="T28" fmla="*/ 16 w 242"/>
                  <a:gd name="T29" fmla="*/ 10 h 146"/>
                  <a:gd name="T30" fmla="*/ 7 w 242"/>
                  <a:gd name="T31" fmla="*/ 4 h 146"/>
                  <a:gd name="T32" fmla="*/ 0 w 242"/>
                  <a:gd name="T33" fmla="*/ 0 h 146"/>
                  <a:gd name="T34" fmla="*/ 3 w 242"/>
                  <a:gd name="T35" fmla="*/ 1 h 146"/>
                  <a:gd name="T36" fmla="*/ 9 w 242"/>
                  <a:gd name="T37" fmla="*/ 6 h 146"/>
                  <a:gd name="T38" fmla="*/ 21 w 242"/>
                  <a:gd name="T39" fmla="*/ 11 h 146"/>
                  <a:gd name="T40" fmla="*/ 35 w 242"/>
                  <a:gd name="T41" fmla="*/ 21 h 146"/>
                  <a:gd name="T42" fmla="*/ 52 w 242"/>
                  <a:gd name="T43" fmla="*/ 30 h 146"/>
                  <a:gd name="T44" fmla="*/ 72 w 242"/>
                  <a:gd name="T45" fmla="*/ 41 h 146"/>
                  <a:gd name="T46" fmla="*/ 92 w 242"/>
                  <a:gd name="T47" fmla="*/ 54 h 146"/>
                  <a:gd name="T48" fmla="*/ 114 w 242"/>
                  <a:gd name="T49" fmla="*/ 67 h 146"/>
                  <a:gd name="T50" fmla="*/ 136 w 242"/>
                  <a:gd name="T51" fmla="*/ 79 h 146"/>
                  <a:gd name="T52" fmla="*/ 157 w 242"/>
                  <a:gd name="T53" fmla="*/ 92 h 146"/>
                  <a:gd name="T54" fmla="*/ 178 w 242"/>
                  <a:gd name="T55" fmla="*/ 105 h 146"/>
                  <a:gd name="T56" fmla="*/ 196 w 242"/>
                  <a:gd name="T57" fmla="*/ 116 h 146"/>
                  <a:gd name="T58" fmla="*/ 212 w 242"/>
                  <a:gd name="T59" fmla="*/ 127 h 146"/>
                  <a:gd name="T60" fmla="*/ 226 w 242"/>
                  <a:gd name="T61" fmla="*/ 135 h 146"/>
                  <a:gd name="T62" fmla="*/ 236 w 242"/>
                  <a:gd name="T63" fmla="*/ 142 h 146"/>
                  <a:gd name="T64" fmla="*/ 242 w 242"/>
                  <a:gd name="T65" fmla="*/ 146 h 146"/>
                  <a:gd name="T66" fmla="*/ 205 w 242"/>
                  <a:gd name="T6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146">
                    <a:moveTo>
                      <a:pt x="205" y="143"/>
                    </a:moveTo>
                    <a:lnTo>
                      <a:pt x="203" y="142"/>
                    </a:lnTo>
                    <a:lnTo>
                      <a:pt x="197" y="137"/>
                    </a:lnTo>
                    <a:lnTo>
                      <a:pt x="189" y="131"/>
                    </a:lnTo>
                    <a:lnTo>
                      <a:pt x="177" y="123"/>
                    </a:lnTo>
                    <a:lnTo>
                      <a:pt x="163" y="113"/>
                    </a:lnTo>
                    <a:lnTo>
                      <a:pt x="148" y="101"/>
                    </a:lnTo>
                    <a:lnTo>
                      <a:pt x="130" y="90"/>
                    </a:lnTo>
                    <a:lnTo>
                      <a:pt x="113" y="77"/>
                    </a:lnTo>
                    <a:lnTo>
                      <a:pt x="95" y="64"/>
                    </a:lnTo>
                    <a:lnTo>
                      <a:pt x="76" y="52"/>
                    </a:lnTo>
                    <a:lnTo>
                      <a:pt x="59" y="40"/>
                    </a:lnTo>
                    <a:lnTo>
                      <a:pt x="44" y="29"/>
                    </a:lnTo>
                    <a:lnTo>
                      <a:pt x="29" y="19"/>
                    </a:lnTo>
                    <a:lnTo>
                      <a:pt x="16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21" y="11"/>
                    </a:lnTo>
                    <a:lnTo>
                      <a:pt x="35" y="21"/>
                    </a:lnTo>
                    <a:lnTo>
                      <a:pt x="52" y="30"/>
                    </a:lnTo>
                    <a:lnTo>
                      <a:pt x="72" y="41"/>
                    </a:lnTo>
                    <a:lnTo>
                      <a:pt x="92" y="54"/>
                    </a:lnTo>
                    <a:lnTo>
                      <a:pt x="114" y="67"/>
                    </a:lnTo>
                    <a:lnTo>
                      <a:pt x="136" y="79"/>
                    </a:lnTo>
                    <a:lnTo>
                      <a:pt x="157" y="92"/>
                    </a:lnTo>
                    <a:lnTo>
                      <a:pt x="178" y="105"/>
                    </a:lnTo>
                    <a:lnTo>
                      <a:pt x="196" y="116"/>
                    </a:lnTo>
                    <a:lnTo>
                      <a:pt x="212" y="127"/>
                    </a:lnTo>
                    <a:lnTo>
                      <a:pt x="226" y="135"/>
                    </a:lnTo>
                    <a:lnTo>
                      <a:pt x="236" y="142"/>
                    </a:lnTo>
                    <a:lnTo>
                      <a:pt x="242" y="146"/>
                    </a:lnTo>
                    <a:lnTo>
                      <a:pt x="20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15">
                <a:extLst>
                  <a:ext uri="{FF2B5EF4-FFF2-40B4-BE49-F238E27FC236}">
                    <a16:creationId xmlns:a16="http://schemas.microsoft.com/office/drawing/2014/main" id="{951C166B-1C11-4C1D-82C0-915C26EBC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1326"/>
                <a:ext cx="197" cy="128"/>
              </a:xfrm>
              <a:custGeom>
                <a:avLst/>
                <a:gdLst>
                  <a:gd name="T0" fmla="*/ 365 w 393"/>
                  <a:gd name="T1" fmla="*/ 254 h 254"/>
                  <a:gd name="T2" fmla="*/ 363 w 393"/>
                  <a:gd name="T3" fmla="*/ 252 h 254"/>
                  <a:gd name="T4" fmla="*/ 355 w 393"/>
                  <a:gd name="T5" fmla="*/ 246 h 254"/>
                  <a:gd name="T6" fmla="*/ 342 w 393"/>
                  <a:gd name="T7" fmla="*/ 236 h 254"/>
                  <a:gd name="T8" fmla="*/ 326 w 393"/>
                  <a:gd name="T9" fmla="*/ 223 h 254"/>
                  <a:gd name="T10" fmla="*/ 306 w 393"/>
                  <a:gd name="T11" fmla="*/ 208 h 254"/>
                  <a:gd name="T12" fmla="*/ 283 w 393"/>
                  <a:gd name="T13" fmla="*/ 191 h 254"/>
                  <a:gd name="T14" fmla="*/ 258 w 393"/>
                  <a:gd name="T15" fmla="*/ 172 h 254"/>
                  <a:gd name="T16" fmla="*/ 230 w 393"/>
                  <a:gd name="T17" fmla="*/ 152 h 254"/>
                  <a:gd name="T18" fmla="*/ 201 w 393"/>
                  <a:gd name="T19" fmla="*/ 131 h 254"/>
                  <a:gd name="T20" fmla="*/ 171 w 393"/>
                  <a:gd name="T21" fmla="*/ 109 h 254"/>
                  <a:gd name="T22" fmla="*/ 141 w 393"/>
                  <a:gd name="T23" fmla="*/ 88 h 254"/>
                  <a:gd name="T24" fmla="*/ 110 w 393"/>
                  <a:gd name="T25" fmla="*/ 68 h 254"/>
                  <a:gd name="T26" fmla="*/ 80 w 393"/>
                  <a:gd name="T27" fmla="*/ 48 h 254"/>
                  <a:gd name="T28" fmla="*/ 52 w 393"/>
                  <a:gd name="T29" fmla="*/ 30 h 254"/>
                  <a:gd name="T30" fmla="*/ 25 w 393"/>
                  <a:gd name="T31" fmla="*/ 13 h 254"/>
                  <a:gd name="T32" fmla="*/ 0 w 393"/>
                  <a:gd name="T33" fmla="*/ 0 h 254"/>
                  <a:gd name="T34" fmla="*/ 2 w 393"/>
                  <a:gd name="T35" fmla="*/ 1 h 254"/>
                  <a:gd name="T36" fmla="*/ 8 w 393"/>
                  <a:gd name="T37" fmla="*/ 3 h 254"/>
                  <a:gd name="T38" fmla="*/ 18 w 393"/>
                  <a:gd name="T39" fmla="*/ 8 h 254"/>
                  <a:gd name="T40" fmla="*/ 32 w 393"/>
                  <a:gd name="T41" fmla="*/ 15 h 254"/>
                  <a:gd name="T42" fmla="*/ 48 w 393"/>
                  <a:gd name="T43" fmla="*/ 23 h 254"/>
                  <a:gd name="T44" fmla="*/ 69 w 393"/>
                  <a:gd name="T45" fmla="*/ 34 h 254"/>
                  <a:gd name="T46" fmla="*/ 92 w 393"/>
                  <a:gd name="T47" fmla="*/ 46 h 254"/>
                  <a:gd name="T48" fmla="*/ 117 w 393"/>
                  <a:gd name="T49" fmla="*/ 61 h 254"/>
                  <a:gd name="T50" fmla="*/ 146 w 393"/>
                  <a:gd name="T51" fmla="*/ 77 h 254"/>
                  <a:gd name="T52" fmla="*/ 176 w 393"/>
                  <a:gd name="T53" fmla="*/ 95 h 254"/>
                  <a:gd name="T54" fmla="*/ 208 w 393"/>
                  <a:gd name="T55" fmla="*/ 115 h 254"/>
                  <a:gd name="T56" fmla="*/ 243 w 393"/>
                  <a:gd name="T57" fmla="*/ 138 h 254"/>
                  <a:gd name="T58" fmla="*/ 279 w 393"/>
                  <a:gd name="T59" fmla="*/ 162 h 254"/>
                  <a:gd name="T60" fmla="*/ 315 w 393"/>
                  <a:gd name="T61" fmla="*/ 189 h 254"/>
                  <a:gd name="T62" fmla="*/ 353 w 393"/>
                  <a:gd name="T63" fmla="*/ 217 h 254"/>
                  <a:gd name="T64" fmla="*/ 393 w 393"/>
                  <a:gd name="T65" fmla="*/ 247 h 254"/>
                  <a:gd name="T66" fmla="*/ 365 w 393"/>
                  <a:gd name="T67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4">
                    <a:moveTo>
                      <a:pt x="365" y="254"/>
                    </a:moveTo>
                    <a:lnTo>
                      <a:pt x="363" y="252"/>
                    </a:lnTo>
                    <a:lnTo>
                      <a:pt x="355" y="246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8"/>
                    </a:lnTo>
                    <a:lnTo>
                      <a:pt x="283" y="191"/>
                    </a:lnTo>
                    <a:lnTo>
                      <a:pt x="258" y="172"/>
                    </a:lnTo>
                    <a:lnTo>
                      <a:pt x="230" y="152"/>
                    </a:lnTo>
                    <a:lnTo>
                      <a:pt x="201" y="131"/>
                    </a:lnTo>
                    <a:lnTo>
                      <a:pt x="171" y="109"/>
                    </a:lnTo>
                    <a:lnTo>
                      <a:pt x="141" y="88"/>
                    </a:lnTo>
                    <a:lnTo>
                      <a:pt x="110" y="68"/>
                    </a:lnTo>
                    <a:lnTo>
                      <a:pt x="80" y="48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4"/>
                    </a:lnTo>
                    <a:lnTo>
                      <a:pt x="92" y="46"/>
                    </a:lnTo>
                    <a:lnTo>
                      <a:pt x="117" y="61"/>
                    </a:lnTo>
                    <a:lnTo>
                      <a:pt x="146" y="77"/>
                    </a:lnTo>
                    <a:lnTo>
                      <a:pt x="176" y="95"/>
                    </a:lnTo>
                    <a:lnTo>
                      <a:pt x="208" y="115"/>
                    </a:lnTo>
                    <a:lnTo>
                      <a:pt x="243" y="138"/>
                    </a:lnTo>
                    <a:lnTo>
                      <a:pt x="279" y="162"/>
                    </a:lnTo>
                    <a:lnTo>
                      <a:pt x="315" y="189"/>
                    </a:lnTo>
                    <a:lnTo>
                      <a:pt x="353" y="217"/>
                    </a:lnTo>
                    <a:lnTo>
                      <a:pt x="393" y="247"/>
                    </a:lnTo>
                    <a:lnTo>
                      <a:pt x="365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16">
                <a:extLst>
                  <a:ext uri="{FF2B5EF4-FFF2-40B4-BE49-F238E27FC236}">
                    <a16:creationId xmlns:a16="http://schemas.microsoft.com/office/drawing/2014/main" id="{5EC4AC03-50EA-4A40-AE28-CEBCD8436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1311"/>
                <a:ext cx="197" cy="127"/>
              </a:xfrm>
              <a:custGeom>
                <a:avLst/>
                <a:gdLst>
                  <a:gd name="T0" fmla="*/ 365 w 394"/>
                  <a:gd name="T1" fmla="*/ 253 h 253"/>
                  <a:gd name="T2" fmla="*/ 363 w 394"/>
                  <a:gd name="T3" fmla="*/ 251 h 253"/>
                  <a:gd name="T4" fmla="*/ 355 w 394"/>
                  <a:gd name="T5" fmla="*/ 245 h 253"/>
                  <a:gd name="T6" fmla="*/ 342 w 394"/>
                  <a:gd name="T7" fmla="*/ 236 h 253"/>
                  <a:gd name="T8" fmla="*/ 326 w 394"/>
                  <a:gd name="T9" fmla="*/ 223 h 253"/>
                  <a:gd name="T10" fmla="*/ 306 w 394"/>
                  <a:gd name="T11" fmla="*/ 207 h 253"/>
                  <a:gd name="T12" fmla="*/ 283 w 394"/>
                  <a:gd name="T13" fmla="*/ 190 h 253"/>
                  <a:gd name="T14" fmla="*/ 258 w 394"/>
                  <a:gd name="T15" fmla="*/ 171 h 253"/>
                  <a:gd name="T16" fmla="*/ 230 w 394"/>
                  <a:gd name="T17" fmla="*/ 151 h 253"/>
                  <a:gd name="T18" fmla="*/ 202 w 394"/>
                  <a:gd name="T19" fmla="*/ 130 h 253"/>
                  <a:gd name="T20" fmla="*/ 172 w 394"/>
                  <a:gd name="T21" fmla="*/ 109 h 253"/>
                  <a:gd name="T22" fmla="*/ 142 w 394"/>
                  <a:gd name="T23" fmla="*/ 87 h 253"/>
                  <a:gd name="T24" fmla="*/ 111 w 394"/>
                  <a:gd name="T25" fmla="*/ 66 h 253"/>
                  <a:gd name="T26" fmla="*/ 81 w 394"/>
                  <a:gd name="T27" fmla="*/ 47 h 253"/>
                  <a:gd name="T28" fmla="*/ 52 w 394"/>
                  <a:gd name="T29" fmla="*/ 30 h 253"/>
                  <a:gd name="T30" fmla="*/ 25 w 394"/>
                  <a:gd name="T31" fmla="*/ 13 h 253"/>
                  <a:gd name="T32" fmla="*/ 0 w 394"/>
                  <a:gd name="T33" fmla="*/ 0 h 253"/>
                  <a:gd name="T34" fmla="*/ 2 w 394"/>
                  <a:gd name="T35" fmla="*/ 1 h 253"/>
                  <a:gd name="T36" fmla="*/ 8 w 394"/>
                  <a:gd name="T37" fmla="*/ 3 h 253"/>
                  <a:gd name="T38" fmla="*/ 19 w 394"/>
                  <a:gd name="T39" fmla="*/ 8 h 253"/>
                  <a:gd name="T40" fmla="*/ 32 w 394"/>
                  <a:gd name="T41" fmla="*/ 15 h 253"/>
                  <a:gd name="T42" fmla="*/ 48 w 394"/>
                  <a:gd name="T43" fmla="*/ 23 h 253"/>
                  <a:gd name="T44" fmla="*/ 69 w 394"/>
                  <a:gd name="T45" fmla="*/ 33 h 253"/>
                  <a:gd name="T46" fmla="*/ 92 w 394"/>
                  <a:gd name="T47" fmla="*/ 46 h 253"/>
                  <a:gd name="T48" fmla="*/ 118 w 394"/>
                  <a:gd name="T49" fmla="*/ 60 h 253"/>
                  <a:gd name="T50" fmla="*/ 146 w 394"/>
                  <a:gd name="T51" fmla="*/ 77 h 253"/>
                  <a:gd name="T52" fmla="*/ 176 w 394"/>
                  <a:gd name="T53" fmla="*/ 94 h 253"/>
                  <a:gd name="T54" fmla="*/ 210 w 394"/>
                  <a:gd name="T55" fmla="*/ 115 h 253"/>
                  <a:gd name="T56" fmla="*/ 243 w 394"/>
                  <a:gd name="T57" fmla="*/ 137 h 253"/>
                  <a:gd name="T58" fmla="*/ 279 w 394"/>
                  <a:gd name="T59" fmla="*/ 162 h 253"/>
                  <a:gd name="T60" fmla="*/ 317 w 394"/>
                  <a:gd name="T61" fmla="*/ 189 h 253"/>
                  <a:gd name="T62" fmla="*/ 355 w 394"/>
                  <a:gd name="T63" fmla="*/ 216 h 253"/>
                  <a:gd name="T64" fmla="*/ 394 w 394"/>
                  <a:gd name="T65" fmla="*/ 247 h 253"/>
                  <a:gd name="T66" fmla="*/ 365 w 394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4" h="253">
                    <a:moveTo>
                      <a:pt x="365" y="253"/>
                    </a:moveTo>
                    <a:lnTo>
                      <a:pt x="363" y="251"/>
                    </a:lnTo>
                    <a:lnTo>
                      <a:pt x="355" y="245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0" y="151"/>
                    </a:lnTo>
                    <a:lnTo>
                      <a:pt x="202" y="130"/>
                    </a:lnTo>
                    <a:lnTo>
                      <a:pt x="172" y="109"/>
                    </a:lnTo>
                    <a:lnTo>
                      <a:pt x="142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9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60"/>
                    </a:lnTo>
                    <a:lnTo>
                      <a:pt x="146" y="77"/>
                    </a:lnTo>
                    <a:lnTo>
                      <a:pt x="176" y="94"/>
                    </a:lnTo>
                    <a:lnTo>
                      <a:pt x="210" y="115"/>
                    </a:lnTo>
                    <a:lnTo>
                      <a:pt x="243" y="137"/>
                    </a:lnTo>
                    <a:lnTo>
                      <a:pt x="279" y="162"/>
                    </a:lnTo>
                    <a:lnTo>
                      <a:pt x="317" y="189"/>
                    </a:lnTo>
                    <a:lnTo>
                      <a:pt x="355" y="216"/>
                    </a:lnTo>
                    <a:lnTo>
                      <a:pt x="394" y="247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17">
                <a:extLst>
                  <a:ext uri="{FF2B5EF4-FFF2-40B4-BE49-F238E27FC236}">
                    <a16:creationId xmlns:a16="http://schemas.microsoft.com/office/drawing/2014/main" id="{58A690FD-E996-42B3-A01A-FF5CA4074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1244"/>
                <a:ext cx="243" cy="153"/>
              </a:xfrm>
              <a:custGeom>
                <a:avLst/>
                <a:gdLst>
                  <a:gd name="T0" fmla="*/ 458 w 486"/>
                  <a:gd name="T1" fmla="*/ 306 h 306"/>
                  <a:gd name="T2" fmla="*/ 454 w 486"/>
                  <a:gd name="T3" fmla="*/ 304 h 306"/>
                  <a:gd name="T4" fmla="*/ 443 w 486"/>
                  <a:gd name="T5" fmla="*/ 296 h 306"/>
                  <a:gd name="T6" fmla="*/ 427 w 486"/>
                  <a:gd name="T7" fmla="*/ 283 h 306"/>
                  <a:gd name="T8" fmla="*/ 405 w 486"/>
                  <a:gd name="T9" fmla="*/ 267 h 306"/>
                  <a:gd name="T10" fmla="*/ 377 w 486"/>
                  <a:gd name="T11" fmla="*/ 249 h 306"/>
                  <a:gd name="T12" fmla="*/ 347 w 486"/>
                  <a:gd name="T13" fmla="*/ 227 h 306"/>
                  <a:gd name="T14" fmla="*/ 312 w 486"/>
                  <a:gd name="T15" fmla="*/ 203 h 306"/>
                  <a:gd name="T16" fmla="*/ 277 w 486"/>
                  <a:gd name="T17" fmla="*/ 177 h 306"/>
                  <a:gd name="T18" fmla="*/ 240 w 486"/>
                  <a:gd name="T19" fmla="*/ 151 h 306"/>
                  <a:gd name="T20" fmla="*/ 201 w 486"/>
                  <a:gd name="T21" fmla="*/ 125 h 306"/>
                  <a:gd name="T22" fmla="*/ 163 w 486"/>
                  <a:gd name="T23" fmla="*/ 100 h 306"/>
                  <a:gd name="T24" fmla="*/ 126 w 486"/>
                  <a:gd name="T25" fmla="*/ 75 h 306"/>
                  <a:gd name="T26" fmla="*/ 90 w 486"/>
                  <a:gd name="T27" fmla="*/ 52 h 306"/>
                  <a:gd name="T28" fmla="*/ 57 w 486"/>
                  <a:gd name="T29" fmla="*/ 32 h 306"/>
                  <a:gd name="T30" fmla="*/ 27 w 486"/>
                  <a:gd name="T31" fmla="*/ 14 h 306"/>
                  <a:gd name="T32" fmla="*/ 0 w 486"/>
                  <a:gd name="T33" fmla="*/ 0 h 306"/>
                  <a:gd name="T34" fmla="*/ 4 w 486"/>
                  <a:gd name="T35" fmla="*/ 1 h 306"/>
                  <a:gd name="T36" fmla="*/ 13 w 486"/>
                  <a:gd name="T37" fmla="*/ 6 h 306"/>
                  <a:gd name="T38" fmla="*/ 27 w 486"/>
                  <a:gd name="T39" fmla="*/ 13 h 306"/>
                  <a:gd name="T40" fmla="*/ 46 w 486"/>
                  <a:gd name="T41" fmla="*/ 23 h 306"/>
                  <a:gd name="T42" fmla="*/ 71 w 486"/>
                  <a:gd name="T43" fmla="*/ 36 h 306"/>
                  <a:gd name="T44" fmla="*/ 98 w 486"/>
                  <a:gd name="T45" fmla="*/ 51 h 306"/>
                  <a:gd name="T46" fmla="*/ 130 w 486"/>
                  <a:gd name="T47" fmla="*/ 68 h 306"/>
                  <a:gd name="T48" fmla="*/ 164 w 486"/>
                  <a:gd name="T49" fmla="*/ 86 h 306"/>
                  <a:gd name="T50" fmla="*/ 201 w 486"/>
                  <a:gd name="T51" fmla="*/ 108 h 306"/>
                  <a:gd name="T52" fmla="*/ 240 w 486"/>
                  <a:gd name="T53" fmla="*/ 131 h 306"/>
                  <a:gd name="T54" fmla="*/ 280 w 486"/>
                  <a:gd name="T55" fmla="*/ 155 h 306"/>
                  <a:gd name="T56" fmla="*/ 322 w 486"/>
                  <a:gd name="T57" fmla="*/ 182 h 306"/>
                  <a:gd name="T58" fmla="*/ 363 w 486"/>
                  <a:gd name="T59" fmla="*/ 210 h 306"/>
                  <a:gd name="T60" fmla="*/ 405 w 486"/>
                  <a:gd name="T61" fmla="*/ 240 h 306"/>
                  <a:gd name="T62" fmla="*/ 446 w 486"/>
                  <a:gd name="T63" fmla="*/ 269 h 306"/>
                  <a:gd name="T64" fmla="*/ 486 w 486"/>
                  <a:gd name="T65" fmla="*/ 301 h 306"/>
                  <a:gd name="T66" fmla="*/ 458 w 486"/>
                  <a:gd name="T6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6" h="306">
                    <a:moveTo>
                      <a:pt x="458" y="306"/>
                    </a:moveTo>
                    <a:lnTo>
                      <a:pt x="454" y="304"/>
                    </a:lnTo>
                    <a:lnTo>
                      <a:pt x="443" y="296"/>
                    </a:lnTo>
                    <a:lnTo>
                      <a:pt x="427" y="283"/>
                    </a:lnTo>
                    <a:lnTo>
                      <a:pt x="405" y="267"/>
                    </a:lnTo>
                    <a:lnTo>
                      <a:pt x="377" y="249"/>
                    </a:lnTo>
                    <a:lnTo>
                      <a:pt x="347" y="227"/>
                    </a:lnTo>
                    <a:lnTo>
                      <a:pt x="312" y="203"/>
                    </a:lnTo>
                    <a:lnTo>
                      <a:pt x="277" y="177"/>
                    </a:lnTo>
                    <a:lnTo>
                      <a:pt x="240" y="151"/>
                    </a:lnTo>
                    <a:lnTo>
                      <a:pt x="201" y="125"/>
                    </a:lnTo>
                    <a:lnTo>
                      <a:pt x="163" y="100"/>
                    </a:lnTo>
                    <a:lnTo>
                      <a:pt x="126" y="75"/>
                    </a:lnTo>
                    <a:lnTo>
                      <a:pt x="90" y="52"/>
                    </a:lnTo>
                    <a:lnTo>
                      <a:pt x="57" y="32"/>
                    </a:lnTo>
                    <a:lnTo>
                      <a:pt x="27" y="14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3" y="6"/>
                    </a:lnTo>
                    <a:lnTo>
                      <a:pt x="27" y="13"/>
                    </a:lnTo>
                    <a:lnTo>
                      <a:pt x="46" y="23"/>
                    </a:lnTo>
                    <a:lnTo>
                      <a:pt x="71" y="36"/>
                    </a:lnTo>
                    <a:lnTo>
                      <a:pt x="98" y="51"/>
                    </a:lnTo>
                    <a:lnTo>
                      <a:pt x="130" y="68"/>
                    </a:lnTo>
                    <a:lnTo>
                      <a:pt x="164" y="86"/>
                    </a:lnTo>
                    <a:lnTo>
                      <a:pt x="201" y="108"/>
                    </a:lnTo>
                    <a:lnTo>
                      <a:pt x="240" y="131"/>
                    </a:lnTo>
                    <a:lnTo>
                      <a:pt x="280" y="155"/>
                    </a:lnTo>
                    <a:lnTo>
                      <a:pt x="322" y="182"/>
                    </a:lnTo>
                    <a:lnTo>
                      <a:pt x="363" y="210"/>
                    </a:lnTo>
                    <a:lnTo>
                      <a:pt x="405" y="240"/>
                    </a:lnTo>
                    <a:lnTo>
                      <a:pt x="446" y="269"/>
                    </a:lnTo>
                    <a:lnTo>
                      <a:pt x="486" y="301"/>
                    </a:lnTo>
                    <a:lnTo>
                      <a:pt x="458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18">
                <a:extLst>
                  <a:ext uri="{FF2B5EF4-FFF2-40B4-BE49-F238E27FC236}">
                    <a16:creationId xmlns:a16="http://schemas.microsoft.com/office/drawing/2014/main" id="{8058EF9D-A133-48D9-AA5B-419A3B09B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1262"/>
                <a:ext cx="197" cy="127"/>
              </a:xfrm>
              <a:custGeom>
                <a:avLst/>
                <a:gdLst>
                  <a:gd name="T0" fmla="*/ 365 w 393"/>
                  <a:gd name="T1" fmla="*/ 253 h 253"/>
                  <a:gd name="T2" fmla="*/ 362 w 393"/>
                  <a:gd name="T3" fmla="*/ 251 h 253"/>
                  <a:gd name="T4" fmla="*/ 354 w 393"/>
                  <a:gd name="T5" fmla="*/ 245 h 253"/>
                  <a:gd name="T6" fmla="*/ 342 w 393"/>
                  <a:gd name="T7" fmla="*/ 235 h 253"/>
                  <a:gd name="T8" fmla="*/ 325 w 393"/>
                  <a:gd name="T9" fmla="*/ 222 h 253"/>
                  <a:gd name="T10" fmla="*/ 306 w 393"/>
                  <a:gd name="T11" fmla="*/ 207 h 253"/>
                  <a:gd name="T12" fmla="*/ 283 w 393"/>
                  <a:gd name="T13" fmla="*/ 190 h 253"/>
                  <a:gd name="T14" fmla="*/ 258 w 393"/>
                  <a:gd name="T15" fmla="*/ 171 h 253"/>
                  <a:gd name="T16" fmla="*/ 231 w 393"/>
                  <a:gd name="T17" fmla="*/ 151 h 253"/>
                  <a:gd name="T18" fmla="*/ 201 w 393"/>
                  <a:gd name="T19" fmla="*/ 130 h 253"/>
                  <a:gd name="T20" fmla="*/ 172 w 393"/>
                  <a:gd name="T21" fmla="*/ 108 h 253"/>
                  <a:gd name="T22" fmla="*/ 141 w 393"/>
                  <a:gd name="T23" fmla="*/ 87 h 253"/>
                  <a:gd name="T24" fmla="*/ 111 w 393"/>
                  <a:gd name="T25" fmla="*/ 66 h 253"/>
                  <a:gd name="T26" fmla="*/ 81 w 393"/>
                  <a:gd name="T27" fmla="*/ 47 h 253"/>
                  <a:gd name="T28" fmla="*/ 52 w 393"/>
                  <a:gd name="T29" fmla="*/ 30 h 253"/>
                  <a:gd name="T30" fmla="*/ 25 w 393"/>
                  <a:gd name="T31" fmla="*/ 13 h 253"/>
                  <a:gd name="T32" fmla="*/ 0 w 393"/>
                  <a:gd name="T33" fmla="*/ 0 h 253"/>
                  <a:gd name="T34" fmla="*/ 2 w 393"/>
                  <a:gd name="T35" fmla="*/ 1 h 253"/>
                  <a:gd name="T36" fmla="*/ 8 w 393"/>
                  <a:gd name="T37" fmla="*/ 3 h 253"/>
                  <a:gd name="T38" fmla="*/ 18 w 393"/>
                  <a:gd name="T39" fmla="*/ 8 h 253"/>
                  <a:gd name="T40" fmla="*/ 32 w 393"/>
                  <a:gd name="T41" fmla="*/ 15 h 253"/>
                  <a:gd name="T42" fmla="*/ 48 w 393"/>
                  <a:gd name="T43" fmla="*/ 23 h 253"/>
                  <a:gd name="T44" fmla="*/ 69 w 393"/>
                  <a:gd name="T45" fmla="*/ 33 h 253"/>
                  <a:gd name="T46" fmla="*/ 92 w 393"/>
                  <a:gd name="T47" fmla="*/ 46 h 253"/>
                  <a:gd name="T48" fmla="*/ 117 w 393"/>
                  <a:gd name="T49" fmla="*/ 59 h 253"/>
                  <a:gd name="T50" fmla="*/ 146 w 393"/>
                  <a:gd name="T51" fmla="*/ 76 h 253"/>
                  <a:gd name="T52" fmla="*/ 176 w 393"/>
                  <a:gd name="T53" fmla="*/ 94 h 253"/>
                  <a:gd name="T54" fmla="*/ 209 w 393"/>
                  <a:gd name="T55" fmla="*/ 115 h 253"/>
                  <a:gd name="T56" fmla="*/ 243 w 393"/>
                  <a:gd name="T57" fmla="*/ 137 h 253"/>
                  <a:gd name="T58" fmla="*/ 278 w 393"/>
                  <a:gd name="T59" fmla="*/ 161 h 253"/>
                  <a:gd name="T60" fmla="*/ 316 w 393"/>
                  <a:gd name="T61" fmla="*/ 187 h 253"/>
                  <a:gd name="T62" fmla="*/ 354 w 393"/>
                  <a:gd name="T63" fmla="*/ 216 h 253"/>
                  <a:gd name="T64" fmla="*/ 393 w 393"/>
                  <a:gd name="T65" fmla="*/ 246 h 253"/>
                  <a:gd name="T66" fmla="*/ 365 w 393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3">
                    <a:moveTo>
                      <a:pt x="365" y="253"/>
                    </a:moveTo>
                    <a:lnTo>
                      <a:pt x="362" y="251"/>
                    </a:lnTo>
                    <a:lnTo>
                      <a:pt x="354" y="245"/>
                    </a:lnTo>
                    <a:lnTo>
                      <a:pt x="342" y="235"/>
                    </a:lnTo>
                    <a:lnTo>
                      <a:pt x="325" y="222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1" y="151"/>
                    </a:lnTo>
                    <a:lnTo>
                      <a:pt x="201" y="130"/>
                    </a:lnTo>
                    <a:lnTo>
                      <a:pt x="172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7" y="59"/>
                    </a:lnTo>
                    <a:lnTo>
                      <a:pt x="146" y="76"/>
                    </a:lnTo>
                    <a:lnTo>
                      <a:pt x="176" y="94"/>
                    </a:lnTo>
                    <a:lnTo>
                      <a:pt x="209" y="115"/>
                    </a:lnTo>
                    <a:lnTo>
                      <a:pt x="243" y="137"/>
                    </a:lnTo>
                    <a:lnTo>
                      <a:pt x="278" y="161"/>
                    </a:lnTo>
                    <a:lnTo>
                      <a:pt x="316" y="187"/>
                    </a:lnTo>
                    <a:lnTo>
                      <a:pt x="354" y="216"/>
                    </a:lnTo>
                    <a:lnTo>
                      <a:pt x="393" y="246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19">
                <a:extLst>
                  <a:ext uri="{FF2B5EF4-FFF2-40B4-BE49-F238E27FC236}">
                    <a16:creationId xmlns:a16="http://schemas.microsoft.com/office/drawing/2014/main" id="{7EA77436-759C-4CA6-B4CB-88F57F338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224"/>
                <a:ext cx="197" cy="127"/>
              </a:xfrm>
              <a:custGeom>
                <a:avLst/>
                <a:gdLst>
                  <a:gd name="T0" fmla="*/ 366 w 395"/>
                  <a:gd name="T1" fmla="*/ 253 h 253"/>
                  <a:gd name="T2" fmla="*/ 364 w 395"/>
                  <a:gd name="T3" fmla="*/ 251 h 253"/>
                  <a:gd name="T4" fmla="*/ 356 w 395"/>
                  <a:gd name="T5" fmla="*/ 245 h 253"/>
                  <a:gd name="T6" fmla="*/ 343 w 395"/>
                  <a:gd name="T7" fmla="*/ 235 h 253"/>
                  <a:gd name="T8" fmla="*/ 327 w 395"/>
                  <a:gd name="T9" fmla="*/ 222 h 253"/>
                  <a:gd name="T10" fmla="*/ 307 w 395"/>
                  <a:gd name="T11" fmla="*/ 207 h 253"/>
                  <a:gd name="T12" fmla="*/ 284 w 395"/>
                  <a:gd name="T13" fmla="*/ 190 h 253"/>
                  <a:gd name="T14" fmla="*/ 259 w 395"/>
                  <a:gd name="T15" fmla="*/ 171 h 253"/>
                  <a:gd name="T16" fmla="*/ 231 w 395"/>
                  <a:gd name="T17" fmla="*/ 150 h 253"/>
                  <a:gd name="T18" fmla="*/ 202 w 395"/>
                  <a:gd name="T19" fmla="*/ 130 h 253"/>
                  <a:gd name="T20" fmla="*/ 173 w 395"/>
                  <a:gd name="T21" fmla="*/ 108 h 253"/>
                  <a:gd name="T22" fmla="*/ 141 w 395"/>
                  <a:gd name="T23" fmla="*/ 87 h 253"/>
                  <a:gd name="T24" fmla="*/ 111 w 395"/>
                  <a:gd name="T25" fmla="*/ 66 h 253"/>
                  <a:gd name="T26" fmla="*/ 82 w 395"/>
                  <a:gd name="T27" fmla="*/ 47 h 253"/>
                  <a:gd name="T28" fmla="*/ 53 w 395"/>
                  <a:gd name="T29" fmla="*/ 29 h 253"/>
                  <a:gd name="T30" fmla="*/ 25 w 395"/>
                  <a:gd name="T31" fmla="*/ 13 h 253"/>
                  <a:gd name="T32" fmla="*/ 0 w 395"/>
                  <a:gd name="T33" fmla="*/ 0 h 253"/>
                  <a:gd name="T34" fmla="*/ 2 w 395"/>
                  <a:gd name="T35" fmla="*/ 1 h 253"/>
                  <a:gd name="T36" fmla="*/ 8 w 395"/>
                  <a:gd name="T37" fmla="*/ 3 h 253"/>
                  <a:gd name="T38" fmla="*/ 18 w 395"/>
                  <a:gd name="T39" fmla="*/ 8 h 253"/>
                  <a:gd name="T40" fmla="*/ 32 w 395"/>
                  <a:gd name="T41" fmla="*/ 15 h 253"/>
                  <a:gd name="T42" fmla="*/ 49 w 395"/>
                  <a:gd name="T43" fmla="*/ 23 h 253"/>
                  <a:gd name="T44" fmla="*/ 69 w 395"/>
                  <a:gd name="T45" fmla="*/ 33 h 253"/>
                  <a:gd name="T46" fmla="*/ 92 w 395"/>
                  <a:gd name="T47" fmla="*/ 46 h 253"/>
                  <a:gd name="T48" fmla="*/ 118 w 395"/>
                  <a:gd name="T49" fmla="*/ 59 h 253"/>
                  <a:gd name="T50" fmla="*/ 146 w 395"/>
                  <a:gd name="T51" fmla="*/ 77 h 253"/>
                  <a:gd name="T52" fmla="*/ 177 w 395"/>
                  <a:gd name="T53" fmla="*/ 94 h 253"/>
                  <a:gd name="T54" fmla="*/ 209 w 395"/>
                  <a:gd name="T55" fmla="*/ 115 h 253"/>
                  <a:gd name="T56" fmla="*/ 244 w 395"/>
                  <a:gd name="T57" fmla="*/ 137 h 253"/>
                  <a:gd name="T58" fmla="*/ 280 w 395"/>
                  <a:gd name="T59" fmla="*/ 162 h 253"/>
                  <a:gd name="T60" fmla="*/ 318 w 395"/>
                  <a:gd name="T61" fmla="*/ 188 h 253"/>
                  <a:gd name="T62" fmla="*/ 356 w 395"/>
                  <a:gd name="T63" fmla="*/ 216 h 253"/>
                  <a:gd name="T64" fmla="*/ 395 w 395"/>
                  <a:gd name="T65" fmla="*/ 247 h 253"/>
                  <a:gd name="T66" fmla="*/ 366 w 395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5" h="253">
                    <a:moveTo>
                      <a:pt x="366" y="253"/>
                    </a:moveTo>
                    <a:lnTo>
                      <a:pt x="364" y="251"/>
                    </a:lnTo>
                    <a:lnTo>
                      <a:pt x="356" y="245"/>
                    </a:lnTo>
                    <a:lnTo>
                      <a:pt x="343" y="235"/>
                    </a:lnTo>
                    <a:lnTo>
                      <a:pt x="327" y="222"/>
                    </a:lnTo>
                    <a:lnTo>
                      <a:pt x="307" y="207"/>
                    </a:lnTo>
                    <a:lnTo>
                      <a:pt x="284" y="190"/>
                    </a:lnTo>
                    <a:lnTo>
                      <a:pt x="259" y="171"/>
                    </a:lnTo>
                    <a:lnTo>
                      <a:pt x="231" y="150"/>
                    </a:lnTo>
                    <a:lnTo>
                      <a:pt x="202" y="130"/>
                    </a:lnTo>
                    <a:lnTo>
                      <a:pt x="173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2" y="47"/>
                    </a:lnTo>
                    <a:lnTo>
                      <a:pt x="53" y="29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9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59"/>
                    </a:lnTo>
                    <a:lnTo>
                      <a:pt x="146" y="77"/>
                    </a:lnTo>
                    <a:lnTo>
                      <a:pt x="177" y="94"/>
                    </a:lnTo>
                    <a:lnTo>
                      <a:pt x="209" y="115"/>
                    </a:lnTo>
                    <a:lnTo>
                      <a:pt x="244" y="137"/>
                    </a:lnTo>
                    <a:lnTo>
                      <a:pt x="280" y="162"/>
                    </a:lnTo>
                    <a:lnTo>
                      <a:pt x="318" y="188"/>
                    </a:lnTo>
                    <a:lnTo>
                      <a:pt x="356" y="216"/>
                    </a:lnTo>
                    <a:lnTo>
                      <a:pt x="395" y="247"/>
                    </a:lnTo>
                    <a:lnTo>
                      <a:pt x="366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20">
                <a:extLst>
                  <a:ext uri="{FF2B5EF4-FFF2-40B4-BE49-F238E27FC236}">
                    <a16:creationId xmlns:a16="http://schemas.microsoft.com/office/drawing/2014/main" id="{229248DB-17D0-4474-8C94-19B2B4E4D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" y="1166"/>
                <a:ext cx="237" cy="150"/>
              </a:xfrm>
              <a:custGeom>
                <a:avLst/>
                <a:gdLst>
                  <a:gd name="T0" fmla="*/ 445 w 473"/>
                  <a:gd name="T1" fmla="*/ 301 h 301"/>
                  <a:gd name="T2" fmla="*/ 442 w 473"/>
                  <a:gd name="T3" fmla="*/ 299 h 301"/>
                  <a:gd name="T4" fmla="*/ 432 w 473"/>
                  <a:gd name="T5" fmla="*/ 291 h 301"/>
                  <a:gd name="T6" fmla="*/ 415 w 473"/>
                  <a:gd name="T7" fmla="*/ 279 h 301"/>
                  <a:gd name="T8" fmla="*/ 394 w 473"/>
                  <a:gd name="T9" fmla="*/ 263 h 301"/>
                  <a:gd name="T10" fmla="*/ 368 w 473"/>
                  <a:gd name="T11" fmla="*/ 244 h 301"/>
                  <a:gd name="T12" fmla="*/ 338 w 473"/>
                  <a:gd name="T13" fmla="*/ 223 h 301"/>
                  <a:gd name="T14" fmla="*/ 306 w 473"/>
                  <a:gd name="T15" fmla="*/ 199 h 301"/>
                  <a:gd name="T16" fmla="*/ 271 w 473"/>
                  <a:gd name="T17" fmla="*/ 175 h 301"/>
                  <a:gd name="T18" fmla="*/ 235 w 473"/>
                  <a:gd name="T19" fmla="*/ 150 h 301"/>
                  <a:gd name="T20" fmla="*/ 198 w 473"/>
                  <a:gd name="T21" fmla="*/ 125 h 301"/>
                  <a:gd name="T22" fmla="*/ 160 w 473"/>
                  <a:gd name="T23" fmla="*/ 99 h 301"/>
                  <a:gd name="T24" fmla="*/ 124 w 473"/>
                  <a:gd name="T25" fmla="*/ 75 h 301"/>
                  <a:gd name="T26" fmla="*/ 88 w 473"/>
                  <a:gd name="T27" fmla="*/ 52 h 301"/>
                  <a:gd name="T28" fmla="*/ 56 w 473"/>
                  <a:gd name="T29" fmla="*/ 32 h 301"/>
                  <a:gd name="T30" fmla="*/ 26 w 473"/>
                  <a:gd name="T31" fmla="*/ 14 h 301"/>
                  <a:gd name="T32" fmla="*/ 0 w 473"/>
                  <a:gd name="T33" fmla="*/ 0 h 301"/>
                  <a:gd name="T34" fmla="*/ 3 w 473"/>
                  <a:gd name="T35" fmla="*/ 1 h 301"/>
                  <a:gd name="T36" fmla="*/ 11 w 473"/>
                  <a:gd name="T37" fmla="*/ 6 h 301"/>
                  <a:gd name="T38" fmla="*/ 25 w 473"/>
                  <a:gd name="T39" fmla="*/ 13 h 301"/>
                  <a:gd name="T40" fmla="*/ 45 w 473"/>
                  <a:gd name="T41" fmla="*/ 22 h 301"/>
                  <a:gd name="T42" fmla="*/ 68 w 473"/>
                  <a:gd name="T43" fmla="*/ 35 h 301"/>
                  <a:gd name="T44" fmla="*/ 94 w 473"/>
                  <a:gd name="T45" fmla="*/ 49 h 301"/>
                  <a:gd name="T46" fmla="*/ 124 w 473"/>
                  <a:gd name="T47" fmla="*/ 66 h 301"/>
                  <a:gd name="T48" fmla="*/ 157 w 473"/>
                  <a:gd name="T49" fmla="*/ 84 h 301"/>
                  <a:gd name="T50" fmla="*/ 193 w 473"/>
                  <a:gd name="T51" fmla="*/ 105 h 301"/>
                  <a:gd name="T52" fmla="*/ 231 w 473"/>
                  <a:gd name="T53" fmla="*/ 127 h 301"/>
                  <a:gd name="T54" fmla="*/ 270 w 473"/>
                  <a:gd name="T55" fmla="*/ 151 h 301"/>
                  <a:gd name="T56" fmla="*/ 311 w 473"/>
                  <a:gd name="T57" fmla="*/ 178 h 301"/>
                  <a:gd name="T58" fmla="*/ 351 w 473"/>
                  <a:gd name="T59" fmla="*/ 204 h 301"/>
                  <a:gd name="T60" fmla="*/ 392 w 473"/>
                  <a:gd name="T61" fmla="*/ 233 h 301"/>
                  <a:gd name="T62" fmla="*/ 433 w 473"/>
                  <a:gd name="T63" fmla="*/ 263 h 301"/>
                  <a:gd name="T64" fmla="*/ 473 w 473"/>
                  <a:gd name="T65" fmla="*/ 294 h 301"/>
                  <a:gd name="T66" fmla="*/ 445 w 473"/>
                  <a:gd name="T6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3" h="301">
                    <a:moveTo>
                      <a:pt x="445" y="301"/>
                    </a:moveTo>
                    <a:lnTo>
                      <a:pt x="442" y="299"/>
                    </a:lnTo>
                    <a:lnTo>
                      <a:pt x="432" y="291"/>
                    </a:lnTo>
                    <a:lnTo>
                      <a:pt x="415" y="279"/>
                    </a:lnTo>
                    <a:lnTo>
                      <a:pt x="394" y="263"/>
                    </a:lnTo>
                    <a:lnTo>
                      <a:pt x="368" y="244"/>
                    </a:lnTo>
                    <a:lnTo>
                      <a:pt x="338" y="223"/>
                    </a:lnTo>
                    <a:lnTo>
                      <a:pt x="306" y="199"/>
                    </a:lnTo>
                    <a:lnTo>
                      <a:pt x="271" y="175"/>
                    </a:lnTo>
                    <a:lnTo>
                      <a:pt x="235" y="150"/>
                    </a:lnTo>
                    <a:lnTo>
                      <a:pt x="198" y="125"/>
                    </a:lnTo>
                    <a:lnTo>
                      <a:pt x="160" y="99"/>
                    </a:lnTo>
                    <a:lnTo>
                      <a:pt x="124" y="75"/>
                    </a:lnTo>
                    <a:lnTo>
                      <a:pt x="88" y="52"/>
                    </a:lnTo>
                    <a:lnTo>
                      <a:pt x="56" y="32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1" y="6"/>
                    </a:lnTo>
                    <a:lnTo>
                      <a:pt x="25" y="13"/>
                    </a:lnTo>
                    <a:lnTo>
                      <a:pt x="45" y="22"/>
                    </a:lnTo>
                    <a:lnTo>
                      <a:pt x="68" y="35"/>
                    </a:lnTo>
                    <a:lnTo>
                      <a:pt x="94" y="49"/>
                    </a:lnTo>
                    <a:lnTo>
                      <a:pt x="124" y="66"/>
                    </a:lnTo>
                    <a:lnTo>
                      <a:pt x="157" y="84"/>
                    </a:lnTo>
                    <a:lnTo>
                      <a:pt x="193" y="105"/>
                    </a:lnTo>
                    <a:lnTo>
                      <a:pt x="231" y="127"/>
                    </a:lnTo>
                    <a:lnTo>
                      <a:pt x="270" y="151"/>
                    </a:lnTo>
                    <a:lnTo>
                      <a:pt x="311" y="178"/>
                    </a:lnTo>
                    <a:lnTo>
                      <a:pt x="351" y="204"/>
                    </a:lnTo>
                    <a:lnTo>
                      <a:pt x="392" y="233"/>
                    </a:lnTo>
                    <a:lnTo>
                      <a:pt x="433" y="263"/>
                    </a:lnTo>
                    <a:lnTo>
                      <a:pt x="473" y="294"/>
                    </a:lnTo>
                    <a:lnTo>
                      <a:pt x="445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21">
                <a:extLst>
                  <a:ext uri="{FF2B5EF4-FFF2-40B4-BE49-F238E27FC236}">
                    <a16:creationId xmlns:a16="http://schemas.microsoft.com/office/drawing/2014/main" id="{07709F54-4044-44CB-9C4D-78942EC37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64"/>
                <a:ext cx="160" cy="108"/>
              </a:xfrm>
              <a:custGeom>
                <a:avLst/>
                <a:gdLst>
                  <a:gd name="T0" fmla="*/ 310 w 319"/>
                  <a:gd name="T1" fmla="*/ 214 h 214"/>
                  <a:gd name="T2" fmla="*/ 308 w 319"/>
                  <a:gd name="T3" fmla="*/ 213 h 214"/>
                  <a:gd name="T4" fmla="*/ 302 w 319"/>
                  <a:gd name="T5" fmla="*/ 207 h 214"/>
                  <a:gd name="T6" fmla="*/ 293 w 319"/>
                  <a:gd name="T7" fmla="*/ 200 h 214"/>
                  <a:gd name="T8" fmla="*/ 280 w 319"/>
                  <a:gd name="T9" fmla="*/ 190 h 214"/>
                  <a:gd name="T10" fmla="*/ 264 w 319"/>
                  <a:gd name="T11" fmla="*/ 177 h 214"/>
                  <a:gd name="T12" fmla="*/ 245 w 319"/>
                  <a:gd name="T13" fmla="*/ 163 h 214"/>
                  <a:gd name="T14" fmla="*/ 226 w 319"/>
                  <a:gd name="T15" fmla="*/ 147 h 214"/>
                  <a:gd name="T16" fmla="*/ 204 w 319"/>
                  <a:gd name="T17" fmla="*/ 131 h 214"/>
                  <a:gd name="T18" fmla="*/ 180 w 319"/>
                  <a:gd name="T19" fmla="*/ 114 h 214"/>
                  <a:gd name="T20" fmla="*/ 154 w 319"/>
                  <a:gd name="T21" fmla="*/ 95 h 214"/>
                  <a:gd name="T22" fmla="*/ 129 w 319"/>
                  <a:gd name="T23" fmla="*/ 78 h 214"/>
                  <a:gd name="T24" fmla="*/ 103 w 319"/>
                  <a:gd name="T25" fmla="*/ 61 h 214"/>
                  <a:gd name="T26" fmla="*/ 76 w 319"/>
                  <a:gd name="T27" fmla="*/ 44 h 214"/>
                  <a:gd name="T28" fmla="*/ 51 w 319"/>
                  <a:gd name="T29" fmla="*/ 28 h 214"/>
                  <a:gd name="T30" fmla="*/ 24 w 319"/>
                  <a:gd name="T31" fmla="*/ 13 h 214"/>
                  <a:gd name="T32" fmla="*/ 0 w 319"/>
                  <a:gd name="T33" fmla="*/ 0 h 214"/>
                  <a:gd name="T34" fmla="*/ 1 w 319"/>
                  <a:gd name="T35" fmla="*/ 0 h 214"/>
                  <a:gd name="T36" fmla="*/ 6 w 319"/>
                  <a:gd name="T37" fmla="*/ 2 h 214"/>
                  <a:gd name="T38" fmla="*/ 14 w 319"/>
                  <a:gd name="T39" fmla="*/ 4 h 214"/>
                  <a:gd name="T40" fmla="*/ 23 w 319"/>
                  <a:gd name="T41" fmla="*/ 9 h 214"/>
                  <a:gd name="T42" fmla="*/ 36 w 319"/>
                  <a:gd name="T43" fmla="*/ 15 h 214"/>
                  <a:gd name="T44" fmla="*/ 52 w 319"/>
                  <a:gd name="T45" fmla="*/ 22 h 214"/>
                  <a:gd name="T46" fmla="*/ 69 w 319"/>
                  <a:gd name="T47" fmla="*/ 30 h 214"/>
                  <a:gd name="T48" fmla="*/ 89 w 319"/>
                  <a:gd name="T49" fmla="*/ 40 h 214"/>
                  <a:gd name="T50" fmla="*/ 112 w 319"/>
                  <a:gd name="T51" fmla="*/ 52 h 214"/>
                  <a:gd name="T52" fmla="*/ 136 w 319"/>
                  <a:gd name="T53" fmla="*/ 66 h 214"/>
                  <a:gd name="T54" fmla="*/ 162 w 319"/>
                  <a:gd name="T55" fmla="*/ 82 h 214"/>
                  <a:gd name="T56" fmla="*/ 190 w 319"/>
                  <a:gd name="T57" fmla="*/ 99 h 214"/>
                  <a:gd name="T58" fmla="*/ 220 w 319"/>
                  <a:gd name="T59" fmla="*/ 119 h 214"/>
                  <a:gd name="T60" fmla="*/ 251 w 319"/>
                  <a:gd name="T61" fmla="*/ 140 h 214"/>
                  <a:gd name="T62" fmla="*/ 285 w 319"/>
                  <a:gd name="T63" fmla="*/ 165 h 214"/>
                  <a:gd name="T64" fmla="*/ 319 w 319"/>
                  <a:gd name="T65" fmla="*/ 191 h 214"/>
                  <a:gd name="T66" fmla="*/ 310 w 319"/>
                  <a:gd name="T6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9" h="214">
                    <a:moveTo>
                      <a:pt x="310" y="214"/>
                    </a:moveTo>
                    <a:lnTo>
                      <a:pt x="308" y="213"/>
                    </a:lnTo>
                    <a:lnTo>
                      <a:pt x="302" y="207"/>
                    </a:lnTo>
                    <a:lnTo>
                      <a:pt x="293" y="200"/>
                    </a:lnTo>
                    <a:lnTo>
                      <a:pt x="280" y="190"/>
                    </a:lnTo>
                    <a:lnTo>
                      <a:pt x="264" y="177"/>
                    </a:lnTo>
                    <a:lnTo>
                      <a:pt x="245" y="163"/>
                    </a:lnTo>
                    <a:lnTo>
                      <a:pt x="226" y="147"/>
                    </a:lnTo>
                    <a:lnTo>
                      <a:pt x="204" y="131"/>
                    </a:lnTo>
                    <a:lnTo>
                      <a:pt x="180" y="114"/>
                    </a:lnTo>
                    <a:lnTo>
                      <a:pt x="154" y="95"/>
                    </a:lnTo>
                    <a:lnTo>
                      <a:pt x="129" y="78"/>
                    </a:lnTo>
                    <a:lnTo>
                      <a:pt x="103" y="61"/>
                    </a:lnTo>
                    <a:lnTo>
                      <a:pt x="76" y="44"/>
                    </a:lnTo>
                    <a:lnTo>
                      <a:pt x="51" y="2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36" y="15"/>
                    </a:lnTo>
                    <a:lnTo>
                      <a:pt x="52" y="22"/>
                    </a:lnTo>
                    <a:lnTo>
                      <a:pt x="69" y="30"/>
                    </a:lnTo>
                    <a:lnTo>
                      <a:pt x="89" y="40"/>
                    </a:lnTo>
                    <a:lnTo>
                      <a:pt x="112" y="52"/>
                    </a:lnTo>
                    <a:lnTo>
                      <a:pt x="136" y="66"/>
                    </a:lnTo>
                    <a:lnTo>
                      <a:pt x="162" y="82"/>
                    </a:lnTo>
                    <a:lnTo>
                      <a:pt x="190" y="99"/>
                    </a:lnTo>
                    <a:lnTo>
                      <a:pt x="220" y="119"/>
                    </a:lnTo>
                    <a:lnTo>
                      <a:pt x="251" y="140"/>
                    </a:lnTo>
                    <a:lnTo>
                      <a:pt x="285" y="165"/>
                    </a:lnTo>
                    <a:lnTo>
                      <a:pt x="319" y="191"/>
                    </a:lnTo>
                    <a:lnTo>
                      <a:pt x="310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EBE92BA7-BBA9-4069-AD54-CFB917CA6DB8}"/>
                </a:ext>
              </a:extLst>
            </p:cNvPr>
            <p:cNvSpPr txBox="1"/>
            <p:nvPr/>
          </p:nvSpPr>
          <p:spPr>
            <a:xfrm rot="20410973">
              <a:off x="6154563" y="1822589"/>
              <a:ext cx="638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4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DCD4B59-893C-4B85-8377-5F095B064301}"/>
              </a:ext>
            </a:extLst>
          </p:cNvPr>
          <p:cNvGrpSpPr/>
          <p:nvPr/>
        </p:nvGrpSpPr>
        <p:grpSpPr>
          <a:xfrm rot="1660932">
            <a:off x="3716230" y="1906262"/>
            <a:ext cx="1731963" cy="1227138"/>
            <a:chOff x="6597491" y="2710355"/>
            <a:chExt cx="1731963" cy="1227138"/>
          </a:xfrm>
        </p:grpSpPr>
        <p:grpSp>
          <p:nvGrpSpPr>
            <p:cNvPr id="205" name="Group 28">
              <a:extLst>
                <a:ext uri="{FF2B5EF4-FFF2-40B4-BE49-F238E27FC236}">
                  <a16:creationId xmlns:a16="http://schemas.microsoft.com/office/drawing/2014/main" id="{AB2A1FF0-F24B-45B9-8CFC-28BBAD85C7B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97491" y="2710355"/>
              <a:ext cx="1731963" cy="1227138"/>
              <a:chOff x="2226" y="931"/>
              <a:chExt cx="1091" cy="773"/>
            </a:xfrm>
          </p:grpSpPr>
          <p:sp>
            <p:nvSpPr>
              <p:cNvPr id="207" name="Freeform 62">
                <a:extLst>
                  <a:ext uri="{FF2B5EF4-FFF2-40B4-BE49-F238E27FC236}">
                    <a16:creationId xmlns:a16="http://schemas.microsoft.com/office/drawing/2014/main" id="{74F984FA-DEDA-4C76-9F36-0ABAC39FF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1117"/>
                <a:ext cx="57" cy="25"/>
              </a:xfrm>
              <a:custGeom>
                <a:avLst/>
                <a:gdLst>
                  <a:gd name="T0" fmla="*/ 0 w 116"/>
                  <a:gd name="T1" fmla="*/ 0 h 50"/>
                  <a:gd name="T2" fmla="*/ 4 w 116"/>
                  <a:gd name="T3" fmla="*/ 2 h 50"/>
                  <a:gd name="T4" fmla="*/ 12 w 116"/>
                  <a:gd name="T5" fmla="*/ 6 h 50"/>
                  <a:gd name="T6" fmla="*/ 23 w 116"/>
                  <a:gd name="T7" fmla="*/ 12 h 50"/>
                  <a:gd name="T8" fmla="*/ 40 w 116"/>
                  <a:gd name="T9" fmla="*/ 19 h 50"/>
                  <a:gd name="T10" fmla="*/ 57 w 116"/>
                  <a:gd name="T11" fmla="*/ 27 h 50"/>
                  <a:gd name="T12" fmla="*/ 76 w 116"/>
                  <a:gd name="T13" fmla="*/ 35 h 50"/>
                  <a:gd name="T14" fmla="*/ 96 w 116"/>
                  <a:gd name="T15" fmla="*/ 43 h 50"/>
                  <a:gd name="T16" fmla="*/ 116 w 116"/>
                  <a:gd name="T17" fmla="*/ 50 h 50"/>
                  <a:gd name="T18" fmla="*/ 114 w 116"/>
                  <a:gd name="T19" fmla="*/ 50 h 50"/>
                  <a:gd name="T20" fmla="*/ 110 w 116"/>
                  <a:gd name="T21" fmla="*/ 50 h 50"/>
                  <a:gd name="T22" fmla="*/ 101 w 116"/>
                  <a:gd name="T23" fmla="*/ 49 h 50"/>
                  <a:gd name="T24" fmla="*/ 89 w 116"/>
                  <a:gd name="T25" fmla="*/ 46 h 50"/>
                  <a:gd name="T26" fmla="*/ 74 w 116"/>
                  <a:gd name="T27" fmla="*/ 42 h 50"/>
                  <a:gd name="T28" fmla="*/ 53 w 116"/>
                  <a:gd name="T29" fmla="*/ 36 h 50"/>
                  <a:gd name="T30" fmla="*/ 30 w 116"/>
                  <a:gd name="T31" fmla="*/ 28 h 50"/>
                  <a:gd name="T32" fmla="*/ 2 w 116"/>
                  <a:gd name="T33" fmla="*/ 17 h 50"/>
                  <a:gd name="T34" fmla="*/ 0 w 116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0">
                    <a:moveTo>
                      <a:pt x="0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23" y="12"/>
                    </a:lnTo>
                    <a:lnTo>
                      <a:pt x="40" y="19"/>
                    </a:lnTo>
                    <a:lnTo>
                      <a:pt x="57" y="27"/>
                    </a:lnTo>
                    <a:lnTo>
                      <a:pt x="76" y="35"/>
                    </a:lnTo>
                    <a:lnTo>
                      <a:pt x="96" y="43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0" y="50"/>
                    </a:lnTo>
                    <a:lnTo>
                      <a:pt x="101" y="49"/>
                    </a:lnTo>
                    <a:lnTo>
                      <a:pt x="89" y="46"/>
                    </a:lnTo>
                    <a:lnTo>
                      <a:pt x="74" y="42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63">
                <a:extLst>
                  <a:ext uri="{FF2B5EF4-FFF2-40B4-BE49-F238E27FC236}">
                    <a16:creationId xmlns:a16="http://schemas.microsoft.com/office/drawing/2014/main" id="{3EADF18F-9FBB-4119-8D77-53081405D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1137"/>
                <a:ext cx="58" cy="25"/>
              </a:xfrm>
              <a:custGeom>
                <a:avLst/>
                <a:gdLst>
                  <a:gd name="T0" fmla="*/ 0 w 117"/>
                  <a:gd name="T1" fmla="*/ 0 h 50"/>
                  <a:gd name="T2" fmla="*/ 4 w 117"/>
                  <a:gd name="T3" fmla="*/ 1 h 50"/>
                  <a:gd name="T4" fmla="*/ 12 w 117"/>
                  <a:gd name="T5" fmla="*/ 5 h 50"/>
                  <a:gd name="T6" fmla="*/ 23 w 117"/>
                  <a:gd name="T7" fmla="*/ 11 h 50"/>
                  <a:gd name="T8" fmla="*/ 39 w 117"/>
                  <a:gd name="T9" fmla="*/ 18 h 50"/>
                  <a:gd name="T10" fmla="*/ 58 w 117"/>
                  <a:gd name="T11" fmla="*/ 26 h 50"/>
                  <a:gd name="T12" fmla="*/ 77 w 117"/>
                  <a:gd name="T13" fmla="*/ 35 h 50"/>
                  <a:gd name="T14" fmla="*/ 97 w 117"/>
                  <a:gd name="T15" fmla="*/ 43 h 50"/>
                  <a:gd name="T16" fmla="*/ 117 w 117"/>
                  <a:gd name="T17" fmla="*/ 50 h 50"/>
                  <a:gd name="T18" fmla="*/ 115 w 117"/>
                  <a:gd name="T19" fmla="*/ 50 h 50"/>
                  <a:gd name="T20" fmla="*/ 110 w 117"/>
                  <a:gd name="T21" fmla="*/ 50 h 50"/>
                  <a:gd name="T22" fmla="*/ 102 w 117"/>
                  <a:gd name="T23" fmla="*/ 48 h 50"/>
                  <a:gd name="T24" fmla="*/ 90 w 117"/>
                  <a:gd name="T25" fmla="*/ 46 h 50"/>
                  <a:gd name="T26" fmla="*/ 74 w 117"/>
                  <a:gd name="T27" fmla="*/ 42 h 50"/>
                  <a:gd name="T28" fmla="*/ 54 w 117"/>
                  <a:gd name="T29" fmla="*/ 36 h 50"/>
                  <a:gd name="T30" fmla="*/ 30 w 117"/>
                  <a:gd name="T31" fmla="*/ 28 h 50"/>
                  <a:gd name="T32" fmla="*/ 1 w 117"/>
                  <a:gd name="T33" fmla="*/ 17 h 50"/>
                  <a:gd name="T34" fmla="*/ 0 w 117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0">
                    <a:moveTo>
                      <a:pt x="0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8" y="26"/>
                    </a:lnTo>
                    <a:lnTo>
                      <a:pt x="77" y="35"/>
                    </a:lnTo>
                    <a:lnTo>
                      <a:pt x="97" y="43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0" y="50"/>
                    </a:lnTo>
                    <a:lnTo>
                      <a:pt x="102" y="48"/>
                    </a:lnTo>
                    <a:lnTo>
                      <a:pt x="90" y="46"/>
                    </a:lnTo>
                    <a:lnTo>
                      <a:pt x="74" y="42"/>
                    </a:lnTo>
                    <a:lnTo>
                      <a:pt x="54" y="36"/>
                    </a:lnTo>
                    <a:lnTo>
                      <a:pt x="30" y="28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64">
                <a:extLst>
                  <a:ext uri="{FF2B5EF4-FFF2-40B4-BE49-F238E27FC236}">
                    <a16:creationId xmlns:a16="http://schemas.microsoft.com/office/drawing/2014/main" id="{FAEE8EB4-AC5D-471E-8C15-E06FF3ED9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157"/>
                <a:ext cx="57" cy="25"/>
              </a:xfrm>
              <a:custGeom>
                <a:avLst/>
                <a:gdLst>
                  <a:gd name="T0" fmla="*/ 0 w 115"/>
                  <a:gd name="T1" fmla="*/ 0 h 49"/>
                  <a:gd name="T2" fmla="*/ 3 w 115"/>
                  <a:gd name="T3" fmla="*/ 1 h 49"/>
                  <a:gd name="T4" fmla="*/ 12 w 115"/>
                  <a:gd name="T5" fmla="*/ 6 h 49"/>
                  <a:gd name="T6" fmla="*/ 23 w 115"/>
                  <a:gd name="T7" fmla="*/ 11 h 49"/>
                  <a:gd name="T8" fmla="*/ 39 w 115"/>
                  <a:gd name="T9" fmla="*/ 18 h 49"/>
                  <a:gd name="T10" fmla="*/ 56 w 115"/>
                  <a:gd name="T11" fmla="*/ 26 h 49"/>
                  <a:gd name="T12" fmla="*/ 76 w 115"/>
                  <a:gd name="T13" fmla="*/ 34 h 49"/>
                  <a:gd name="T14" fmla="*/ 96 w 115"/>
                  <a:gd name="T15" fmla="*/ 43 h 49"/>
                  <a:gd name="T16" fmla="*/ 115 w 115"/>
                  <a:gd name="T17" fmla="*/ 49 h 49"/>
                  <a:gd name="T18" fmla="*/ 114 w 115"/>
                  <a:gd name="T19" fmla="*/ 49 h 49"/>
                  <a:gd name="T20" fmla="*/ 109 w 115"/>
                  <a:gd name="T21" fmla="*/ 49 h 49"/>
                  <a:gd name="T22" fmla="*/ 100 w 115"/>
                  <a:gd name="T23" fmla="*/ 48 h 49"/>
                  <a:gd name="T24" fmla="*/ 89 w 115"/>
                  <a:gd name="T25" fmla="*/ 46 h 49"/>
                  <a:gd name="T26" fmla="*/ 74 w 115"/>
                  <a:gd name="T27" fmla="*/ 41 h 49"/>
                  <a:gd name="T28" fmla="*/ 53 w 115"/>
                  <a:gd name="T29" fmla="*/ 36 h 49"/>
                  <a:gd name="T30" fmla="*/ 30 w 115"/>
                  <a:gd name="T31" fmla="*/ 28 h 49"/>
                  <a:gd name="T32" fmla="*/ 1 w 115"/>
                  <a:gd name="T33" fmla="*/ 16 h 49"/>
                  <a:gd name="T34" fmla="*/ 0 w 115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49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6" y="26"/>
                    </a:lnTo>
                    <a:lnTo>
                      <a:pt x="76" y="34"/>
                    </a:lnTo>
                    <a:lnTo>
                      <a:pt x="96" y="43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09" y="49"/>
                    </a:lnTo>
                    <a:lnTo>
                      <a:pt x="100" y="48"/>
                    </a:lnTo>
                    <a:lnTo>
                      <a:pt x="89" y="46"/>
                    </a:lnTo>
                    <a:lnTo>
                      <a:pt x="74" y="41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65">
                <a:extLst>
                  <a:ext uri="{FF2B5EF4-FFF2-40B4-BE49-F238E27FC236}">
                    <a16:creationId xmlns:a16="http://schemas.microsoft.com/office/drawing/2014/main" id="{47CCB86D-92E9-4BA7-BFAB-B1EC73BAD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1177"/>
                <a:ext cx="58" cy="25"/>
              </a:xfrm>
              <a:custGeom>
                <a:avLst/>
                <a:gdLst>
                  <a:gd name="T0" fmla="*/ 0 w 116"/>
                  <a:gd name="T1" fmla="*/ 0 h 51"/>
                  <a:gd name="T2" fmla="*/ 3 w 116"/>
                  <a:gd name="T3" fmla="*/ 1 h 51"/>
                  <a:gd name="T4" fmla="*/ 11 w 116"/>
                  <a:gd name="T5" fmla="*/ 6 h 51"/>
                  <a:gd name="T6" fmla="*/ 23 w 116"/>
                  <a:gd name="T7" fmla="*/ 12 h 51"/>
                  <a:gd name="T8" fmla="*/ 39 w 116"/>
                  <a:gd name="T9" fmla="*/ 18 h 51"/>
                  <a:gd name="T10" fmla="*/ 57 w 116"/>
                  <a:gd name="T11" fmla="*/ 27 h 51"/>
                  <a:gd name="T12" fmla="*/ 77 w 116"/>
                  <a:gd name="T13" fmla="*/ 36 h 51"/>
                  <a:gd name="T14" fmla="*/ 96 w 116"/>
                  <a:gd name="T15" fmla="*/ 44 h 51"/>
                  <a:gd name="T16" fmla="*/ 116 w 116"/>
                  <a:gd name="T17" fmla="*/ 51 h 51"/>
                  <a:gd name="T18" fmla="*/ 115 w 116"/>
                  <a:gd name="T19" fmla="*/ 51 h 51"/>
                  <a:gd name="T20" fmla="*/ 109 w 116"/>
                  <a:gd name="T21" fmla="*/ 51 h 51"/>
                  <a:gd name="T22" fmla="*/ 101 w 116"/>
                  <a:gd name="T23" fmla="*/ 48 h 51"/>
                  <a:gd name="T24" fmla="*/ 90 w 116"/>
                  <a:gd name="T25" fmla="*/ 46 h 51"/>
                  <a:gd name="T26" fmla="*/ 73 w 116"/>
                  <a:gd name="T27" fmla="*/ 43 h 51"/>
                  <a:gd name="T28" fmla="*/ 54 w 116"/>
                  <a:gd name="T29" fmla="*/ 37 h 51"/>
                  <a:gd name="T30" fmla="*/ 30 w 116"/>
                  <a:gd name="T31" fmla="*/ 29 h 51"/>
                  <a:gd name="T32" fmla="*/ 1 w 116"/>
                  <a:gd name="T33" fmla="*/ 17 h 51"/>
                  <a:gd name="T34" fmla="*/ 0 w 116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1">
                    <a:moveTo>
                      <a:pt x="0" y="0"/>
                    </a:moveTo>
                    <a:lnTo>
                      <a:pt x="3" y="1"/>
                    </a:lnTo>
                    <a:lnTo>
                      <a:pt x="11" y="6"/>
                    </a:lnTo>
                    <a:lnTo>
                      <a:pt x="23" y="12"/>
                    </a:lnTo>
                    <a:lnTo>
                      <a:pt x="39" y="18"/>
                    </a:lnTo>
                    <a:lnTo>
                      <a:pt x="57" y="27"/>
                    </a:lnTo>
                    <a:lnTo>
                      <a:pt x="77" y="36"/>
                    </a:lnTo>
                    <a:lnTo>
                      <a:pt x="96" y="44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09" y="51"/>
                    </a:lnTo>
                    <a:lnTo>
                      <a:pt x="101" y="48"/>
                    </a:lnTo>
                    <a:lnTo>
                      <a:pt x="90" y="46"/>
                    </a:lnTo>
                    <a:lnTo>
                      <a:pt x="73" y="43"/>
                    </a:lnTo>
                    <a:lnTo>
                      <a:pt x="54" y="37"/>
                    </a:lnTo>
                    <a:lnTo>
                      <a:pt x="30" y="29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79">
                <a:extLst>
                  <a:ext uri="{FF2B5EF4-FFF2-40B4-BE49-F238E27FC236}">
                    <a16:creationId xmlns:a16="http://schemas.microsoft.com/office/drawing/2014/main" id="{A7532913-95C6-47E3-A347-0813771E6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953"/>
                <a:ext cx="1049" cy="751"/>
              </a:xfrm>
              <a:custGeom>
                <a:avLst/>
                <a:gdLst>
                  <a:gd name="T0" fmla="*/ 129 w 2099"/>
                  <a:gd name="T1" fmla="*/ 794 h 1501"/>
                  <a:gd name="T2" fmla="*/ 164 w 2099"/>
                  <a:gd name="T3" fmla="*/ 789 h 1501"/>
                  <a:gd name="T4" fmla="*/ 225 w 2099"/>
                  <a:gd name="T5" fmla="*/ 788 h 1501"/>
                  <a:gd name="T6" fmla="*/ 295 w 2099"/>
                  <a:gd name="T7" fmla="*/ 801 h 1501"/>
                  <a:gd name="T8" fmla="*/ 361 w 2099"/>
                  <a:gd name="T9" fmla="*/ 838 h 1501"/>
                  <a:gd name="T10" fmla="*/ 403 w 2099"/>
                  <a:gd name="T11" fmla="*/ 908 h 1501"/>
                  <a:gd name="T12" fmla="*/ 385 w 2099"/>
                  <a:gd name="T13" fmla="*/ 1044 h 1501"/>
                  <a:gd name="T14" fmla="*/ 307 w 2099"/>
                  <a:gd name="T15" fmla="*/ 1105 h 1501"/>
                  <a:gd name="T16" fmla="*/ 286 w 2099"/>
                  <a:gd name="T17" fmla="*/ 1128 h 1501"/>
                  <a:gd name="T18" fmla="*/ 338 w 2099"/>
                  <a:gd name="T19" fmla="*/ 1280 h 1501"/>
                  <a:gd name="T20" fmla="*/ 389 w 2099"/>
                  <a:gd name="T21" fmla="*/ 1463 h 1501"/>
                  <a:gd name="T22" fmla="*/ 404 w 2099"/>
                  <a:gd name="T23" fmla="*/ 1497 h 1501"/>
                  <a:gd name="T24" fmla="*/ 457 w 2099"/>
                  <a:gd name="T25" fmla="*/ 1472 h 1501"/>
                  <a:gd name="T26" fmla="*/ 550 w 2099"/>
                  <a:gd name="T27" fmla="*/ 1432 h 1501"/>
                  <a:gd name="T28" fmla="*/ 675 w 2099"/>
                  <a:gd name="T29" fmla="*/ 1378 h 1501"/>
                  <a:gd name="T30" fmla="*/ 832 w 2099"/>
                  <a:gd name="T31" fmla="*/ 1313 h 1501"/>
                  <a:gd name="T32" fmla="*/ 1011 w 2099"/>
                  <a:gd name="T33" fmla="*/ 1243 h 1501"/>
                  <a:gd name="T34" fmla="*/ 1211 w 2099"/>
                  <a:gd name="T35" fmla="*/ 1168 h 1501"/>
                  <a:gd name="T36" fmla="*/ 1425 w 2099"/>
                  <a:gd name="T37" fmla="*/ 1093 h 1501"/>
                  <a:gd name="T38" fmla="*/ 1647 w 2099"/>
                  <a:gd name="T39" fmla="*/ 1021 h 1501"/>
                  <a:gd name="T40" fmla="*/ 1873 w 2099"/>
                  <a:gd name="T41" fmla="*/ 955 h 1501"/>
                  <a:gd name="T42" fmla="*/ 2099 w 2099"/>
                  <a:gd name="T43" fmla="*/ 900 h 1501"/>
                  <a:gd name="T44" fmla="*/ 1910 w 2099"/>
                  <a:gd name="T45" fmla="*/ 584 h 1501"/>
                  <a:gd name="T46" fmla="*/ 1870 w 2099"/>
                  <a:gd name="T47" fmla="*/ 595 h 1501"/>
                  <a:gd name="T48" fmla="*/ 1810 w 2099"/>
                  <a:gd name="T49" fmla="*/ 604 h 1501"/>
                  <a:gd name="T50" fmla="*/ 1743 w 2099"/>
                  <a:gd name="T51" fmla="*/ 599 h 1501"/>
                  <a:gd name="T52" fmla="*/ 1685 w 2099"/>
                  <a:gd name="T53" fmla="*/ 570 h 1501"/>
                  <a:gd name="T54" fmla="*/ 1647 w 2099"/>
                  <a:gd name="T55" fmla="*/ 489 h 1501"/>
                  <a:gd name="T56" fmla="*/ 1681 w 2099"/>
                  <a:gd name="T57" fmla="*/ 379 h 1501"/>
                  <a:gd name="T58" fmla="*/ 1737 w 2099"/>
                  <a:gd name="T59" fmla="*/ 324 h 1501"/>
                  <a:gd name="T60" fmla="*/ 1716 w 2099"/>
                  <a:gd name="T61" fmla="*/ 277 h 1501"/>
                  <a:gd name="T62" fmla="*/ 1624 w 2099"/>
                  <a:gd name="T63" fmla="*/ 122 h 1501"/>
                  <a:gd name="T64" fmla="*/ 1567 w 2099"/>
                  <a:gd name="T65" fmla="*/ 0 h 1501"/>
                  <a:gd name="T66" fmla="*/ 1553 w 2099"/>
                  <a:gd name="T67" fmla="*/ 9 h 1501"/>
                  <a:gd name="T68" fmla="*/ 1511 w 2099"/>
                  <a:gd name="T69" fmla="*/ 36 h 1501"/>
                  <a:gd name="T70" fmla="*/ 1442 w 2099"/>
                  <a:gd name="T71" fmla="*/ 76 h 1501"/>
                  <a:gd name="T72" fmla="*/ 1346 w 2099"/>
                  <a:gd name="T73" fmla="*/ 126 h 1501"/>
                  <a:gd name="T74" fmla="*/ 1221 w 2099"/>
                  <a:gd name="T75" fmla="*/ 182 h 1501"/>
                  <a:gd name="T76" fmla="*/ 1069 w 2099"/>
                  <a:gd name="T77" fmla="*/ 241 h 1501"/>
                  <a:gd name="T78" fmla="*/ 889 w 2099"/>
                  <a:gd name="T79" fmla="*/ 298 h 1501"/>
                  <a:gd name="T80" fmla="*/ 683 w 2099"/>
                  <a:gd name="T81" fmla="*/ 353 h 1501"/>
                  <a:gd name="T82" fmla="*/ 449 w 2099"/>
                  <a:gd name="T83" fmla="*/ 399 h 1501"/>
                  <a:gd name="T84" fmla="*/ 189 w 2099"/>
                  <a:gd name="T85" fmla="*/ 433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9" h="1501">
                    <a:moveTo>
                      <a:pt x="0" y="448"/>
                    </a:moveTo>
                    <a:lnTo>
                      <a:pt x="127" y="794"/>
                    </a:lnTo>
                    <a:lnTo>
                      <a:pt x="129" y="794"/>
                    </a:lnTo>
                    <a:lnTo>
                      <a:pt x="137" y="792"/>
                    </a:lnTo>
                    <a:lnTo>
                      <a:pt x="149" y="790"/>
                    </a:lnTo>
                    <a:lnTo>
                      <a:pt x="164" y="789"/>
                    </a:lnTo>
                    <a:lnTo>
                      <a:pt x="182" y="788"/>
                    </a:lnTo>
                    <a:lnTo>
                      <a:pt x="202" y="787"/>
                    </a:lnTo>
                    <a:lnTo>
                      <a:pt x="225" y="788"/>
                    </a:lnTo>
                    <a:lnTo>
                      <a:pt x="248" y="790"/>
                    </a:lnTo>
                    <a:lnTo>
                      <a:pt x="272" y="794"/>
                    </a:lnTo>
                    <a:lnTo>
                      <a:pt x="295" y="801"/>
                    </a:lnTo>
                    <a:lnTo>
                      <a:pt x="319" y="810"/>
                    </a:lnTo>
                    <a:lnTo>
                      <a:pt x="341" y="822"/>
                    </a:lnTo>
                    <a:lnTo>
                      <a:pt x="361" y="838"/>
                    </a:lnTo>
                    <a:lnTo>
                      <a:pt x="378" y="856"/>
                    </a:lnTo>
                    <a:lnTo>
                      <a:pt x="393" y="880"/>
                    </a:lnTo>
                    <a:lnTo>
                      <a:pt x="403" y="908"/>
                    </a:lnTo>
                    <a:lnTo>
                      <a:pt x="411" y="963"/>
                    </a:lnTo>
                    <a:lnTo>
                      <a:pt x="403" y="1008"/>
                    </a:lnTo>
                    <a:lnTo>
                      <a:pt x="385" y="1044"/>
                    </a:lnTo>
                    <a:lnTo>
                      <a:pt x="360" y="1072"/>
                    </a:lnTo>
                    <a:lnTo>
                      <a:pt x="332" y="1091"/>
                    </a:lnTo>
                    <a:lnTo>
                      <a:pt x="307" y="1105"/>
                    </a:lnTo>
                    <a:lnTo>
                      <a:pt x="288" y="1112"/>
                    </a:lnTo>
                    <a:lnTo>
                      <a:pt x="281" y="1114"/>
                    </a:lnTo>
                    <a:lnTo>
                      <a:pt x="286" y="1128"/>
                    </a:lnTo>
                    <a:lnTo>
                      <a:pt x="298" y="1165"/>
                    </a:lnTo>
                    <a:lnTo>
                      <a:pt x="317" y="1218"/>
                    </a:lnTo>
                    <a:lnTo>
                      <a:pt x="338" y="1280"/>
                    </a:lnTo>
                    <a:lnTo>
                      <a:pt x="358" y="1347"/>
                    </a:lnTo>
                    <a:lnTo>
                      <a:pt x="377" y="1410"/>
                    </a:lnTo>
                    <a:lnTo>
                      <a:pt x="389" y="1463"/>
                    </a:lnTo>
                    <a:lnTo>
                      <a:pt x="394" y="1501"/>
                    </a:lnTo>
                    <a:lnTo>
                      <a:pt x="396" y="1500"/>
                    </a:lnTo>
                    <a:lnTo>
                      <a:pt x="404" y="1497"/>
                    </a:lnTo>
                    <a:lnTo>
                      <a:pt x="417" y="1491"/>
                    </a:lnTo>
                    <a:lnTo>
                      <a:pt x="434" y="1483"/>
                    </a:lnTo>
                    <a:lnTo>
                      <a:pt x="457" y="1472"/>
                    </a:lnTo>
                    <a:lnTo>
                      <a:pt x="484" y="1461"/>
                    </a:lnTo>
                    <a:lnTo>
                      <a:pt x="514" y="1447"/>
                    </a:lnTo>
                    <a:lnTo>
                      <a:pt x="550" y="1432"/>
                    </a:lnTo>
                    <a:lnTo>
                      <a:pt x="588" y="1416"/>
                    </a:lnTo>
                    <a:lnTo>
                      <a:pt x="630" y="1398"/>
                    </a:lnTo>
                    <a:lnTo>
                      <a:pt x="675" y="1378"/>
                    </a:lnTo>
                    <a:lnTo>
                      <a:pt x="725" y="1357"/>
                    </a:lnTo>
                    <a:lnTo>
                      <a:pt x="777" y="1337"/>
                    </a:lnTo>
                    <a:lnTo>
                      <a:pt x="832" y="1313"/>
                    </a:lnTo>
                    <a:lnTo>
                      <a:pt x="889" y="1290"/>
                    </a:lnTo>
                    <a:lnTo>
                      <a:pt x="949" y="1267"/>
                    </a:lnTo>
                    <a:lnTo>
                      <a:pt x="1011" y="1243"/>
                    </a:lnTo>
                    <a:lnTo>
                      <a:pt x="1076" y="1218"/>
                    </a:lnTo>
                    <a:lnTo>
                      <a:pt x="1143" y="1194"/>
                    </a:lnTo>
                    <a:lnTo>
                      <a:pt x="1211" y="1168"/>
                    </a:lnTo>
                    <a:lnTo>
                      <a:pt x="1281" y="1143"/>
                    </a:lnTo>
                    <a:lnTo>
                      <a:pt x="1352" y="1118"/>
                    </a:lnTo>
                    <a:lnTo>
                      <a:pt x="1425" y="1093"/>
                    </a:lnTo>
                    <a:lnTo>
                      <a:pt x="1499" y="1069"/>
                    </a:lnTo>
                    <a:lnTo>
                      <a:pt x="1572" y="1045"/>
                    </a:lnTo>
                    <a:lnTo>
                      <a:pt x="1647" y="1021"/>
                    </a:lnTo>
                    <a:lnTo>
                      <a:pt x="1722" y="999"/>
                    </a:lnTo>
                    <a:lnTo>
                      <a:pt x="1798" y="977"/>
                    </a:lnTo>
                    <a:lnTo>
                      <a:pt x="1873" y="955"/>
                    </a:lnTo>
                    <a:lnTo>
                      <a:pt x="1949" y="936"/>
                    </a:lnTo>
                    <a:lnTo>
                      <a:pt x="2024" y="917"/>
                    </a:lnTo>
                    <a:lnTo>
                      <a:pt x="2099" y="900"/>
                    </a:lnTo>
                    <a:lnTo>
                      <a:pt x="1919" y="581"/>
                    </a:lnTo>
                    <a:lnTo>
                      <a:pt x="1917" y="582"/>
                    </a:lnTo>
                    <a:lnTo>
                      <a:pt x="1910" y="584"/>
                    </a:lnTo>
                    <a:lnTo>
                      <a:pt x="1900" y="586"/>
                    </a:lnTo>
                    <a:lnTo>
                      <a:pt x="1886" y="591"/>
                    </a:lnTo>
                    <a:lnTo>
                      <a:pt x="1870" y="595"/>
                    </a:lnTo>
                    <a:lnTo>
                      <a:pt x="1851" y="598"/>
                    </a:lnTo>
                    <a:lnTo>
                      <a:pt x="1830" y="601"/>
                    </a:lnTo>
                    <a:lnTo>
                      <a:pt x="1810" y="604"/>
                    </a:lnTo>
                    <a:lnTo>
                      <a:pt x="1787" y="604"/>
                    </a:lnTo>
                    <a:lnTo>
                      <a:pt x="1765" y="603"/>
                    </a:lnTo>
                    <a:lnTo>
                      <a:pt x="1743" y="599"/>
                    </a:lnTo>
                    <a:lnTo>
                      <a:pt x="1722" y="593"/>
                    </a:lnTo>
                    <a:lnTo>
                      <a:pt x="1703" y="584"/>
                    </a:lnTo>
                    <a:lnTo>
                      <a:pt x="1685" y="570"/>
                    </a:lnTo>
                    <a:lnTo>
                      <a:pt x="1670" y="554"/>
                    </a:lnTo>
                    <a:lnTo>
                      <a:pt x="1659" y="533"/>
                    </a:lnTo>
                    <a:lnTo>
                      <a:pt x="1647" y="489"/>
                    </a:lnTo>
                    <a:lnTo>
                      <a:pt x="1650" y="447"/>
                    </a:lnTo>
                    <a:lnTo>
                      <a:pt x="1661" y="410"/>
                    </a:lnTo>
                    <a:lnTo>
                      <a:pt x="1681" y="379"/>
                    </a:lnTo>
                    <a:lnTo>
                      <a:pt x="1703" y="354"/>
                    </a:lnTo>
                    <a:lnTo>
                      <a:pt x="1722" y="335"/>
                    </a:lnTo>
                    <a:lnTo>
                      <a:pt x="1737" y="324"/>
                    </a:lnTo>
                    <a:lnTo>
                      <a:pt x="1743" y="319"/>
                    </a:lnTo>
                    <a:lnTo>
                      <a:pt x="1736" y="308"/>
                    </a:lnTo>
                    <a:lnTo>
                      <a:pt x="1716" y="277"/>
                    </a:lnTo>
                    <a:lnTo>
                      <a:pt x="1689" y="230"/>
                    </a:lnTo>
                    <a:lnTo>
                      <a:pt x="1657" y="177"/>
                    </a:lnTo>
                    <a:lnTo>
                      <a:pt x="1624" y="122"/>
                    </a:lnTo>
                    <a:lnTo>
                      <a:pt x="1597" y="70"/>
                    </a:lnTo>
                    <a:lnTo>
                      <a:pt x="1576" y="28"/>
                    </a:lnTo>
                    <a:lnTo>
                      <a:pt x="1567" y="0"/>
                    </a:lnTo>
                    <a:lnTo>
                      <a:pt x="1566" y="1"/>
                    </a:lnTo>
                    <a:lnTo>
                      <a:pt x="1561" y="5"/>
                    </a:lnTo>
                    <a:lnTo>
                      <a:pt x="1553" y="9"/>
                    </a:lnTo>
                    <a:lnTo>
                      <a:pt x="1543" y="17"/>
                    </a:lnTo>
                    <a:lnTo>
                      <a:pt x="1529" y="25"/>
                    </a:lnTo>
                    <a:lnTo>
                      <a:pt x="1511" y="36"/>
                    </a:lnTo>
                    <a:lnTo>
                      <a:pt x="1491" y="48"/>
                    </a:lnTo>
                    <a:lnTo>
                      <a:pt x="1468" y="61"/>
                    </a:lnTo>
                    <a:lnTo>
                      <a:pt x="1442" y="76"/>
                    </a:lnTo>
                    <a:lnTo>
                      <a:pt x="1412" y="92"/>
                    </a:lnTo>
                    <a:lnTo>
                      <a:pt x="1380" y="108"/>
                    </a:lnTo>
                    <a:lnTo>
                      <a:pt x="1346" y="126"/>
                    </a:lnTo>
                    <a:lnTo>
                      <a:pt x="1306" y="144"/>
                    </a:lnTo>
                    <a:lnTo>
                      <a:pt x="1265" y="162"/>
                    </a:lnTo>
                    <a:lnTo>
                      <a:pt x="1221" y="182"/>
                    </a:lnTo>
                    <a:lnTo>
                      <a:pt x="1173" y="202"/>
                    </a:lnTo>
                    <a:lnTo>
                      <a:pt x="1122" y="221"/>
                    </a:lnTo>
                    <a:lnTo>
                      <a:pt x="1069" y="241"/>
                    </a:lnTo>
                    <a:lnTo>
                      <a:pt x="1013" y="260"/>
                    </a:lnTo>
                    <a:lnTo>
                      <a:pt x="953" y="280"/>
                    </a:lnTo>
                    <a:lnTo>
                      <a:pt x="889" y="298"/>
                    </a:lnTo>
                    <a:lnTo>
                      <a:pt x="824" y="317"/>
                    </a:lnTo>
                    <a:lnTo>
                      <a:pt x="755" y="335"/>
                    </a:lnTo>
                    <a:lnTo>
                      <a:pt x="683" y="353"/>
                    </a:lnTo>
                    <a:lnTo>
                      <a:pt x="608" y="369"/>
                    </a:lnTo>
                    <a:lnTo>
                      <a:pt x="530" y="384"/>
                    </a:lnTo>
                    <a:lnTo>
                      <a:pt x="449" y="399"/>
                    </a:lnTo>
                    <a:lnTo>
                      <a:pt x="365" y="411"/>
                    </a:lnTo>
                    <a:lnTo>
                      <a:pt x="279" y="423"/>
                    </a:lnTo>
                    <a:lnTo>
                      <a:pt x="189" y="433"/>
                    </a:lnTo>
                    <a:lnTo>
                      <a:pt x="96" y="441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80">
                <a:extLst>
                  <a:ext uri="{FF2B5EF4-FFF2-40B4-BE49-F238E27FC236}">
                    <a16:creationId xmlns:a16="http://schemas.microsoft.com/office/drawing/2014/main" id="{BF15A5C3-00F3-441E-8E9E-13C9D3FF4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973"/>
                <a:ext cx="999" cy="711"/>
              </a:xfrm>
              <a:custGeom>
                <a:avLst/>
                <a:gdLst>
                  <a:gd name="T0" fmla="*/ 1971 w 1997"/>
                  <a:gd name="T1" fmla="*/ 805 h 1422"/>
                  <a:gd name="T2" fmla="*/ 1881 w 1997"/>
                  <a:gd name="T3" fmla="*/ 648 h 1422"/>
                  <a:gd name="T4" fmla="*/ 1823 w 1997"/>
                  <a:gd name="T5" fmla="*/ 545 h 1422"/>
                  <a:gd name="T6" fmla="*/ 1805 w 1997"/>
                  <a:gd name="T7" fmla="*/ 548 h 1422"/>
                  <a:gd name="T8" fmla="*/ 1760 w 1997"/>
                  <a:gd name="T9" fmla="*/ 556 h 1422"/>
                  <a:gd name="T10" fmla="*/ 1702 w 1997"/>
                  <a:gd name="T11" fmla="*/ 557 h 1422"/>
                  <a:gd name="T12" fmla="*/ 1643 w 1997"/>
                  <a:gd name="T13" fmla="*/ 544 h 1422"/>
                  <a:gd name="T14" fmla="*/ 1596 w 1997"/>
                  <a:gd name="T15" fmla="*/ 506 h 1422"/>
                  <a:gd name="T16" fmla="*/ 1575 w 1997"/>
                  <a:gd name="T17" fmla="*/ 406 h 1422"/>
                  <a:gd name="T18" fmla="*/ 1620 w 1997"/>
                  <a:gd name="T19" fmla="*/ 316 h 1422"/>
                  <a:gd name="T20" fmla="*/ 1656 w 1997"/>
                  <a:gd name="T21" fmla="*/ 279 h 1422"/>
                  <a:gd name="T22" fmla="*/ 1605 w 1997"/>
                  <a:gd name="T23" fmla="*/ 202 h 1422"/>
                  <a:gd name="T24" fmla="*/ 1519 w 1997"/>
                  <a:gd name="T25" fmla="*/ 61 h 1422"/>
                  <a:gd name="T26" fmla="*/ 1483 w 1997"/>
                  <a:gd name="T27" fmla="*/ 2 h 1422"/>
                  <a:gd name="T28" fmla="*/ 1458 w 1997"/>
                  <a:gd name="T29" fmla="*/ 18 h 1422"/>
                  <a:gd name="T30" fmla="*/ 1406 w 1997"/>
                  <a:gd name="T31" fmla="*/ 49 h 1422"/>
                  <a:gd name="T32" fmla="*/ 1329 w 1997"/>
                  <a:gd name="T33" fmla="*/ 89 h 1422"/>
                  <a:gd name="T34" fmla="*/ 1226 w 1997"/>
                  <a:gd name="T35" fmla="*/ 139 h 1422"/>
                  <a:gd name="T36" fmla="*/ 1099 w 1997"/>
                  <a:gd name="T37" fmla="*/ 192 h 1422"/>
                  <a:gd name="T38" fmla="*/ 945 w 1997"/>
                  <a:gd name="T39" fmla="*/ 247 h 1422"/>
                  <a:gd name="T40" fmla="*/ 768 w 1997"/>
                  <a:gd name="T41" fmla="*/ 299 h 1422"/>
                  <a:gd name="T42" fmla="*/ 566 w 1997"/>
                  <a:gd name="T43" fmla="*/ 347 h 1422"/>
                  <a:gd name="T44" fmla="*/ 339 w 1997"/>
                  <a:gd name="T45" fmla="*/ 386 h 1422"/>
                  <a:gd name="T46" fmla="*/ 88 w 1997"/>
                  <a:gd name="T47" fmla="*/ 415 h 1422"/>
                  <a:gd name="T48" fmla="*/ 18 w 1997"/>
                  <a:gd name="T49" fmla="*/ 470 h 1422"/>
                  <a:gd name="T50" fmla="*/ 78 w 1997"/>
                  <a:gd name="T51" fmla="*/ 637 h 1422"/>
                  <a:gd name="T52" fmla="*/ 117 w 1997"/>
                  <a:gd name="T53" fmla="*/ 743 h 1422"/>
                  <a:gd name="T54" fmla="*/ 137 w 1997"/>
                  <a:gd name="T55" fmla="*/ 743 h 1422"/>
                  <a:gd name="T56" fmla="*/ 185 w 1997"/>
                  <a:gd name="T57" fmla="*/ 742 h 1422"/>
                  <a:gd name="T58" fmla="*/ 248 w 1997"/>
                  <a:gd name="T59" fmla="*/ 752 h 1422"/>
                  <a:gd name="T60" fmla="*/ 311 w 1997"/>
                  <a:gd name="T61" fmla="*/ 779 h 1422"/>
                  <a:gd name="T62" fmla="*/ 357 w 1997"/>
                  <a:gd name="T63" fmla="*/ 833 h 1422"/>
                  <a:gd name="T64" fmla="*/ 368 w 1997"/>
                  <a:gd name="T65" fmla="*/ 952 h 1422"/>
                  <a:gd name="T66" fmla="*/ 306 w 1997"/>
                  <a:gd name="T67" fmla="*/ 1030 h 1422"/>
                  <a:gd name="T68" fmla="*/ 262 w 1997"/>
                  <a:gd name="T69" fmla="*/ 1056 h 1422"/>
                  <a:gd name="T70" fmla="*/ 295 w 1997"/>
                  <a:gd name="T71" fmla="*/ 1156 h 1422"/>
                  <a:gd name="T72" fmla="*/ 348 w 1997"/>
                  <a:gd name="T73" fmla="*/ 1336 h 1422"/>
                  <a:gd name="T74" fmla="*/ 366 w 1997"/>
                  <a:gd name="T75" fmla="*/ 1421 h 1422"/>
                  <a:gd name="T76" fmla="*/ 404 w 1997"/>
                  <a:gd name="T77" fmla="*/ 1404 h 1422"/>
                  <a:gd name="T78" fmla="*/ 482 w 1997"/>
                  <a:gd name="T79" fmla="*/ 1370 h 1422"/>
                  <a:gd name="T80" fmla="*/ 595 w 1997"/>
                  <a:gd name="T81" fmla="*/ 1322 h 1422"/>
                  <a:gd name="T82" fmla="*/ 738 w 1997"/>
                  <a:gd name="T83" fmla="*/ 1263 h 1422"/>
                  <a:gd name="T84" fmla="*/ 906 w 1997"/>
                  <a:gd name="T85" fmla="*/ 1196 h 1422"/>
                  <a:gd name="T86" fmla="*/ 1093 w 1997"/>
                  <a:gd name="T87" fmla="*/ 1125 h 1422"/>
                  <a:gd name="T88" fmla="*/ 1294 w 1997"/>
                  <a:gd name="T89" fmla="*/ 1053 h 1422"/>
                  <a:gd name="T90" fmla="*/ 1504 w 1997"/>
                  <a:gd name="T91" fmla="*/ 984 h 1422"/>
                  <a:gd name="T92" fmla="*/ 1717 w 1997"/>
                  <a:gd name="T93" fmla="*/ 921 h 1422"/>
                  <a:gd name="T94" fmla="*/ 1928 w 1997"/>
                  <a:gd name="T95" fmla="*/ 867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1422">
                    <a:moveTo>
                      <a:pt x="1997" y="851"/>
                    </a:moveTo>
                    <a:lnTo>
                      <a:pt x="1990" y="838"/>
                    </a:lnTo>
                    <a:lnTo>
                      <a:pt x="1971" y="805"/>
                    </a:lnTo>
                    <a:lnTo>
                      <a:pt x="1944" y="757"/>
                    </a:lnTo>
                    <a:lnTo>
                      <a:pt x="1913" y="703"/>
                    </a:lnTo>
                    <a:lnTo>
                      <a:pt x="1881" y="648"/>
                    </a:lnTo>
                    <a:lnTo>
                      <a:pt x="1853" y="598"/>
                    </a:lnTo>
                    <a:lnTo>
                      <a:pt x="1832" y="563"/>
                    </a:lnTo>
                    <a:lnTo>
                      <a:pt x="1823" y="545"/>
                    </a:lnTo>
                    <a:lnTo>
                      <a:pt x="1821" y="545"/>
                    </a:lnTo>
                    <a:lnTo>
                      <a:pt x="1814" y="546"/>
                    </a:lnTo>
                    <a:lnTo>
                      <a:pt x="1805" y="548"/>
                    </a:lnTo>
                    <a:lnTo>
                      <a:pt x="1792" y="551"/>
                    </a:lnTo>
                    <a:lnTo>
                      <a:pt x="1777" y="553"/>
                    </a:lnTo>
                    <a:lnTo>
                      <a:pt x="1760" y="556"/>
                    </a:lnTo>
                    <a:lnTo>
                      <a:pt x="1741" y="557"/>
                    </a:lnTo>
                    <a:lnTo>
                      <a:pt x="1722" y="558"/>
                    </a:lnTo>
                    <a:lnTo>
                      <a:pt x="1702" y="557"/>
                    </a:lnTo>
                    <a:lnTo>
                      <a:pt x="1681" y="555"/>
                    </a:lnTo>
                    <a:lnTo>
                      <a:pt x="1662" y="551"/>
                    </a:lnTo>
                    <a:lnTo>
                      <a:pt x="1643" y="544"/>
                    </a:lnTo>
                    <a:lnTo>
                      <a:pt x="1625" y="535"/>
                    </a:lnTo>
                    <a:lnTo>
                      <a:pt x="1609" y="522"/>
                    </a:lnTo>
                    <a:lnTo>
                      <a:pt x="1596" y="506"/>
                    </a:lnTo>
                    <a:lnTo>
                      <a:pt x="1585" y="487"/>
                    </a:lnTo>
                    <a:lnTo>
                      <a:pt x="1573" y="444"/>
                    </a:lnTo>
                    <a:lnTo>
                      <a:pt x="1575" y="406"/>
                    </a:lnTo>
                    <a:lnTo>
                      <a:pt x="1586" y="371"/>
                    </a:lnTo>
                    <a:lnTo>
                      <a:pt x="1602" y="341"/>
                    </a:lnTo>
                    <a:lnTo>
                      <a:pt x="1620" y="316"/>
                    </a:lnTo>
                    <a:lnTo>
                      <a:pt x="1638" y="298"/>
                    </a:lnTo>
                    <a:lnTo>
                      <a:pt x="1651" y="285"/>
                    </a:lnTo>
                    <a:lnTo>
                      <a:pt x="1656" y="279"/>
                    </a:lnTo>
                    <a:lnTo>
                      <a:pt x="1649" y="269"/>
                    </a:lnTo>
                    <a:lnTo>
                      <a:pt x="1632" y="241"/>
                    </a:lnTo>
                    <a:lnTo>
                      <a:pt x="1605" y="202"/>
                    </a:lnTo>
                    <a:lnTo>
                      <a:pt x="1577" y="155"/>
                    </a:lnTo>
                    <a:lnTo>
                      <a:pt x="1545" y="106"/>
                    </a:lnTo>
                    <a:lnTo>
                      <a:pt x="1519" y="61"/>
                    </a:lnTo>
                    <a:lnTo>
                      <a:pt x="1497" y="23"/>
                    </a:lnTo>
                    <a:lnTo>
                      <a:pt x="1487" y="0"/>
                    </a:lnTo>
                    <a:lnTo>
                      <a:pt x="1483" y="2"/>
                    </a:lnTo>
                    <a:lnTo>
                      <a:pt x="1478" y="6"/>
                    </a:lnTo>
                    <a:lnTo>
                      <a:pt x="1469" y="11"/>
                    </a:lnTo>
                    <a:lnTo>
                      <a:pt x="1458" y="18"/>
                    </a:lnTo>
                    <a:lnTo>
                      <a:pt x="1443" y="27"/>
                    </a:lnTo>
                    <a:lnTo>
                      <a:pt x="1426" y="37"/>
                    </a:lnTo>
                    <a:lnTo>
                      <a:pt x="1406" y="49"/>
                    </a:lnTo>
                    <a:lnTo>
                      <a:pt x="1383" y="61"/>
                    </a:lnTo>
                    <a:lnTo>
                      <a:pt x="1357" y="74"/>
                    </a:lnTo>
                    <a:lnTo>
                      <a:pt x="1329" y="89"/>
                    </a:lnTo>
                    <a:lnTo>
                      <a:pt x="1297" y="105"/>
                    </a:lnTo>
                    <a:lnTo>
                      <a:pt x="1263" y="121"/>
                    </a:lnTo>
                    <a:lnTo>
                      <a:pt x="1226" y="139"/>
                    </a:lnTo>
                    <a:lnTo>
                      <a:pt x="1186" y="156"/>
                    </a:lnTo>
                    <a:lnTo>
                      <a:pt x="1143" y="173"/>
                    </a:lnTo>
                    <a:lnTo>
                      <a:pt x="1099" y="192"/>
                    </a:lnTo>
                    <a:lnTo>
                      <a:pt x="1050" y="210"/>
                    </a:lnTo>
                    <a:lnTo>
                      <a:pt x="999" y="228"/>
                    </a:lnTo>
                    <a:lnTo>
                      <a:pt x="945" y="247"/>
                    </a:lnTo>
                    <a:lnTo>
                      <a:pt x="889" y="264"/>
                    </a:lnTo>
                    <a:lnTo>
                      <a:pt x="830" y="281"/>
                    </a:lnTo>
                    <a:lnTo>
                      <a:pt x="768" y="299"/>
                    </a:lnTo>
                    <a:lnTo>
                      <a:pt x="703" y="316"/>
                    </a:lnTo>
                    <a:lnTo>
                      <a:pt x="637" y="332"/>
                    </a:lnTo>
                    <a:lnTo>
                      <a:pt x="566" y="347"/>
                    </a:lnTo>
                    <a:lnTo>
                      <a:pt x="494" y="361"/>
                    </a:lnTo>
                    <a:lnTo>
                      <a:pt x="418" y="375"/>
                    </a:lnTo>
                    <a:lnTo>
                      <a:pt x="339" y="386"/>
                    </a:lnTo>
                    <a:lnTo>
                      <a:pt x="259" y="398"/>
                    </a:lnTo>
                    <a:lnTo>
                      <a:pt x="175" y="407"/>
                    </a:lnTo>
                    <a:lnTo>
                      <a:pt x="88" y="415"/>
                    </a:lnTo>
                    <a:lnTo>
                      <a:pt x="0" y="421"/>
                    </a:lnTo>
                    <a:lnTo>
                      <a:pt x="4" y="435"/>
                    </a:lnTo>
                    <a:lnTo>
                      <a:pt x="18" y="470"/>
                    </a:lnTo>
                    <a:lnTo>
                      <a:pt x="35" y="520"/>
                    </a:lnTo>
                    <a:lnTo>
                      <a:pt x="57" y="579"/>
                    </a:lnTo>
                    <a:lnTo>
                      <a:pt x="78" y="637"/>
                    </a:lnTo>
                    <a:lnTo>
                      <a:pt x="98" y="689"/>
                    </a:lnTo>
                    <a:lnTo>
                      <a:pt x="111" y="727"/>
                    </a:lnTo>
                    <a:lnTo>
                      <a:pt x="117" y="743"/>
                    </a:lnTo>
                    <a:lnTo>
                      <a:pt x="119" y="743"/>
                    </a:lnTo>
                    <a:lnTo>
                      <a:pt x="126" y="743"/>
                    </a:lnTo>
                    <a:lnTo>
                      <a:pt x="137" y="743"/>
                    </a:lnTo>
                    <a:lnTo>
                      <a:pt x="151" y="742"/>
                    </a:lnTo>
                    <a:lnTo>
                      <a:pt x="167" y="742"/>
                    </a:lnTo>
                    <a:lnTo>
                      <a:pt x="185" y="742"/>
                    </a:lnTo>
                    <a:lnTo>
                      <a:pt x="206" y="745"/>
                    </a:lnTo>
                    <a:lnTo>
                      <a:pt x="227" y="747"/>
                    </a:lnTo>
                    <a:lnTo>
                      <a:pt x="248" y="752"/>
                    </a:lnTo>
                    <a:lnTo>
                      <a:pt x="269" y="758"/>
                    </a:lnTo>
                    <a:lnTo>
                      <a:pt x="290" y="768"/>
                    </a:lnTo>
                    <a:lnTo>
                      <a:pt x="311" y="779"/>
                    </a:lnTo>
                    <a:lnTo>
                      <a:pt x="328" y="794"/>
                    </a:lnTo>
                    <a:lnTo>
                      <a:pt x="344" y="811"/>
                    </a:lnTo>
                    <a:lnTo>
                      <a:pt x="357" y="833"/>
                    </a:lnTo>
                    <a:lnTo>
                      <a:pt x="367" y="860"/>
                    </a:lnTo>
                    <a:lnTo>
                      <a:pt x="374" y="911"/>
                    </a:lnTo>
                    <a:lnTo>
                      <a:pt x="368" y="952"/>
                    </a:lnTo>
                    <a:lnTo>
                      <a:pt x="352" y="985"/>
                    </a:lnTo>
                    <a:lnTo>
                      <a:pt x="330" y="1011"/>
                    </a:lnTo>
                    <a:lnTo>
                      <a:pt x="306" y="1030"/>
                    </a:lnTo>
                    <a:lnTo>
                      <a:pt x="284" y="1044"/>
                    </a:lnTo>
                    <a:lnTo>
                      <a:pt x="268" y="1052"/>
                    </a:lnTo>
                    <a:lnTo>
                      <a:pt x="262" y="1056"/>
                    </a:lnTo>
                    <a:lnTo>
                      <a:pt x="267" y="1071"/>
                    </a:lnTo>
                    <a:lnTo>
                      <a:pt x="278" y="1105"/>
                    </a:lnTo>
                    <a:lnTo>
                      <a:pt x="295" y="1156"/>
                    </a:lnTo>
                    <a:lnTo>
                      <a:pt x="313" y="1215"/>
                    </a:lnTo>
                    <a:lnTo>
                      <a:pt x="331" y="1277"/>
                    </a:lnTo>
                    <a:lnTo>
                      <a:pt x="348" y="1336"/>
                    </a:lnTo>
                    <a:lnTo>
                      <a:pt x="359" y="1386"/>
                    </a:lnTo>
                    <a:lnTo>
                      <a:pt x="364" y="1422"/>
                    </a:lnTo>
                    <a:lnTo>
                      <a:pt x="366" y="1421"/>
                    </a:lnTo>
                    <a:lnTo>
                      <a:pt x="374" y="1417"/>
                    </a:lnTo>
                    <a:lnTo>
                      <a:pt x="387" y="1412"/>
                    </a:lnTo>
                    <a:lnTo>
                      <a:pt x="404" y="1404"/>
                    </a:lnTo>
                    <a:lnTo>
                      <a:pt x="426" y="1394"/>
                    </a:lnTo>
                    <a:lnTo>
                      <a:pt x="451" y="1383"/>
                    </a:lnTo>
                    <a:lnTo>
                      <a:pt x="482" y="1370"/>
                    </a:lnTo>
                    <a:lnTo>
                      <a:pt x="516" y="1355"/>
                    </a:lnTo>
                    <a:lnTo>
                      <a:pt x="554" y="1339"/>
                    </a:lnTo>
                    <a:lnTo>
                      <a:pt x="595" y="1322"/>
                    </a:lnTo>
                    <a:lnTo>
                      <a:pt x="640" y="1303"/>
                    </a:lnTo>
                    <a:lnTo>
                      <a:pt x="687" y="1283"/>
                    </a:lnTo>
                    <a:lnTo>
                      <a:pt x="738" y="1263"/>
                    </a:lnTo>
                    <a:lnTo>
                      <a:pt x="792" y="1241"/>
                    </a:lnTo>
                    <a:lnTo>
                      <a:pt x="847" y="1219"/>
                    </a:lnTo>
                    <a:lnTo>
                      <a:pt x="906" y="1196"/>
                    </a:lnTo>
                    <a:lnTo>
                      <a:pt x="966" y="1173"/>
                    </a:lnTo>
                    <a:lnTo>
                      <a:pt x="1029" y="1149"/>
                    </a:lnTo>
                    <a:lnTo>
                      <a:pt x="1093" y="1125"/>
                    </a:lnTo>
                    <a:lnTo>
                      <a:pt x="1158" y="1102"/>
                    </a:lnTo>
                    <a:lnTo>
                      <a:pt x="1226" y="1078"/>
                    </a:lnTo>
                    <a:lnTo>
                      <a:pt x="1294" y="1053"/>
                    </a:lnTo>
                    <a:lnTo>
                      <a:pt x="1363" y="1030"/>
                    </a:lnTo>
                    <a:lnTo>
                      <a:pt x="1434" y="1007"/>
                    </a:lnTo>
                    <a:lnTo>
                      <a:pt x="1504" y="984"/>
                    </a:lnTo>
                    <a:lnTo>
                      <a:pt x="1574" y="962"/>
                    </a:lnTo>
                    <a:lnTo>
                      <a:pt x="1646" y="942"/>
                    </a:lnTo>
                    <a:lnTo>
                      <a:pt x="1717" y="921"/>
                    </a:lnTo>
                    <a:lnTo>
                      <a:pt x="1787" y="901"/>
                    </a:lnTo>
                    <a:lnTo>
                      <a:pt x="1858" y="883"/>
                    </a:lnTo>
                    <a:lnTo>
                      <a:pt x="1928" y="867"/>
                    </a:lnTo>
                    <a:lnTo>
                      <a:pt x="1997" y="851"/>
                    </a:lnTo>
                    <a:close/>
                  </a:path>
                </a:pathLst>
              </a:custGeom>
              <a:solidFill>
                <a:srgbClr val="F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81">
                <a:extLst>
                  <a:ext uri="{FF2B5EF4-FFF2-40B4-BE49-F238E27FC236}">
                    <a16:creationId xmlns:a16="http://schemas.microsoft.com/office/drawing/2014/main" id="{C1CD8867-576E-422C-A7E1-A7E038A87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993"/>
                <a:ext cx="948" cy="671"/>
              </a:xfrm>
              <a:custGeom>
                <a:avLst/>
                <a:gdLst>
                  <a:gd name="T0" fmla="*/ 1873 w 1897"/>
                  <a:gd name="T1" fmla="*/ 759 h 1342"/>
                  <a:gd name="T2" fmla="*/ 1789 w 1897"/>
                  <a:gd name="T3" fmla="*/ 613 h 1342"/>
                  <a:gd name="T4" fmla="*/ 1730 w 1897"/>
                  <a:gd name="T5" fmla="*/ 510 h 1342"/>
                  <a:gd name="T6" fmla="*/ 1712 w 1897"/>
                  <a:gd name="T7" fmla="*/ 509 h 1342"/>
                  <a:gd name="T8" fmla="*/ 1671 w 1897"/>
                  <a:gd name="T9" fmla="*/ 511 h 1342"/>
                  <a:gd name="T10" fmla="*/ 1618 w 1897"/>
                  <a:gd name="T11" fmla="*/ 509 h 1342"/>
                  <a:gd name="T12" fmla="*/ 1565 w 1897"/>
                  <a:gd name="T13" fmla="*/ 494 h 1342"/>
                  <a:gd name="T14" fmla="*/ 1523 w 1897"/>
                  <a:gd name="T15" fmla="*/ 457 h 1342"/>
                  <a:gd name="T16" fmla="*/ 1502 w 1897"/>
                  <a:gd name="T17" fmla="*/ 364 h 1342"/>
                  <a:gd name="T18" fmla="*/ 1541 w 1897"/>
                  <a:gd name="T19" fmla="*/ 278 h 1342"/>
                  <a:gd name="T20" fmla="*/ 1572 w 1897"/>
                  <a:gd name="T21" fmla="*/ 238 h 1342"/>
                  <a:gd name="T22" fmla="*/ 1526 w 1897"/>
                  <a:gd name="T23" fmla="*/ 171 h 1342"/>
                  <a:gd name="T24" fmla="*/ 1443 w 1897"/>
                  <a:gd name="T25" fmla="*/ 50 h 1342"/>
                  <a:gd name="T26" fmla="*/ 1405 w 1897"/>
                  <a:gd name="T27" fmla="*/ 2 h 1342"/>
                  <a:gd name="T28" fmla="*/ 1375 w 1897"/>
                  <a:gd name="T29" fmla="*/ 18 h 1342"/>
                  <a:gd name="T30" fmla="*/ 1322 w 1897"/>
                  <a:gd name="T31" fmla="*/ 47 h 1342"/>
                  <a:gd name="T32" fmla="*/ 1246 w 1897"/>
                  <a:gd name="T33" fmla="*/ 86 h 1342"/>
                  <a:gd name="T34" fmla="*/ 1147 w 1897"/>
                  <a:gd name="T35" fmla="*/ 131 h 1342"/>
                  <a:gd name="T36" fmla="*/ 1025 w 1897"/>
                  <a:gd name="T37" fmla="*/ 181 h 1342"/>
                  <a:gd name="T38" fmla="*/ 881 w 1897"/>
                  <a:gd name="T39" fmla="*/ 231 h 1342"/>
                  <a:gd name="T40" fmla="*/ 714 w 1897"/>
                  <a:gd name="T41" fmla="*/ 280 h 1342"/>
                  <a:gd name="T42" fmla="*/ 525 w 1897"/>
                  <a:gd name="T43" fmla="*/ 323 h 1342"/>
                  <a:gd name="T44" fmla="*/ 315 w 1897"/>
                  <a:gd name="T45" fmla="*/ 360 h 1342"/>
                  <a:gd name="T46" fmla="*/ 82 w 1897"/>
                  <a:gd name="T47" fmla="*/ 387 h 1342"/>
                  <a:gd name="T48" fmla="*/ 16 w 1897"/>
                  <a:gd name="T49" fmla="*/ 436 h 1342"/>
                  <a:gd name="T50" fmla="*/ 73 w 1897"/>
                  <a:gd name="T51" fmla="*/ 588 h 1342"/>
                  <a:gd name="T52" fmla="*/ 109 w 1897"/>
                  <a:gd name="T53" fmla="*/ 691 h 1342"/>
                  <a:gd name="T54" fmla="*/ 128 w 1897"/>
                  <a:gd name="T55" fmla="*/ 693 h 1342"/>
                  <a:gd name="T56" fmla="*/ 172 w 1897"/>
                  <a:gd name="T57" fmla="*/ 697 h 1342"/>
                  <a:gd name="T58" fmla="*/ 227 w 1897"/>
                  <a:gd name="T59" fmla="*/ 707 h 1342"/>
                  <a:gd name="T60" fmla="*/ 282 w 1897"/>
                  <a:gd name="T61" fmla="*/ 735 h 1342"/>
                  <a:gd name="T62" fmla="*/ 324 w 1897"/>
                  <a:gd name="T63" fmla="*/ 785 h 1342"/>
                  <a:gd name="T64" fmla="*/ 335 w 1897"/>
                  <a:gd name="T65" fmla="*/ 895 h 1342"/>
                  <a:gd name="T66" fmla="*/ 282 w 1897"/>
                  <a:gd name="T67" fmla="*/ 970 h 1342"/>
                  <a:gd name="T68" fmla="*/ 244 w 1897"/>
                  <a:gd name="T69" fmla="*/ 997 h 1342"/>
                  <a:gd name="T70" fmla="*/ 274 w 1897"/>
                  <a:gd name="T71" fmla="*/ 1094 h 1342"/>
                  <a:gd name="T72" fmla="*/ 321 w 1897"/>
                  <a:gd name="T73" fmla="*/ 1260 h 1342"/>
                  <a:gd name="T74" fmla="*/ 338 w 1897"/>
                  <a:gd name="T75" fmla="*/ 1341 h 1342"/>
                  <a:gd name="T76" fmla="*/ 374 w 1897"/>
                  <a:gd name="T77" fmla="*/ 1325 h 1342"/>
                  <a:gd name="T78" fmla="*/ 452 w 1897"/>
                  <a:gd name="T79" fmla="*/ 1291 h 1342"/>
                  <a:gd name="T80" fmla="*/ 562 w 1897"/>
                  <a:gd name="T81" fmla="*/ 1245 h 1342"/>
                  <a:gd name="T82" fmla="*/ 702 w 1897"/>
                  <a:gd name="T83" fmla="*/ 1188 h 1342"/>
                  <a:gd name="T84" fmla="*/ 865 w 1897"/>
                  <a:gd name="T85" fmla="*/ 1124 h 1342"/>
                  <a:gd name="T86" fmla="*/ 1045 w 1897"/>
                  <a:gd name="T87" fmla="*/ 1057 h 1342"/>
                  <a:gd name="T88" fmla="*/ 1238 w 1897"/>
                  <a:gd name="T89" fmla="*/ 989 h 1342"/>
                  <a:gd name="T90" fmla="*/ 1438 w 1897"/>
                  <a:gd name="T91" fmla="*/ 924 h 1342"/>
                  <a:gd name="T92" fmla="*/ 1638 w 1897"/>
                  <a:gd name="T93" fmla="*/ 865 h 1342"/>
                  <a:gd name="T94" fmla="*/ 1834 w 1897"/>
                  <a:gd name="T95" fmla="*/ 814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7" h="1342">
                    <a:moveTo>
                      <a:pt x="1897" y="800"/>
                    </a:moveTo>
                    <a:lnTo>
                      <a:pt x="1890" y="789"/>
                    </a:lnTo>
                    <a:lnTo>
                      <a:pt x="1873" y="759"/>
                    </a:lnTo>
                    <a:lnTo>
                      <a:pt x="1848" y="715"/>
                    </a:lnTo>
                    <a:lnTo>
                      <a:pt x="1819" y="664"/>
                    </a:lnTo>
                    <a:lnTo>
                      <a:pt x="1789" y="613"/>
                    </a:lnTo>
                    <a:lnTo>
                      <a:pt x="1761" y="565"/>
                    </a:lnTo>
                    <a:lnTo>
                      <a:pt x="1741" y="530"/>
                    </a:lnTo>
                    <a:lnTo>
                      <a:pt x="1730" y="510"/>
                    </a:lnTo>
                    <a:lnTo>
                      <a:pt x="1727" y="509"/>
                    </a:lnTo>
                    <a:lnTo>
                      <a:pt x="1721" y="509"/>
                    </a:lnTo>
                    <a:lnTo>
                      <a:pt x="1712" y="509"/>
                    </a:lnTo>
                    <a:lnTo>
                      <a:pt x="1700" y="510"/>
                    </a:lnTo>
                    <a:lnTo>
                      <a:pt x="1686" y="511"/>
                    </a:lnTo>
                    <a:lnTo>
                      <a:pt x="1671" y="511"/>
                    </a:lnTo>
                    <a:lnTo>
                      <a:pt x="1654" y="511"/>
                    </a:lnTo>
                    <a:lnTo>
                      <a:pt x="1637" y="511"/>
                    </a:lnTo>
                    <a:lnTo>
                      <a:pt x="1618" y="509"/>
                    </a:lnTo>
                    <a:lnTo>
                      <a:pt x="1600" y="507"/>
                    </a:lnTo>
                    <a:lnTo>
                      <a:pt x="1583" y="501"/>
                    </a:lnTo>
                    <a:lnTo>
                      <a:pt x="1565" y="494"/>
                    </a:lnTo>
                    <a:lnTo>
                      <a:pt x="1549" y="485"/>
                    </a:lnTo>
                    <a:lnTo>
                      <a:pt x="1534" y="472"/>
                    </a:lnTo>
                    <a:lnTo>
                      <a:pt x="1523" y="457"/>
                    </a:lnTo>
                    <a:lnTo>
                      <a:pt x="1512" y="439"/>
                    </a:lnTo>
                    <a:lnTo>
                      <a:pt x="1502" y="399"/>
                    </a:lnTo>
                    <a:lnTo>
                      <a:pt x="1502" y="364"/>
                    </a:lnTo>
                    <a:lnTo>
                      <a:pt x="1511" y="330"/>
                    </a:lnTo>
                    <a:lnTo>
                      <a:pt x="1525" y="302"/>
                    </a:lnTo>
                    <a:lnTo>
                      <a:pt x="1541" y="278"/>
                    </a:lnTo>
                    <a:lnTo>
                      <a:pt x="1556" y="259"/>
                    </a:lnTo>
                    <a:lnTo>
                      <a:pt x="1568" y="245"/>
                    </a:lnTo>
                    <a:lnTo>
                      <a:pt x="1572" y="238"/>
                    </a:lnTo>
                    <a:lnTo>
                      <a:pt x="1567" y="229"/>
                    </a:lnTo>
                    <a:lnTo>
                      <a:pt x="1549" y="206"/>
                    </a:lnTo>
                    <a:lnTo>
                      <a:pt x="1526" y="171"/>
                    </a:lnTo>
                    <a:lnTo>
                      <a:pt x="1499" y="131"/>
                    </a:lnTo>
                    <a:lnTo>
                      <a:pt x="1470" y="90"/>
                    </a:lnTo>
                    <a:lnTo>
                      <a:pt x="1443" y="50"/>
                    </a:lnTo>
                    <a:lnTo>
                      <a:pt x="1423" y="19"/>
                    </a:lnTo>
                    <a:lnTo>
                      <a:pt x="1410" y="0"/>
                    </a:lnTo>
                    <a:lnTo>
                      <a:pt x="1405" y="2"/>
                    </a:lnTo>
                    <a:lnTo>
                      <a:pt x="1397" y="5"/>
                    </a:lnTo>
                    <a:lnTo>
                      <a:pt x="1388" y="11"/>
                    </a:lnTo>
                    <a:lnTo>
                      <a:pt x="1375" y="18"/>
                    </a:lnTo>
                    <a:lnTo>
                      <a:pt x="1360" y="26"/>
                    </a:lnTo>
                    <a:lnTo>
                      <a:pt x="1342" y="37"/>
                    </a:lnTo>
                    <a:lnTo>
                      <a:pt x="1322" y="47"/>
                    </a:lnTo>
                    <a:lnTo>
                      <a:pt x="1299" y="60"/>
                    </a:lnTo>
                    <a:lnTo>
                      <a:pt x="1274" y="72"/>
                    </a:lnTo>
                    <a:lnTo>
                      <a:pt x="1246" y="86"/>
                    </a:lnTo>
                    <a:lnTo>
                      <a:pt x="1215" y="100"/>
                    </a:lnTo>
                    <a:lnTo>
                      <a:pt x="1182" y="116"/>
                    </a:lnTo>
                    <a:lnTo>
                      <a:pt x="1147" y="131"/>
                    </a:lnTo>
                    <a:lnTo>
                      <a:pt x="1109" y="147"/>
                    </a:lnTo>
                    <a:lnTo>
                      <a:pt x="1068" y="163"/>
                    </a:lnTo>
                    <a:lnTo>
                      <a:pt x="1025" y="181"/>
                    </a:lnTo>
                    <a:lnTo>
                      <a:pt x="979" y="198"/>
                    </a:lnTo>
                    <a:lnTo>
                      <a:pt x="932" y="214"/>
                    </a:lnTo>
                    <a:lnTo>
                      <a:pt x="881" y="231"/>
                    </a:lnTo>
                    <a:lnTo>
                      <a:pt x="828" y="247"/>
                    </a:lnTo>
                    <a:lnTo>
                      <a:pt x="772" y="264"/>
                    </a:lnTo>
                    <a:lnTo>
                      <a:pt x="714" y="280"/>
                    </a:lnTo>
                    <a:lnTo>
                      <a:pt x="653" y="295"/>
                    </a:lnTo>
                    <a:lnTo>
                      <a:pt x="591" y="310"/>
                    </a:lnTo>
                    <a:lnTo>
                      <a:pt x="525" y="323"/>
                    </a:lnTo>
                    <a:lnTo>
                      <a:pt x="457" y="337"/>
                    </a:lnTo>
                    <a:lnTo>
                      <a:pt x="387" y="349"/>
                    </a:lnTo>
                    <a:lnTo>
                      <a:pt x="315" y="360"/>
                    </a:lnTo>
                    <a:lnTo>
                      <a:pt x="240" y="371"/>
                    </a:lnTo>
                    <a:lnTo>
                      <a:pt x="162" y="379"/>
                    </a:lnTo>
                    <a:lnTo>
                      <a:pt x="82" y="387"/>
                    </a:lnTo>
                    <a:lnTo>
                      <a:pt x="0" y="393"/>
                    </a:lnTo>
                    <a:lnTo>
                      <a:pt x="5" y="405"/>
                    </a:lnTo>
                    <a:lnTo>
                      <a:pt x="16" y="436"/>
                    </a:lnTo>
                    <a:lnTo>
                      <a:pt x="33" y="482"/>
                    </a:lnTo>
                    <a:lnTo>
                      <a:pt x="53" y="535"/>
                    </a:lnTo>
                    <a:lnTo>
                      <a:pt x="73" y="588"/>
                    </a:lnTo>
                    <a:lnTo>
                      <a:pt x="90" y="637"/>
                    </a:lnTo>
                    <a:lnTo>
                      <a:pt x="103" y="674"/>
                    </a:lnTo>
                    <a:lnTo>
                      <a:pt x="109" y="691"/>
                    </a:lnTo>
                    <a:lnTo>
                      <a:pt x="112" y="692"/>
                    </a:lnTo>
                    <a:lnTo>
                      <a:pt x="119" y="693"/>
                    </a:lnTo>
                    <a:lnTo>
                      <a:pt x="128" y="693"/>
                    </a:lnTo>
                    <a:lnTo>
                      <a:pt x="141" y="694"/>
                    </a:lnTo>
                    <a:lnTo>
                      <a:pt x="154" y="694"/>
                    </a:lnTo>
                    <a:lnTo>
                      <a:pt x="172" y="697"/>
                    </a:lnTo>
                    <a:lnTo>
                      <a:pt x="189" y="699"/>
                    </a:lnTo>
                    <a:lnTo>
                      <a:pt x="207" y="702"/>
                    </a:lnTo>
                    <a:lnTo>
                      <a:pt x="227" y="707"/>
                    </a:lnTo>
                    <a:lnTo>
                      <a:pt x="247" y="714"/>
                    </a:lnTo>
                    <a:lnTo>
                      <a:pt x="265" y="723"/>
                    </a:lnTo>
                    <a:lnTo>
                      <a:pt x="282" y="735"/>
                    </a:lnTo>
                    <a:lnTo>
                      <a:pt x="298" y="749"/>
                    </a:lnTo>
                    <a:lnTo>
                      <a:pt x="312" y="766"/>
                    </a:lnTo>
                    <a:lnTo>
                      <a:pt x="324" y="785"/>
                    </a:lnTo>
                    <a:lnTo>
                      <a:pt x="333" y="810"/>
                    </a:lnTo>
                    <a:lnTo>
                      <a:pt x="340" y="856"/>
                    </a:lnTo>
                    <a:lnTo>
                      <a:pt x="335" y="895"/>
                    </a:lnTo>
                    <a:lnTo>
                      <a:pt x="321" y="926"/>
                    </a:lnTo>
                    <a:lnTo>
                      <a:pt x="303" y="950"/>
                    </a:lnTo>
                    <a:lnTo>
                      <a:pt x="282" y="970"/>
                    </a:lnTo>
                    <a:lnTo>
                      <a:pt x="263" y="984"/>
                    </a:lnTo>
                    <a:lnTo>
                      <a:pt x="249" y="992"/>
                    </a:lnTo>
                    <a:lnTo>
                      <a:pt x="244" y="997"/>
                    </a:lnTo>
                    <a:lnTo>
                      <a:pt x="249" y="1014"/>
                    </a:lnTo>
                    <a:lnTo>
                      <a:pt x="259" y="1047"/>
                    </a:lnTo>
                    <a:lnTo>
                      <a:pt x="274" y="1094"/>
                    </a:lnTo>
                    <a:lnTo>
                      <a:pt x="291" y="1148"/>
                    </a:lnTo>
                    <a:lnTo>
                      <a:pt x="308" y="1206"/>
                    </a:lnTo>
                    <a:lnTo>
                      <a:pt x="321" y="1260"/>
                    </a:lnTo>
                    <a:lnTo>
                      <a:pt x="332" y="1307"/>
                    </a:lnTo>
                    <a:lnTo>
                      <a:pt x="335" y="1342"/>
                    </a:lnTo>
                    <a:lnTo>
                      <a:pt x="338" y="1341"/>
                    </a:lnTo>
                    <a:lnTo>
                      <a:pt x="346" y="1337"/>
                    </a:lnTo>
                    <a:lnTo>
                      <a:pt x="358" y="1332"/>
                    </a:lnTo>
                    <a:lnTo>
                      <a:pt x="374" y="1325"/>
                    </a:lnTo>
                    <a:lnTo>
                      <a:pt x="396" y="1315"/>
                    </a:lnTo>
                    <a:lnTo>
                      <a:pt x="422" y="1304"/>
                    </a:lnTo>
                    <a:lnTo>
                      <a:pt x="452" y="1291"/>
                    </a:lnTo>
                    <a:lnTo>
                      <a:pt x="485" y="1277"/>
                    </a:lnTo>
                    <a:lnTo>
                      <a:pt x="522" y="1261"/>
                    </a:lnTo>
                    <a:lnTo>
                      <a:pt x="562" y="1245"/>
                    </a:lnTo>
                    <a:lnTo>
                      <a:pt x="606" y="1227"/>
                    </a:lnTo>
                    <a:lnTo>
                      <a:pt x="653" y="1208"/>
                    </a:lnTo>
                    <a:lnTo>
                      <a:pt x="702" y="1188"/>
                    </a:lnTo>
                    <a:lnTo>
                      <a:pt x="755" y="1168"/>
                    </a:lnTo>
                    <a:lnTo>
                      <a:pt x="809" y="1146"/>
                    </a:lnTo>
                    <a:lnTo>
                      <a:pt x="865" y="1124"/>
                    </a:lnTo>
                    <a:lnTo>
                      <a:pt x="923" y="1102"/>
                    </a:lnTo>
                    <a:lnTo>
                      <a:pt x="984" y="1079"/>
                    </a:lnTo>
                    <a:lnTo>
                      <a:pt x="1045" y="1057"/>
                    </a:lnTo>
                    <a:lnTo>
                      <a:pt x="1108" y="1034"/>
                    </a:lnTo>
                    <a:lnTo>
                      <a:pt x="1173" y="1011"/>
                    </a:lnTo>
                    <a:lnTo>
                      <a:pt x="1238" y="989"/>
                    </a:lnTo>
                    <a:lnTo>
                      <a:pt x="1304" y="966"/>
                    </a:lnTo>
                    <a:lnTo>
                      <a:pt x="1371" y="944"/>
                    </a:lnTo>
                    <a:lnTo>
                      <a:pt x="1438" y="924"/>
                    </a:lnTo>
                    <a:lnTo>
                      <a:pt x="1504" y="903"/>
                    </a:lnTo>
                    <a:lnTo>
                      <a:pt x="1571" y="883"/>
                    </a:lnTo>
                    <a:lnTo>
                      <a:pt x="1638" y="865"/>
                    </a:lnTo>
                    <a:lnTo>
                      <a:pt x="1704" y="847"/>
                    </a:lnTo>
                    <a:lnTo>
                      <a:pt x="1769" y="830"/>
                    </a:lnTo>
                    <a:lnTo>
                      <a:pt x="1834" y="814"/>
                    </a:lnTo>
                    <a:lnTo>
                      <a:pt x="1897" y="800"/>
                    </a:lnTo>
                    <a:close/>
                  </a:path>
                </a:pathLst>
              </a:custGeom>
              <a:solidFill>
                <a:srgbClr val="E2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82">
                <a:extLst>
                  <a:ext uri="{FF2B5EF4-FFF2-40B4-BE49-F238E27FC236}">
                    <a16:creationId xmlns:a16="http://schemas.microsoft.com/office/drawing/2014/main" id="{81EA13DB-A52D-445B-B02D-1F60874B1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" y="1014"/>
                <a:ext cx="898" cy="631"/>
              </a:xfrm>
              <a:custGeom>
                <a:avLst/>
                <a:gdLst>
                  <a:gd name="T0" fmla="*/ 1773 w 1795"/>
                  <a:gd name="T1" fmla="*/ 713 h 1263"/>
                  <a:gd name="T2" fmla="*/ 1694 w 1795"/>
                  <a:gd name="T3" fmla="*/ 580 h 1263"/>
                  <a:gd name="T4" fmla="*/ 1634 w 1795"/>
                  <a:gd name="T5" fmla="*/ 476 h 1263"/>
                  <a:gd name="T6" fmla="*/ 1617 w 1795"/>
                  <a:gd name="T7" fmla="*/ 471 h 1263"/>
                  <a:gd name="T8" fmla="*/ 1580 w 1795"/>
                  <a:gd name="T9" fmla="*/ 469 h 1263"/>
                  <a:gd name="T10" fmla="*/ 1533 w 1795"/>
                  <a:gd name="T11" fmla="*/ 463 h 1263"/>
                  <a:gd name="T12" fmla="*/ 1486 w 1795"/>
                  <a:gd name="T13" fmla="*/ 446 h 1263"/>
                  <a:gd name="T14" fmla="*/ 1447 w 1795"/>
                  <a:gd name="T15" fmla="*/ 409 h 1263"/>
                  <a:gd name="T16" fmla="*/ 1428 w 1795"/>
                  <a:gd name="T17" fmla="*/ 321 h 1263"/>
                  <a:gd name="T18" fmla="*/ 1460 w 1795"/>
                  <a:gd name="T19" fmla="*/ 241 h 1263"/>
                  <a:gd name="T20" fmla="*/ 1486 w 1795"/>
                  <a:gd name="T21" fmla="*/ 198 h 1263"/>
                  <a:gd name="T22" fmla="*/ 1444 w 1795"/>
                  <a:gd name="T23" fmla="*/ 142 h 1263"/>
                  <a:gd name="T24" fmla="*/ 1366 w 1795"/>
                  <a:gd name="T25" fmla="*/ 41 h 1263"/>
                  <a:gd name="T26" fmla="*/ 1324 w 1795"/>
                  <a:gd name="T27" fmla="*/ 2 h 1263"/>
                  <a:gd name="T28" fmla="*/ 1291 w 1795"/>
                  <a:gd name="T29" fmla="*/ 20 h 1263"/>
                  <a:gd name="T30" fmla="*/ 1237 w 1795"/>
                  <a:gd name="T31" fmla="*/ 47 h 1263"/>
                  <a:gd name="T32" fmla="*/ 1162 w 1795"/>
                  <a:gd name="T33" fmla="*/ 83 h 1263"/>
                  <a:gd name="T34" fmla="*/ 1066 w 1795"/>
                  <a:gd name="T35" fmla="*/ 126 h 1263"/>
                  <a:gd name="T36" fmla="*/ 950 w 1795"/>
                  <a:gd name="T37" fmla="*/ 171 h 1263"/>
                  <a:gd name="T38" fmla="*/ 814 w 1795"/>
                  <a:gd name="T39" fmla="*/ 218 h 1263"/>
                  <a:gd name="T40" fmla="*/ 658 w 1795"/>
                  <a:gd name="T41" fmla="*/ 262 h 1263"/>
                  <a:gd name="T42" fmla="*/ 483 w 1795"/>
                  <a:gd name="T43" fmla="*/ 302 h 1263"/>
                  <a:gd name="T44" fmla="*/ 289 w 1795"/>
                  <a:gd name="T45" fmla="*/ 335 h 1263"/>
                  <a:gd name="T46" fmla="*/ 74 w 1795"/>
                  <a:gd name="T47" fmla="*/ 359 h 1263"/>
                  <a:gd name="T48" fmla="*/ 13 w 1795"/>
                  <a:gd name="T49" fmla="*/ 404 h 1263"/>
                  <a:gd name="T50" fmla="*/ 64 w 1795"/>
                  <a:gd name="T51" fmla="*/ 542 h 1263"/>
                  <a:gd name="T52" fmla="*/ 100 w 1795"/>
                  <a:gd name="T53" fmla="*/ 641 h 1263"/>
                  <a:gd name="T54" fmla="*/ 117 w 1795"/>
                  <a:gd name="T55" fmla="*/ 646 h 1263"/>
                  <a:gd name="T56" fmla="*/ 155 w 1795"/>
                  <a:gd name="T57" fmla="*/ 652 h 1263"/>
                  <a:gd name="T58" fmla="*/ 203 w 1795"/>
                  <a:gd name="T59" fmla="*/ 665 h 1263"/>
                  <a:gd name="T60" fmla="*/ 252 w 1795"/>
                  <a:gd name="T61" fmla="*/ 692 h 1263"/>
                  <a:gd name="T62" fmla="*/ 289 w 1795"/>
                  <a:gd name="T63" fmla="*/ 740 h 1263"/>
                  <a:gd name="T64" fmla="*/ 300 w 1795"/>
                  <a:gd name="T65" fmla="*/ 839 h 1263"/>
                  <a:gd name="T66" fmla="*/ 255 w 1795"/>
                  <a:gd name="T67" fmla="*/ 909 h 1263"/>
                  <a:gd name="T68" fmla="*/ 224 w 1795"/>
                  <a:gd name="T69" fmla="*/ 940 h 1263"/>
                  <a:gd name="T70" fmla="*/ 252 w 1795"/>
                  <a:gd name="T71" fmla="*/ 1032 h 1263"/>
                  <a:gd name="T72" fmla="*/ 293 w 1795"/>
                  <a:gd name="T73" fmla="*/ 1186 h 1263"/>
                  <a:gd name="T74" fmla="*/ 307 w 1795"/>
                  <a:gd name="T75" fmla="*/ 1262 h 1263"/>
                  <a:gd name="T76" fmla="*/ 344 w 1795"/>
                  <a:gd name="T77" fmla="*/ 1245 h 1263"/>
                  <a:gd name="T78" fmla="*/ 419 w 1795"/>
                  <a:gd name="T79" fmla="*/ 1214 h 1263"/>
                  <a:gd name="T80" fmla="*/ 527 w 1795"/>
                  <a:gd name="T81" fmla="*/ 1169 h 1263"/>
                  <a:gd name="T82" fmla="*/ 663 w 1795"/>
                  <a:gd name="T83" fmla="*/ 1114 h 1263"/>
                  <a:gd name="T84" fmla="*/ 821 w 1795"/>
                  <a:gd name="T85" fmla="*/ 1053 h 1263"/>
                  <a:gd name="T86" fmla="*/ 995 w 1795"/>
                  <a:gd name="T87" fmla="*/ 989 h 1263"/>
                  <a:gd name="T88" fmla="*/ 1179 w 1795"/>
                  <a:gd name="T89" fmla="*/ 924 h 1263"/>
                  <a:gd name="T90" fmla="*/ 1368 w 1795"/>
                  <a:gd name="T91" fmla="*/ 863 h 1263"/>
                  <a:gd name="T92" fmla="*/ 1556 w 1795"/>
                  <a:gd name="T93" fmla="*/ 809 h 1263"/>
                  <a:gd name="T94" fmla="*/ 1738 w 1795"/>
                  <a:gd name="T95" fmla="*/ 764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95" h="1263">
                    <a:moveTo>
                      <a:pt x="1795" y="751"/>
                    </a:moveTo>
                    <a:lnTo>
                      <a:pt x="1790" y="741"/>
                    </a:lnTo>
                    <a:lnTo>
                      <a:pt x="1773" y="713"/>
                    </a:lnTo>
                    <a:lnTo>
                      <a:pt x="1749" y="674"/>
                    </a:lnTo>
                    <a:lnTo>
                      <a:pt x="1722" y="627"/>
                    </a:lnTo>
                    <a:lnTo>
                      <a:pt x="1694" y="580"/>
                    </a:lnTo>
                    <a:lnTo>
                      <a:pt x="1667" y="535"/>
                    </a:lnTo>
                    <a:lnTo>
                      <a:pt x="1647" y="498"/>
                    </a:lnTo>
                    <a:lnTo>
                      <a:pt x="1634" y="476"/>
                    </a:lnTo>
                    <a:lnTo>
                      <a:pt x="1631" y="474"/>
                    </a:lnTo>
                    <a:lnTo>
                      <a:pt x="1625" y="471"/>
                    </a:lnTo>
                    <a:lnTo>
                      <a:pt x="1617" y="471"/>
                    </a:lnTo>
                    <a:lnTo>
                      <a:pt x="1606" y="470"/>
                    </a:lnTo>
                    <a:lnTo>
                      <a:pt x="1594" y="470"/>
                    </a:lnTo>
                    <a:lnTo>
                      <a:pt x="1580" y="469"/>
                    </a:lnTo>
                    <a:lnTo>
                      <a:pt x="1565" y="468"/>
                    </a:lnTo>
                    <a:lnTo>
                      <a:pt x="1549" y="465"/>
                    </a:lnTo>
                    <a:lnTo>
                      <a:pt x="1533" y="463"/>
                    </a:lnTo>
                    <a:lnTo>
                      <a:pt x="1517" y="459"/>
                    </a:lnTo>
                    <a:lnTo>
                      <a:pt x="1500" y="453"/>
                    </a:lnTo>
                    <a:lnTo>
                      <a:pt x="1486" y="446"/>
                    </a:lnTo>
                    <a:lnTo>
                      <a:pt x="1472" y="436"/>
                    </a:lnTo>
                    <a:lnTo>
                      <a:pt x="1459" y="424"/>
                    </a:lnTo>
                    <a:lnTo>
                      <a:pt x="1447" y="409"/>
                    </a:lnTo>
                    <a:lnTo>
                      <a:pt x="1438" y="392"/>
                    </a:lnTo>
                    <a:lnTo>
                      <a:pt x="1428" y="355"/>
                    </a:lnTo>
                    <a:lnTo>
                      <a:pt x="1428" y="321"/>
                    </a:lnTo>
                    <a:lnTo>
                      <a:pt x="1435" y="291"/>
                    </a:lnTo>
                    <a:lnTo>
                      <a:pt x="1446" y="264"/>
                    </a:lnTo>
                    <a:lnTo>
                      <a:pt x="1460" y="241"/>
                    </a:lnTo>
                    <a:lnTo>
                      <a:pt x="1473" y="221"/>
                    </a:lnTo>
                    <a:lnTo>
                      <a:pt x="1482" y="207"/>
                    </a:lnTo>
                    <a:lnTo>
                      <a:pt x="1486" y="198"/>
                    </a:lnTo>
                    <a:lnTo>
                      <a:pt x="1480" y="190"/>
                    </a:lnTo>
                    <a:lnTo>
                      <a:pt x="1465" y="171"/>
                    </a:lnTo>
                    <a:lnTo>
                      <a:pt x="1444" y="142"/>
                    </a:lnTo>
                    <a:lnTo>
                      <a:pt x="1419" y="108"/>
                    </a:lnTo>
                    <a:lnTo>
                      <a:pt x="1391" y="74"/>
                    </a:lnTo>
                    <a:lnTo>
                      <a:pt x="1366" y="41"/>
                    </a:lnTo>
                    <a:lnTo>
                      <a:pt x="1345" y="15"/>
                    </a:lnTo>
                    <a:lnTo>
                      <a:pt x="1330" y="0"/>
                    </a:lnTo>
                    <a:lnTo>
                      <a:pt x="1324" y="2"/>
                    </a:lnTo>
                    <a:lnTo>
                      <a:pt x="1315" y="7"/>
                    </a:lnTo>
                    <a:lnTo>
                      <a:pt x="1305" y="13"/>
                    </a:lnTo>
                    <a:lnTo>
                      <a:pt x="1291" y="20"/>
                    </a:lnTo>
                    <a:lnTo>
                      <a:pt x="1275" y="28"/>
                    </a:lnTo>
                    <a:lnTo>
                      <a:pt x="1257" y="37"/>
                    </a:lnTo>
                    <a:lnTo>
                      <a:pt x="1237" y="47"/>
                    </a:lnTo>
                    <a:lnTo>
                      <a:pt x="1214" y="59"/>
                    </a:lnTo>
                    <a:lnTo>
                      <a:pt x="1189" y="70"/>
                    </a:lnTo>
                    <a:lnTo>
                      <a:pt x="1162" y="83"/>
                    </a:lnTo>
                    <a:lnTo>
                      <a:pt x="1132" y="97"/>
                    </a:lnTo>
                    <a:lnTo>
                      <a:pt x="1101" y="111"/>
                    </a:lnTo>
                    <a:lnTo>
                      <a:pt x="1066" y="126"/>
                    </a:lnTo>
                    <a:lnTo>
                      <a:pt x="1029" y="141"/>
                    </a:lnTo>
                    <a:lnTo>
                      <a:pt x="991" y="156"/>
                    </a:lnTo>
                    <a:lnTo>
                      <a:pt x="950" y="171"/>
                    </a:lnTo>
                    <a:lnTo>
                      <a:pt x="907" y="187"/>
                    </a:lnTo>
                    <a:lnTo>
                      <a:pt x="862" y="202"/>
                    </a:lnTo>
                    <a:lnTo>
                      <a:pt x="814" y="218"/>
                    </a:lnTo>
                    <a:lnTo>
                      <a:pt x="764" y="233"/>
                    </a:lnTo>
                    <a:lnTo>
                      <a:pt x="713" y="248"/>
                    </a:lnTo>
                    <a:lnTo>
                      <a:pt x="658" y="262"/>
                    </a:lnTo>
                    <a:lnTo>
                      <a:pt x="602" y="275"/>
                    </a:lnTo>
                    <a:lnTo>
                      <a:pt x="544" y="289"/>
                    </a:lnTo>
                    <a:lnTo>
                      <a:pt x="483" y="302"/>
                    </a:lnTo>
                    <a:lnTo>
                      <a:pt x="420" y="315"/>
                    </a:lnTo>
                    <a:lnTo>
                      <a:pt x="356" y="325"/>
                    </a:lnTo>
                    <a:lnTo>
                      <a:pt x="289" y="335"/>
                    </a:lnTo>
                    <a:lnTo>
                      <a:pt x="220" y="344"/>
                    </a:lnTo>
                    <a:lnTo>
                      <a:pt x="148" y="353"/>
                    </a:lnTo>
                    <a:lnTo>
                      <a:pt x="74" y="359"/>
                    </a:lnTo>
                    <a:lnTo>
                      <a:pt x="0" y="365"/>
                    </a:lnTo>
                    <a:lnTo>
                      <a:pt x="3" y="376"/>
                    </a:lnTo>
                    <a:lnTo>
                      <a:pt x="13" y="404"/>
                    </a:lnTo>
                    <a:lnTo>
                      <a:pt x="28" y="445"/>
                    </a:lnTo>
                    <a:lnTo>
                      <a:pt x="47" y="492"/>
                    </a:lnTo>
                    <a:lnTo>
                      <a:pt x="64" y="542"/>
                    </a:lnTo>
                    <a:lnTo>
                      <a:pt x="80" y="586"/>
                    </a:lnTo>
                    <a:lnTo>
                      <a:pt x="93" y="621"/>
                    </a:lnTo>
                    <a:lnTo>
                      <a:pt x="100" y="641"/>
                    </a:lnTo>
                    <a:lnTo>
                      <a:pt x="102" y="643"/>
                    </a:lnTo>
                    <a:lnTo>
                      <a:pt x="108" y="644"/>
                    </a:lnTo>
                    <a:lnTo>
                      <a:pt x="117" y="646"/>
                    </a:lnTo>
                    <a:lnTo>
                      <a:pt x="127" y="648"/>
                    </a:lnTo>
                    <a:lnTo>
                      <a:pt x="140" y="649"/>
                    </a:lnTo>
                    <a:lnTo>
                      <a:pt x="155" y="652"/>
                    </a:lnTo>
                    <a:lnTo>
                      <a:pt x="171" y="654"/>
                    </a:lnTo>
                    <a:lnTo>
                      <a:pt x="187" y="659"/>
                    </a:lnTo>
                    <a:lnTo>
                      <a:pt x="203" y="665"/>
                    </a:lnTo>
                    <a:lnTo>
                      <a:pt x="221" y="672"/>
                    </a:lnTo>
                    <a:lnTo>
                      <a:pt x="237" y="681"/>
                    </a:lnTo>
                    <a:lnTo>
                      <a:pt x="252" y="692"/>
                    </a:lnTo>
                    <a:lnTo>
                      <a:pt x="266" y="705"/>
                    </a:lnTo>
                    <a:lnTo>
                      <a:pt x="278" y="721"/>
                    </a:lnTo>
                    <a:lnTo>
                      <a:pt x="289" y="740"/>
                    </a:lnTo>
                    <a:lnTo>
                      <a:pt x="297" y="762"/>
                    </a:lnTo>
                    <a:lnTo>
                      <a:pt x="304" y="803"/>
                    </a:lnTo>
                    <a:lnTo>
                      <a:pt x="300" y="839"/>
                    </a:lnTo>
                    <a:lnTo>
                      <a:pt x="289" y="868"/>
                    </a:lnTo>
                    <a:lnTo>
                      <a:pt x="273" y="891"/>
                    </a:lnTo>
                    <a:lnTo>
                      <a:pt x="255" y="909"/>
                    </a:lnTo>
                    <a:lnTo>
                      <a:pt x="239" y="923"/>
                    </a:lnTo>
                    <a:lnTo>
                      <a:pt x="228" y="933"/>
                    </a:lnTo>
                    <a:lnTo>
                      <a:pt x="224" y="940"/>
                    </a:lnTo>
                    <a:lnTo>
                      <a:pt x="229" y="957"/>
                    </a:lnTo>
                    <a:lnTo>
                      <a:pt x="238" y="990"/>
                    </a:lnTo>
                    <a:lnTo>
                      <a:pt x="252" y="1032"/>
                    </a:lnTo>
                    <a:lnTo>
                      <a:pt x="267" y="1083"/>
                    </a:lnTo>
                    <a:lnTo>
                      <a:pt x="281" y="1135"/>
                    </a:lnTo>
                    <a:lnTo>
                      <a:pt x="293" y="1186"/>
                    </a:lnTo>
                    <a:lnTo>
                      <a:pt x="301" y="1229"/>
                    </a:lnTo>
                    <a:lnTo>
                      <a:pt x="305" y="1263"/>
                    </a:lnTo>
                    <a:lnTo>
                      <a:pt x="307" y="1262"/>
                    </a:lnTo>
                    <a:lnTo>
                      <a:pt x="315" y="1258"/>
                    </a:lnTo>
                    <a:lnTo>
                      <a:pt x="327" y="1254"/>
                    </a:lnTo>
                    <a:lnTo>
                      <a:pt x="344" y="1245"/>
                    </a:lnTo>
                    <a:lnTo>
                      <a:pt x="365" y="1236"/>
                    </a:lnTo>
                    <a:lnTo>
                      <a:pt x="390" y="1226"/>
                    </a:lnTo>
                    <a:lnTo>
                      <a:pt x="419" y="1214"/>
                    </a:lnTo>
                    <a:lnTo>
                      <a:pt x="452" y="1201"/>
                    </a:lnTo>
                    <a:lnTo>
                      <a:pt x="488" y="1186"/>
                    </a:lnTo>
                    <a:lnTo>
                      <a:pt x="527" y="1169"/>
                    </a:lnTo>
                    <a:lnTo>
                      <a:pt x="570" y="1152"/>
                    </a:lnTo>
                    <a:lnTo>
                      <a:pt x="616" y="1134"/>
                    </a:lnTo>
                    <a:lnTo>
                      <a:pt x="663" y="1114"/>
                    </a:lnTo>
                    <a:lnTo>
                      <a:pt x="714" y="1095"/>
                    </a:lnTo>
                    <a:lnTo>
                      <a:pt x="767" y="1074"/>
                    </a:lnTo>
                    <a:lnTo>
                      <a:pt x="821" y="1053"/>
                    </a:lnTo>
                    <a:lnTo>
                      <a:pt x="877" y="1032"/>
                    </a:lnTo>
                    <a:lnTo>
                      <a:pt x="936" y="1010"/>
                    </a:lnTo>
                    <a:lnTo>
                      <a:pt x="995" y="989"/>
                    </a:lnTo>
                    <a:lnTo>
                      <a:pt x="1056" y="968"/>
                    </a:lnTo>
                    <a:lnTo>
                      <a:pt x="1117" y="946"/>
                    </a:lnTo>
                    <a:lnTo>
                      <a:pt x="1179" y="924"/>
                    </a:lnTo>
                    <a:lnTo>
                      <a:pt x="1241" y="903"/>
                    </a:lnTo>
                    <a:lnTo>
                      <a:pt x="1305" y="884"/>
                    </a:lnTo>
                    <a:lnTo>
                      <a:pt x="1368" y="863"/>
                    </a:lnTo>
                    <a:lnTo>
                      <a:pt x="1431" y="845"/>
                    </a:lnTo>
                    <a:lnTo>
                      <a:pt x="1494" y="826"/>
                    </a:lnTo>
                    <a:lnTo>
                      <a:pt x="1556" y="809"/>
                    </a:lnTo>
                    <a:lnTo>
                      <a:pt x="1618" y="793"/>
                    </a:lnTo>
                    <a:lnTo>
                      <a:pt x="1678" y="778"/>
                    </a:lnTo>
                    <a:lnTo>
                      <a:pt x="1738" y="764"/>
                    </a:lnTo>
                    <a:lnTo>
                      <a:pt x="1795" y="751"/>
                    </a:lnTo>
                    <a:close/>
                  </a:path>
                </a:pathLst>
              </a:custGeom>
              <a:solidFill>
                <a:srgbClr val="D3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83">
                <a:extLst>
                  <a:ext uri="{FF2B5EF4-FFF2-40B4-BE49-F238E27FC236}">
                    <a16:creationId xmlns:a16="http://schemas.microsoft.com/office/drawing/2014/main" id="{D51C6D14-E118-4467-8ECD-5578A7B75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1034"/>
                <a:ext cx="848" cy="591"/>
              </a:xfrm>
              <a:custGeom>
                <a:avLst/>
                <a:gdLst>
                  <a:gd name="T0" fmla="*/ 1675 w 1696"/>
                  <a:gd name="T1" fmla="*/ 668 h 1183"/>
                  <a:gd name="T2" fmla="*/ 1602 w 1696"/>
                  <a:gd name="T3" fmla="*/ 544 h 1183"/>
                  <a:gd name="T4" fmla="*/ 1541 w 1696"/>
                  <a:gd name="T5" fmla="*/ 441 h 1183"/>
                  <a:gd name="T6" fmla="*/ 1490 w 1696"/>
                  <a:gd name="T7" fmla="*/ 424 h 1183"/>
                  <a:gd name="T8" fmla="*/ 1408 w 1696"/>
                  <a:gd name="T9" fmla="*/ 396 h 1183"/>
                  <a:gd name="T10" fmla="*/ 1357 w 1696"/>
                  <a:gd name="T11" fmla="*/ 310 h 1183"/>
                  <a:gd name="T12" fmla="*/ 1371 w 1696"/>
                  <a:gd name="T13" fmla="*/ 225 h 1183"/>
                  <a:gd name="T14" fmla="*/ 1398 w 1696"/>
                  <a:gd name="T15" fmla="*/ 169 h 1183"/>
                  <a:gd name="T16" fmla="*/ 1383 w 1696"/>
                  <a:gd name="T17" fmla="*/ 135 h 1183"/>
                  <a:gd name="T18" fmla="*/ 1315 w 1696"/>
                  <a:gd name="T19" fmla="*/ 57 h 1183"/>
                  <a:gd name="T20" fmla="*/ 1253 w 1696"/>
                  <a:gd name="T21" fmla="*/ 0 h 1183"/>
                  <a:gd name="T22" fmla="*/ 1223 w 1696"/>
                  <a:gd name="T23" fmla="*/ 14 h 1183"/>
                  <a:gd name="T24" fmla="*/ 1174 w 1696"/>
                  <a:gd name="T25" fmla="*/ 37 h 1183"/>
                  <a:gd name="T26" fmla="*/ 1106 w 1696"/>
                  <a:gd name="T27" fmla="*/ 68 h 1183"/>
                  <a:gd name="T28" fmla="*/ 1019 w 1696"/>
                  <a:gd name="T29" fmla="*/ 105 h 1183"/>
                  <a:gd name="T30" fmla="*/ 916 w 1696"/>
                  <a:gd name="T31" fmla="*/ 146 h 1183"/>
                  <a:gd name="T32" fmla="*/ 794 w 1696"/>
                  <a:gd name="T33" fmla="*/ 188 h 1183"/>
                  <a:gd name="T34" fmla="*/ 654 w 1696"/>
                  <a:gd name="T35" fmla="*/ 229 h 1183"/>
                  <a:gd name="T36" fmla="*/ 499 w 1696"/>
                  <a:gd name="T37" fmla="*/ 267 h 1183"/>
                  <a:gd name="T38" fmla="*/ 325 w 1696"/>
                  <a:gd name="T39" fmla="*/ 300 h 1183"/>
                  <a:gd name="T40" fmla="*/ 136 w 1696"/>
                  <a:gd name="T41" fmla="*/ 325 h 1183"/>
                  <a:gd name="T42" fmla="*/ 3 w 1696"/>
                  <a:gd name="T43" fmla="*/ 346 h 1183"/>
                  <a:gd name="T44" fmla="*/ 41 w 1696"/>
                  <a:gd name="T45" fmla="*/ 449 h 1183"/>
                  <a:gd name="T46" fmla="*/ 85 w 1696"/>
                  <a:gd name="T47" fmla="*/ 567 h 1183"/>
                  <a:gd name="T48" fmla="*/ 117 w 1696"/>
                  <a:gd name="T49" fmla="*/ 600 h 1183"/>
                  <a:gd name="T50" fmla="*/ 197 w 1696"/>
                  <a:gd name="T51" fmla="*/ 628 h 1183"/>
                  <a:gd name="T52" fmla="*/ 264 w 1696"/>
                  <a:gd name="T53" fmla="*/ 713 h 1183"/>
                  <a:gd name="T54" fmla="*/ 258 w 1696"/>
                  <a:gd name="T55" fmla="*/ 808 h 1183"/>
                  <a:gd name="T56" fmla="*/ 219 w 1696"/>
                  <a:gd name="T57" fmla="*/ 862 h 1183"/>
                  <a:gd name="T58" fmla="*/ 212 w 1696"/>
                  <a:gd name="T59" fmla="*/ 900 h 1183"/>
                  <a:gd name="T60" fmla="*/ 244 w 1696"/>
                  <a:gd name="T61" fmla="*/ 1017 h 1183"/>
                  <a:gd name="T62" fmla="*/ 274 w 1696"/>
                  <a:gd name="T63" fmla="*/ 1151 h 1183"/>
                  <a:gd name="T64" fmla="*/ 287 w 1696"/>
                  <a:gd name="T65" fmla="*/ 1178 h 1183"/>
                  <a:gd name="T66" fmla="*/ 335 w 1696"/>
                  <a:gd name="T67" fmla="*/ 1157 h 1183"/>
                  <a:gd name="T68" fmla="*/ 420 w 1696"/>
                  <a:gd name="T69" fmla="*/ 1123 h 1183"/>
                  <a:gd name="T70" fmla="*/ 537 w 1696"/>
                  <a:gd name="T71" fmla="*/ 1075 h 1183"/>
                  <a:gd name="T72" fmla="*/ 676 w 1696"/>
                  <a:gd name="T73" fmla="*/ 1021 h 1183"/>
                  <a:gd name="T74" fmla="*/ 834 w 1696"/>
                  <a:gd name="T75" fmla="*/ 961 h 1183"/>
                  <a:gd name="T76" fmla="*/ 1006 w 1696"/>
                  <a:gd name="T77" fmla="*/ 900 h 1183"/>
                  <a:gd name="T78" fmla="*/ 1183 w 1696"/>
                  <a:gd name="T79" fmla="*/ 840 h 1183"/>
                  <a:gd name="T80" fmla="*/ 1360 w 1696"/>
                  <a:gd name="T81" fmla="*/ 785 h 1183"/>
                  <a:gd name="T82" fmla="*/ 1533 w 1696"/>
                  <a:gd name="T83" fmla="*/ 738 h 1183"/>
                  <a:gd name="T84" fmla="*/ 1696 w 1696"/>
                  <a:gd name="T85" fmla="*/ 701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6" h="1183">
                    <a:moveTo>
                      <a:pt x="1696" y="701"/>
                    </a:moveTo>
                    <a:lnTo>
                      <a:pt x="1690" y="692"/>
                    </a:lnTo>
                    <a:lnTo>
                      <a:pt x="1675" y="668"/>
                    </a:lnTo>
                    <a:lnTo>
                      <a:pt x="1654" y="632"/>
                    </a:lnTo>
                    <a:lnTo>
                      <a:pt x="1629" y="589"/>
                    </a:lnTo>
                    <a:lnTo>
                      <a:pt x="1602" y="544"/>
                    </a:lnTo>
                    <a:lnTo>
                      <a:pt x="1577" y="502"/>
                    </a:lnTo>
                    <a:lnTo>
                      <a:pt x="1555" y="466"/>
                    </a:lnTo>
                    <a:lnTo>
                      <a:pt x="1541" y="441"/>
                    </a:lnTo>
                    <a:lnTo>
                      <a:pt x="1532" y="434"/>
                    </a:lnTo>
                    <a:lnTo>
                      <a:pt x="1515" y="429"/>
                    </a:lnTo>
                    <a:lnTo>
                      <a:pt x="1490" y="424"/>
                    </a:lnTo>
                    <a:lnTo>
                      <a:pt x="1464" y="419"/>
                    </a:lnTo>
                    <a:lnTo>
                      <a:pt x="1435" y="409"/>
                    </a:lnTo>
                    <a:lnTo>
                      <a:pt x="1408" y="396"/>
                    </a:lnTo>
                    <a:lnTo>
                      <a:pt x="1385" y="374"/>
                    </a:lnTo>
                    <a:lnTo>
                      <a:pt x="1366" y="344"/>
                    </a:lnTo>
                    <a:lnTo>
                      <a:pt x="1357" y="310"/>
                    </a:lnTo>
                    <a:lnTo>
                      <a:pt x="1356" y="279"/>
                    </a:lnTo>
                    <a:lnTo>
                      <a:pt x="1361" y="250"/>
                    </a:lnTo>
                    <a:lnTo>
                      <a:pt x="1371" y="225"/>
                    </a:lnTo>
                    <a:lnTo>
                      <a:pt x="1381" y="202"/>
                    </a:lnTo>
                    <a:lnTo>
                      <a:pt x="1391" y="184"/>
                    </a:lnTo>
                    <a:lnTo>
                      <a:pt x="1398" y="169"/>
                    </a:lnTo>
                    <a:lnTo>
                      <a:pt x="1402" y="158"/>
                    </a:lnTo>
                    <a:lnTo>
                      <a:pt x="1397" y="153"/>
                    </a:lnTo>
                    <a:lnTo>
                      <a:pt x="1383" y="135"/>
                    </a:lnTo>
                    <a:lnTo>
                      <a:pt x="1364" y="112"/>
                    </a:lnTo>
                    <a:lnTo>
                      <a:pt x="1341" y="85"/>
                    </a:lnTo>
                    <a:lnTo>
                      <a:pt x="1315" y="57"/>
                    </a:lnTo>
                    <a:lnTo>
                      <a:pt x="1291" y="32"/>
                    </a:lnTo>
                    <a:lnTo>
                      <a:pt x="1269" y="12"/>
                    </a:lnTo>
                    <a:lnTo>
                      <a:pt x="1253" y="0"/>
                    </a:lnTo>
                    <a:lnTo>
                      <a:pt x="1245" y="4"/>
                    </a:lnTo>
                    <a:lnTo>
                      <a:pt x="1235" y="9"/>
                    </a:lnTo>
                    <a:lnTo>
                      <a:pt x="1223" y="14"/>
                    </a:lnTo>
                    <a:lnTo>
                      <a:pt x="1208" y="20"/>
                    </a:lnTo>
                    <a:lnTo>
                      <a:pt x="1192" y="28"/>
                    </a:lnTo>
                    <a:lnTo>
                      <a:pt x="1174" y="37"/>
                    </a:lnTo>
                    <a:lnTo>
                      <a:pt x="1153" y="47"/>
                    </a:lnTo>
                    <a:lnTo>
                      <a:pt x="1131" y="57"/>
                    </a:lnTo>
                    <a:lnTo>
                      <a:pt x="1106" y="68"/>
                    </a:lnTo>
                    <a:lnTo>
                      <a:pt x="1079" y="80"/>
                    </a:lnTo>
                    <a:lnTo>
                      <a:pt x="1050" y="93"/>
                    </a:lnTo>
                    <a:lnTo>
                      <a:pt x="1019" y="105"/>
                    </a:lnTo>
                    <a:lnTo>
                      <a:pt x="987" y="119"/>
                    </a:lnTo>
                    <a:lnTo>
                      <a:pt x="953" y="132"/>
                    </a:lnTo>
                    <a:lnTo>
                      <a:pt x="916" y="146"/>
                    </a:lnTo>
                    <a:lnTo>
                      <a:pt x="878" y="159"/>
                    </a:lnTo>
                    <a:lnTo>
                      <a:pt x="836" y="174"/>
                    </a:lnTo>
                    <a:lnTo>
                      <a:pt x="794" y="188"/>
                    </a:lnTo>
                    <a:lnTo>
                      <a:pt x="750" y="202"/>
                    </a:lnTo>
                    <a:lnTo>
                      <a:pt x="703" y="216"/>
                    </a:lnTo>
                    <a:lnTo>
                      <a:pt x="654" y="229"/>
                    </a:lnTo>
                    <a:lnTo>
                      <a:pt x="605" y="242"/>
                    </a:lnTo>
                    <a:lnTo>
                      <a:pt x="553" y="255"/>
                    </a:lnTo>
                    <a:lnTo>
                      <a:pt x="499" y="267"/>
                    </a:lnTo>
                    <a:lnTo>
                      <a:pt x="442" y="279"/>
                    </a:lnTo>
                    <a:lnTo>
                      <a:pt x="385" y="290"/>
                    </a:lnTo>
                    <a:lnTo>
                      <a:pt x="325" y="300"/>
                    </a:lnTo>
                    <a:lnTo>
                      <a:pt x="264" y="309"/>
                    </a:lnTo>
                    <a:lnTo>
                      <a:pt x="200" y="317"/>
                    </a:lnTo>
                    <a:lnTo>
                      <a:pt x="136" y="325"/>
                    </a:lnTo>
                    <a:lnTo>
                      <a:pt x="69" y="331"/>
                    </a:lnTo>
                    <a:lnTo>
                      <a:pt x="0" y="337"/>
                    </a:lnTo>
                    <a:lnTo>
                      <a:pt x="3" y="346"/>
                    </a:lnTo>
                    <a:lnTo>
                      <a:pt x="13" y="371"/>
                    </a:lnTo>
                    <a:lnTo>
                      <a:pt x="26" y="407"/>
                    </a:lnTo>
                    <a:lnTo>
                      <a:pt x="41" y="449"/>
                    </a:lnTo>
                    <a:lnTo>
                      <a:pt x="58" y="492"/>
                    </a:lnTo>
                    <a:lnTo>
                      <a:pt x="73" y="534"/>
                    </a:lnTo>
                    <a:lnTo>
                      <a:pt x="85" y="567"/>
                    </a:lnTo>
                    <a:lnTo>
                      <a:pt x="92" y="588"/>
                    </a:lnTo>
                    <a:lnTo>
                      <a:pt x="100" y="594"/>
                    </a:lnTo>
                    <a:lnTo>
                      <a:pt x="117" y="600"/>
                    </a:lnTo>
                    <a:lnTo>
                      <a:pt x="140" y="605"/>
                    </a:lnTo>
                    <a:lnTo>
                      <a:pt x="168" y="615"/>
                    </a:lnTo>
                    <a:lnTo>
                      <a:pt x="197" y="628"/>
                    </a:lnTo>
                    <a:lnTo>
                      <a:pt x="225" y="648"/>
                    </a:lnTo>
                    <a:lnTo>
                      <a:pt x="248" y="676"/>
                    </a:lnTo>
                    <a:lnTo>
                      <a:pt x="264" y="713"/>
                    </a:lnTo>
                    <a:lnTo>
                      <a:pt x="269" y="749"/>
                    </a:lnTo>
                    <a:lnTo>
                      <a:pt x="267" y="782"/>
                    </a:lnTo>
                    <a:lnTo>
                      <a:pt x="258" y="808"/>
                    </a:lnTo>
                    <a:lnTo>
                      <a:pt x="245" y="830"/>
                    </a:lnTo>
                    <a:lnTo>
                      <a:pt x="231" y="848"/>
                    </a:lnTo>
                    <a:lnTo>
                      <a:pt x="219" y="862"/>
                    </a:lnTo>
                    <a:lnTo>
                      <a:pt x="210" y="874"/>
                    </a:lnTo>
                    <a:lnTo>
                      <a:pt x="207" y="882"/>
                    </a:lnTo>
                    <a:lnTo>
                      <a:pt x="212" y="900"/>
                    </a:lnTo>
                    <a:lnTo>
                      <a:pt x="220" y="930"/>
                    </a:lnTo>
                    <a:lnTo>
                      <a:pt x="231" y="971"/>
                    </a:lnTo>
                    <a:lnTo>
                      <a:pt x="244" y="1017"/>
                    </a:lnTo>
                    <a:lnTo>
                      <a:pt x="257" y="1064"/>
                    </a:lnTo>
                    <a:lnTo>
                      <a:pt x="267" y="1110"/>
                    </a:lnTo>
                    <a:lnTo>
                      <a:pt x="274" y="1151"/>
                    </a:lnTo>
                    <a:lnTo>
                      <a:pt x="276" y="1183"/>
                    </a:lnTo>
                    <a:lnTo>
                      <a:pt x="279" y="1181"/>
                    </a:lnTo>
                    <a:lnTo>
                      <a:pt x="287" y="1178"/>
                    </a:lnTo>
                    <a:lnTo>
                      <a:pt x="298" y="1173"/>
                    </a:lnTo>
                    <a:lnTo>
                      <a:pt x="314" y="1166"/>
                    </a:lnTo>
                    <a:lnTo>
                      <a:pt x="335" y="1157"/>
                    </a:lnTo>
                    <a:lnTo>
                      <a:pt x="360" y="1147"/>
                    </a:lnTo>
                    <a:lnTo>
                      <a:pt x="389" y="1135"/>
                    </a:lnTo>
                    <a:lnTo>
                      <a:pt x="420" y="1123"/>
                    </a:lnTo>
                    <a:lnTo>
                      <a:pt x="456" y="1108"/>
                    </a:lnTo>
                    <a:lnTo>
                      <a:pt x="495" y="1093"/>
                    </a:lnTo>
                    <a:lnTo>
                      <a:pt x="537" y="1075"/>
                    </a:lnTo>
                    <a:lnTo>
                      <a:pt x="581" y="1058"/>
                    </a:lnTo>
                    <a:lnTo>
                      <a:pt x="628" y="1040"/>
                    </a:lnTo>
                    <a:lnTo>
                      <a:pt x="676" y="1021"/>
                    </a:lnTo>
                    <a:lnTo>
                      <a:pt x="727" y="1002"/>
                    </a:lnTo>
                    <a:lnTo>
                      <a:pt x="780" y="981"/>
                    </a:lnTo>
                    <a:lnTo>
                      <a:pt x="834" y="961"/>
                    </a:lnTo>
                    <a:lnTo>
                      <a:pt x="890" y="941"/>
                    </a:lnTo>
                    <a:lnTo>
                      <a:pt x="947" y="920"/>
                    </a:lnTo>
                    <a:lnTo>
                      <a:pt x="1006" y="900"/>
                    </a:lnTo>
                    <a:lnTo>
                      <a:pt x="1064" y="880"/>
                    </a:lnTo>
                    <a:lnTo>
                      <a:pt x="1123" y="860"/>
                    </a:lnTo>
                    <a:lnTo>
                      <a:pt x="1183" y="840"/>
                    </a:lnTo>
                    <a:lnTo>
                      <a:pt x="1242" y="821"/>
                    </a:lnTo>
                    <a:lnTo>
                      <a:pt x="1302" y="802"/>
                    </a:lnTo>
                    <a:lnTo>
                      <a:pt x="1360" y="785"/>
                    </a:lnTo>
                    <a:lnTo>
                      <a:pt x="1419" y="768"/>
                    </a:lnTo>
                    <a:lnTo>
                      <a:pt x="1477" y="752"/>
                    </a:lnTo>
                    <a:lnTo>
                      <a:pt x="1533" y="738"/>
                    </a:lnTo>
                    <a:lnTo>
                      <a:pt x="1590" y="724"/>
                    </a:lnTo>
                    <a:lnTo>
                      <a:pt x="1643" y="711"/>
                    </a:lnTo>
                    <a:lnTo>
                      <a:pt x="1696" y="701"/>
                    </a:lnTo>
                    <a:close/>
                  </a:path>
                </a:pathLst>
              </a:custGeom>
              <a:solidFill>
                <a:srgbClr val="C4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84">
                <a:extLst>
                  <a:ext uri="{FF2B5EF4-FFF2-40B4-BE49-F238E27FC236}">
                    <a16:creationId xmlns:a16="http://schemas.microsoft.com/office/drawing/2014/main" id="{C6E76FEC-8E26-46A9-9C78-37EA0F2FE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1054"/>
                <a:ext cx="798" cy="552"/>
              </a:xfrm>
              <a:custGeom>
                <a:avLst/>
                <a:gdLst>
                  <a:gd name="T0" fmla="*/ 1577 w 1596"/>
                  <a:gd name="T1" fmla="*/ 621 h 1102"/>
                  <a:gd name="T2" fmla="*/ 1508 w 1596"/>
                  <a:gd name="T3" fmla="*/ 510 h 1102"/>
                  <a:gd name="T4" fmla="*/ 1447 w 1596"/>
                  <a:gd name="T5" fmla="*/ 405 h 1102"/>
                  <a:gd name="T6" fmla="*/ 1401 w 1596"/>
                  <a:gd name="T7" fmla="*/ 381 h 1102"/>
                  <a:gd name="T8" fmla="*/ 1330 w 1596"/>
                  <a:gd name="T9" fmla="*/ 345 h 1102"/>
                  <a:gd name="T10" fmla="*/ 1285 w 1596"/>
                  <a:gd name="T11" fmla="*/ 266 h 1102"/>
                  <a:gd name="T12" fmla="*/ 1293 w 1596"/>
                  <a:gd name="T13" fmla="*/ 185 h 1102"/>
                  <a:gd name="T14" fmla="*/ 1314 w 1596"/>
                  <a:gd name="T15" fmla="*/ 130 h 1102"/>
                  <a:gd name="T16" fmla="*/ 1300 w 1596"/>
                  <a:gd name="T17" fmla="*/ 100 h 1102"/>
                  <a:gd name="T18" fmla="*/ 1238 w 1596"/>
                  <a:gd name="T19" fmla="*/ 40 h 1102"/>
                  <a:gd name="T20" fmla="*/ 1174 w 1596"/>
                  <a:gd name="T21" fmla="*/ 0 h 1102"/>
                  <a:gd name="T22" fmla="*/ 1140 w 1596"/>
                  <a:gd name="T23" fmla="*/ 14 h 1102"/>
                  <a:gd name="T24" fmla="*/ 1089 w 1596"/>
                  <a:gd name="T25" fmla="*/ 37 h 1102"/>
                  <a:gd name="T26" fmla="*/ 1022 w 1596"/>
                  <a:gd name="T27" fmla="*/ 65 h 1102"/>
                  <a:gd name="T28" fmla="*/ 939 w 1596"/>
                  <a:gd name="T29" fmla="*/ 100 h 1102"/>
                  <a:gd name="T30" fmla="*/ 840 w 1596"/>
                  <a:gd name="T31" fmla="*/ 137 h 1102"/>
                  <a:gd name="T32" fmla="*/ 726 w 1596"/>
                  <a:gd name="T33" fmla="*/ 175 h 1102"/>
                  <a:gd name="T34" fmla="*/ 597 w 1596"/>
                  <a:gd name="T35" fmla="*/ 212 h 1102"/>
                  <a:gd name="T36" fmla="*/ 453 w 1596"/>
                  <a:gd name="T37" fmla="*/ 246 h 1102"/>
                  <a:gd name="T38" fmla="*/ 295 w 1596"/>
                  <a:gd name="T39" fmla="*/ 275 h 1102"/>
                  <a:gd name="T40" fmla="*/ 123 w 1596"/>
                  <a:gd name="T41" fmla="*/ 299 h 1102"/>
                  <a:gd name="T42" fmla="*/ 4 w 1596"/>
                  <a:gd name="T43" fmla="*/ 318 h 1102"/>
                  <a:gd name="T44" fmla="*/ 36 w 1596"/>
                  <a:gd name="T45" fmla="*/ 407 h 1102"/>
                  <a:gd name="T46" fmla="*/ 75 w 1596"/>
                  <a:gd name="T47" fmla="*/ 514 h 1102"/>
                  <a:gd name="T48" fmla="*/ 105 w 1596"/>
                  <a:gd name="T49" fmla="*/ 552 h 1102"/>
                  <a:gd name="T50" fmla="*/ 172 w 1596"/>
                  <a:gd name="T51" fmla="*/ 585 h 1102"/>
                  <a:gd name="T52" fmla="*/ 229 w 1596"/>
                  <a:gd name="T53" fmla="*/ 663 h 1102"/>
                  <a:gd name="T54" fmla="*/ 226 w 1596"/>
                  <a:gd name="T55" fmla="*/ 749 h 1102"/>
                  <a:gd name="T56" fmla="*/ 196 w 1596"/>
                  <a:gd name="T57" fmla="*/ 801 h 1102"/>
                  <a:gd name="T58" fmla="*/ 193 w 1596"/>
                  <a:gd name="T59" fmla="*/ 842 h 1102"/>
                  <a:gd name="T60" fmla="*/ 220 w 1596"/>
                  <a:gd name="T61" fmla="*/ 950 h 1102"/>
                  <a:gd name="T62" fmla="*/ 245 w 1596"/>
                  <a:gd name="T63" fmla="*/ 1072 h 1102"/>
                  <a:gd name="T64" fmla="*/ 256 w 1596"/>
                  <a:gd name="T65" fmla="*/ 1098 h 1102"/>
                  <a:gd name="T66" fmla="*/ 306 w 1596"/>
                  <a:gd name="T67" fmla="*/ 1078 h 1102"/>
                  <a:gd name="T68" fmla="*/ 389 w 1596"/>
                  <a:gd name="T69" fmla="*/ 1044 h 1102"/>
                  <a:gd name="T70" fmla="*/ 502 w 1596"/>
                  <a:gd name="T71" fmla="*/ 1000 h 1102"/>
                  <a:gd name="T72" fmla="*/ 637 w 1596"/>
                  <a:gd name="T73" fmla="*/ 947 h 1102"/>
                  <a:gd name="T74" fmla="*/ 791 w 1596"/>
                  <a:gd name="T75" fmla="*/ 890 h 1102"/>
                  <a:gd name="T76" fmla="*/ 954 w 1596"/>
                  <a:gd name="T77" fmla="*/ 832 h 1102"/>
                  <a:gd name="T78" fmla="*/ 1122 w 1596"/>
                  <a:gd name="T79" fmla="*/ 776 h 1102"/>
                  <a:gd name="T80" fmla="*/ 1289 w 1596"/>
                  <a:gd name="T81" fmla="*/ 725 h 1102"/>
                  <a:gd name="T82" fmla="*/ 1450 w 1596"/>
                  <a:gd name="T83" fmla="*/ 682 h 1102"/>
                  <a:gd name="T84" fmla="*/ 1596 w 1596"/>
                  <a:gd name="T85" fmla="*/ 651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6" h="1102">
                    <a:moveTo>
                      <a:pt x="1596" y="651"/>
                    </a:moveTo>
                    <a:lnTo>
                      <a:pt x="1591" y="643"/>
                    </a:lnTo>
                    <a:lnTo>
                      <a:pt x="1577" y="621"/>
                    </a:lnTo>
                    <a:lnTo>
                      <a:pt x="1558" y="590"/>
                    </a:lnTo>
                    <a:lnTo>
                      <a:pt x="1534" y="551"/>
                    </a:lnTo>
                    <a:lnTo>
                      <a:pt x="1508" y="510"/>
                    </a:lnTo>
                    <a:lnTo>
                      <a:pt x="1484" y="470"/>
                    </a:lnTo>
                    <a:lnTo>
                      <a:pt x="1463" y="433"/>
                    </a:lnTo>
                    <a:lnTo>
                      <a:pt x="1447" y="405"/>
                    </a:lnTo>
                    <a:lnTo>
                      <a:pt x="1438" y="396"/>
                    </a:lnTo>
                    <a:lnTo>
                      <a:pt x="1422" y="389"/>
                    </a:lnTo>
                    <a:lnTo>
                      <a:pt x="1401" y="381"/>
                    </a:lnTo>
                    <a:lnTo>
                      <a:pt x="1377" y="373"/>
                    </a:lnTo>
                    <a:lnTo>
                      <a:pt x="1353" y="362"/>
                    </a:lnTo>
                    <a:lnTo>
                      <a:pt x="1330" y="345"/>
                    </a:lnTo>
                    <a:lnTo>
                      <a:pt x="1309" y="325"/>
                    </a:lnTo>
                    <a:lnTo>
                      <a:pt x="1293" y="296"/>
                    </a:lnTo>
                    <a:lnTo>
                      <a:pt x="1285" y="266"/>
                    </a:lnTo>
                    <a:lnTo>
                      <a:pt x="1283" y="237"/>
                    </a:lnTo>
                    <a:lnTo>
                      <a:pt x="1286" y="211"/>
                    </a:lnTo>
                    <a:lnTo>
                      <a:pt x="1293" y="185"/>
                    </a:lnTo>
                    <a:lnTo>
                      <a:pt x="1301" y="165"/>
                    </a:lnTo>
                    <a:lnTo>
                      <a:pt x="1308" y="145"/>
                    </a:lnTo>
                    <a:lnTo>
                      <a:pt x="1314" y="130"/>
                    </a:lnTo>
                    <a:lnTo>
                      <a:pt x="1316" y="117"/>
                    </a:lnTo>
                    <a:lnTo>
                      <a:pt x="1311" y="113"/>
                    </a:lnTo>
                    <a:lnTo>
                      <a:pt x="1300" y="100"/>
                    </a:lnTo>
                    <a:lnTo>
                      <a:pt x="1283" y="82"/>
                    </a:lnTo>
                    <a:lnTo>
                      <a:pt x="1261" y="61"/>
                    </a:lnTo>
                    <a:lnTo>
                      <a:pt x="1238" y="40"/>
                    </a:lnTo>
                    <a:lnTo>
                      <a:pt x="1215" y="21"/>
                    </a:lnTo>
                    <a:lnTo>
                      <a:pt x="1193" y="7"/>
                    </a:lnTo>
                    <a:lnTo>
                      <a:pt x="1174" y="0"/>
                    </a:lnTo>
                    <a:lnTo>
                      <a:pt x="1165" y="3"/>
                    </a:lnTo>
                    <a:lnTo>
                      <a:pt x="1154" y="8"/>
                    </a:lnTo>
                    <a:lnTo>
                      <a:pt x="1140" y="14"/>
                    </a:lnTo>
                    <a:lnTo>
                      <a:pt x="1125" y="21"/>
                    </a:lnTo>
                    <a:lnTo>
                      <a:pt x="1109" y="27"/>
                    </a:lnTo>
                    <a:lnTo>
                      <a:pt x="1089" y="37"/>
                    </a:lnTo>
                    <a:lnTo>
                      <a:pt x="1068" y="46"/>
                    </a:lnTo>
                    <a:lnTo>
                      <a:pt x="1046" y="55"/>
                    </a:lnTo>
                    <a:lnTo>
                      <a:pt x="1022" y="65"/>
                    </a:lnTo>
                    <a:lnTo>
                      <a:pt x="996" y="77"/>
                    </a:lnTo>
                    <a:lnTo>
                      <a:pt x="968" y="87"/>
                    </a:lnTo>
                    <a:lnTo>
                      <a:pt x="939" y="100"/>
                    </a:lnTo>
                    <a:lnTo>
                      <a:pt x="908" y="112"/>
                    </a:lnTo>
                    <a:lnTo>
                      <a:pt x="875" y="124"/>
                    </a:lnTo>
                    <a:lnTo>
                      <a:pt x="840" y="137"/>
                    </a:lnTo>
                    <a:lnTo>
                      <a:pt x="803" y="150"/>
                    </a:lnTo>
                    <a:lnTo>
                      <a:pt x="765" y="162"/>
                    </a:lnTo>
                    <a:lnTo>
                      <a:pt x="726" y="175"/>
                    </a:lnTo>
                    <a:lnTo>
                      <a:pt x="685" y="188"/>
                    </a:lnTo>
                    <a:lnTo>
                      <a:pt x="641" y="199"/>
                    </a:lnTo>
                    <a:lnTo>
                      <a:pt x="597" y="212"/>
                    </a:lnTo>
                    <a:lnTo>
                      <a:pt x="550" y="223"/>
                    </a:lnTo>
                    <a:lnTo>
                      <a:pt x="503" y="235"/>
                    </a:lnTo>
                    <a:lnTo>
                      <a:pt x="453" y="246"/>
                    </a:lnTo>
                    <a:lnTo>
                      <a:pt x="401" y="257"/>
                    </a:lnTo>
                    <a:lnTo>
                      <a:pt x="350" y="266"/>
                    </a:lnTo>
                    <a:lnTo>
                      <a:pt x="295" y="275"/>
                    </a:lnTo>
                    <a:lnTo>
                      <a:pt x="239" y="284"/>
                    </a:lnTo>
                    <a:lnTo>
                      <a:pt x="181" y="292"/>
                    </a:lnTo>
                    <a:lnTo>
                      <a:pt x="123" y="299"/>
                    </a:lnTo>
                    <a:lnTo>
                      <a:pt x="63" y="305"/>
                    </a:lnTo>
                    <a:lnTo>
                      <a:pt x="0" y="310"/>
                    </a:lnTo>
                    <a:lnTo>
                      <a:pt x="4" y="318"/>
                    </a:lnTo>
                    <a:lnTo>
                      <a:pt x="11" y="339"/>
                    </a:lnTo>
                    <a:lnTo>
                      <a:pt x="22" y="370"/>
                    </a:lnTo>
                    <a:lnTo>
                      <a:pt x="36" y="407"/>
                    </a:lnTo>
                    <a:lnTo>
                      <a:pt x="51" y="446"/>
                    </a:lnTo>
                    <a:lnTo>
                      <a:pt x="64" y="483"/>
                    </a:lnTo>
                    <a:lnTo>
                      <a:pt x="75" y="514"/>
                    </a:lnTo>
                    <a:lnTo>
                      <a:pt x="83" y="537"/>
                    </a:lnTo>
                    <a:lnTo>
                      <a:pt x="90" y="545"/>
                    </a:lnTo>
                    <a:lnTo>
                      <a:pt x="105" y="552"/>
                    </a:lnTo>
                    <a:lnTo>
                      <a:pt x="125" y="560"/>
                    </a:lnTo>
                    <a:lnTo>
                      <a:pt x="148" y="570"/>
                    </a:lnTo>
                    <a:lnTo>
                      <a:pt x="172" y="585"/>
                    </a:lnTo>
                    <a:lnTo>
                      <a:pt x="195" y="605"/>
                    </a:lnTo>
                    <a:lnTo>
                      <a:pt x="215" y="630"/>
                    </a:lnTo>
                    <a:lnTo>
                      <a:pt x="229" y="663"/>
                    </a:lnTo>
                    <a:lnTo>
                      <a:pt x="234" y="696"/>
                    </a:lnTo>
                    <a:lnTo>
                      <a:pt x="232" y="725"/>
                    </a:lnTo>
                    <a:lnTo>
                      <a:pt x="226" y="749"/>
                    </a:lnTo>
                    <a:lnTo>
                      <a:pt x="217" y="769"/>
                    </a:lnTo>
                    <a:lnTo>
                      <a:pt x="207" y="787"/>
                    </a:lnTo>
                    <a:lnTo>
                      <a:pt x="196" y="801"/>
                    </a:lnTo>
                    <a:lnTo>
                      <a:pt x="191" y="813"/>
                    </a:lnTo>
                    <a:lnTo>
                      <a:pt x="188" y="822"/>
                    </a:lnTo>
                    <a:lnTo>
                      <a:pt x="193" y="842"/>
                    </a:lnTo>
                    <a:lnTo>
                      <a:pt x="200" y="872"/>
                    </a:lnTo>
                    <a:lnTo>
                      <a:pt x="210" y="909"/>
                    </a:lnTo>
                    <a:lnTo>
                      <a:pt x="220" y="950"/>
                    </a:lnTo>
                    <a:lnTo>
                      <a:pt x="231" y="993"/>
                    </a:lnTo>
                    <a:lnTo>
                      <a:pt x="239" y="1034"/>
                    </a:lnTo>
                    <a:lnTo>
                      <a:pt x="245" y="1072"/>
                    </a:lnTo>
                    <a:lnTo>
                      <a:pt x="247" y="1102"/>
                    </a:lnTo>
                    <a:lnTo>
                      <a:pt x="249" y="1101"/>
                    </a:lnTo>
                    <a:lnTo>
                      <a:pt x="256" y="1098"/>
                    </a:lnTo>
                    <a:lnTo>
                      <a:pt x="269" y="1093"/>
                    </a:lnTo>
                    <a:lnTo>
                      <a:pt x="285" y="1086"/>
                    </a:lnTo>
                    <a:lnTo>
                      <a:pt x="306" y="1078"/>
                    </a:lnTo>
                    <a:lnTo>
                      <a:pt x="330" y="1068"/>
                    </a:lnTo>
                    <a:lnTo>
                      <a:pt x="358" y="1056"/>
                    </a:lnTo>
                    <a:lnTo>
                      <a:pt x="389" y="1044"/>
                    </a:lnTo>
                    <a:lnTo>
                      <a:pt x="423" y="1030"/>
                    </a:lnTo>
                    <a:lnTo>
                      <a:pt x="461" y="1015"/>
                    </a:lnTo>
                    <a:lnTo>
                      <a:pt x="502" y="1000"/>
                    </a:lnTo>
                    <a:lnTo>
                      <a:pt x="544" y="983"/>
                    </a:lnTo>
                    <a:lnTo>
                      <a:pt x="590" y="965"/>
                    </a:lnTo>
                    <a:lnTo>
                      <a:pt x="637" y="947"/>
                    </a:lnTo>
                    <a:lnTo>
                      <a:pt x="687" y="928"/>
                    </a:lnTo>
                    <a:lnTo>
                      <a:pt x="738" y="909"/>
                    </a:lnTo>
                    <a:lnTo>
                      <a:pt x="791" y="890"/>
                    </a:lnTo>
                    <a:lnTo>
                      <a:pt x="844" y="871"/>
                    </a:lnTo>
                    <a:lnTo>
                      <a:pt x="899" y="851"/>
                    </a:lnTo>
                    <a:lnTo>
                      <a:pt x="954" y="832"/>
                    </a:lnTo>
                    <a:lnTo>
                      <a:pt x="1010" y="813"/>
                    </a:lnTo>
                    <a:lnTo>
                      <a:pt x="1066" y="795"/>
                    </a:lnTo>
                    <a:lnTo>
                      <a:pt x="1122" y="776"/>
                    </a:lnTo>
                    <a:lnTo>
                      <a:pt x="1179" y="758"/>
                    </a:lnTo>
                    <a:lnTo>
                      <a:pt x="1234" y="742"/>
                    </a:lnTo>
                    <a:lnTo>
                      <a:pt x="1289" y="725"/>
                    </a:lnTo>
                    <a:lnTo>
                      <a:pt x="1344" y="710"/>
                    </a:lnTo>
                    <a:lnTo>
                      <a:pt x="1398" y="696"/>
                    </a:lnTo>
                    <a:lnTo>
                      <a:pt x="1450" y="682"/>
                    </a:lnTo>
                    <a:lnTo>
                      <a:pt x="1500" y="670"/>
                    </a:lnTo>
                    <a:lnTo>
                      <a:pt x="1549" y="660"/>
                    </a:lnTo>
                    <a:lnTo>
                      <a:pt x="1596" y="651"/>
                    </a:lnTo>
                    <a:close/>
                  </a:path>
                </a:pathLst>
              </a:custGeom>
              <a:solidFill>
                <a:srgbClr val="B7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85">
                <a:extLst>
                  <a:ext uri="{FF2B5EF4-FFF2-40B4-BE49-F238E27FC236}">
                    <a16:creationId xmlns:a16="http://schemas.microsoft.com/office/drawing/2014/main" id="{9C5B7FFF-4913-4503-B13C-081D0B3C8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1075"/>
                <a:ext cx="748" cy="511"/>
              </a:xfrm>
              <a:custGeom>
                <a:avLst/>
                <a:gdLst>
                  <a:gd name="T0" fmla="*/ 1478 w 1495"/>
                  <a:gd name="T1" fmla="*/ 576 h 1023"/>
                  <a:gd name="T2" fmla="*/ 1414 w 1495"/>
                  <a:gd name="T3" fmla="*/ 476 h 1023"/>
                  <a:gd name="T4" fmla="*/ 1352 w 1495"/>
                  <a:gd name="T5" fmla="*/ 371 h 1023"/>
                  <a:gd name="T6" fmla="*/ 1311 w 1495"/>
                  <a:gd name="T7" fmla="*/ 339 h 1023"/>
                  <a:gd name="T8" fmla="*/ 1251 w 1495"/>
                  <a:gd name="T9" fmla="*/ 296 h 1023"/>
                  <a:gd name="T10" fmla="*/ 1213 w 1495"/>
                  <a:gd name="T11" fmla="*/ 221 h 1023"/>
                  <a:gd name="T12" fmla="*/ 1215 w 1495"/>
                  <a:gd name="T13" fmla="*/ 148 h 1023"/>
                  <a:gd name="T14" fmla="*/ 1230 w 1495"/>
                  <a:gd name="T15" fmla="*/ 91 h 1023"/>
                  <a:gd name="T16" fmla="*/ 1217 w 1495"/>
                  <a:gd name="T17" fmla="*/ 63 h 1023"/>
                  <a:gd name="T18" fmla="*/ 1160 w 1495"/>
                  <a:gd name="T19" fmla="*/ 21 h 1023"/>
                  <a:gd name="T20" fmla="*/ 1096 w 1495"/>
                  <a:gd name="T21" fmla="*/ 0 h 1023"/>
                  <a:gd name="T22" fmla="*/ 1057 w 1495"/>
                  <a:gd name="T23" fmla="*/ 12 h 1023"/>
                  <a:gd name="T24" fmla="*/ 1003 w 1495"/>
                  <a:gd name="T25" fmla="*/ 30 h 1023"/>
                  <a:gd name="T26" fmla="*/ 936 w 1495"/>
                  <a:gd name="T27" fmla="*/ 57 h 1023"/>
                  <a:gd name="T28" fmla="*/ 856 w 1495"/>
                  <a:gd name="T29" fmla="*/ 88 h 1023"/>
                  <a:gd name="T30" fmla="*/ 762 w 1495"/>
                  <a:gd name="T31" fmla="*/ 121 h 1023"/>
                  <a:gd name="T32" fmla="*/ 655 w 1495"/>
                  <a:gd name="T33" fmla="*/ 156 h 1023"/>
                  <a:gd name="T34" fmla="*/ 537 w 1495"/>
                  <a:gd name="T35" fmla="*/ 190 h 1023"/>
                  <a:gd name="T36" fmla="*/ 405 w 1495"/>
                  <a:gd name="T37" fmla="*/ 222 h 1023"/>
                  <a:gd name="T38" fmla="*/ 262 w 1495"/>
                  <a:gd name="T39" fmla="*/ 250 h 1023"/>
                  <a:gd name="T40" fmla="*/ 109 w 1495"/>
                  <a:gd name="T41" fmla="*/ 272 h 1023"/>
                  <a:gd name="T42" fmla="*/ 2 w 1495"/>
                  <a:gd name="T43" fmla="*/ 289 h 1023"/>
                  <a:gd name="T44" fmla="*/ 31 w 1495"/>
                  <a:gd name="T45" fmla="*/ 363 h 1023"/>
                  <a:gd name="T46" fmla="*/ 67 w 1495"/>
                  <a:gd name="T47" fmla="*/ 461 h 1023"/>
                  <a:gd name="T48" fmla="*/ 94 w 1495"/>
                  <a:gd name="T49" fmla="*/ 505 h 1023"/>
                  <a:gd name="T50" fmla="*/ 148 w 1495"/>
                  <a:gd name="T51" fmla="*/ 542 h 1023"/>
                  <a:gd name="T52" fmla="*/ 193 w 1495"/>
                  <a:gd name="T53" fmla="*/ 615 h 1023"/>
                  <a:gd name="T54" fmla="*/ 195 w 1495"/>
                  <a:gd name="T55" fmla="*/ 690 h 1023"/>
                  <a:gd name="T56" fmla="*/ 175 w 1495"/>
                  <a:gd name="T57" fmla="*/ 741 h 1023"/>
                  <a:gd name="T58" fmla="*/ 174 w 1495"/>
                  <a:gd name="T59" fmla="*/ 786 h 1023"/>
                  <a:gd name="T60" fmla="*/ 197 w 1495"/>
                  <a:gd name="T61" fmla="*/ 884 h 1023"/>
                  <a:gd name="T62" fmla="*/ 216 w 1495"/>
                  <a:gd name="T63" fmla="*/ 994 h 1023"/>
                  <a:gd name="T64" fmla="*/ 227 w 1495"/>
                  <a:gd name="T65" fmla="*/ 1020 h 1023"/>
                  <a:gd name="T66" fmla="*/ 275 w 1495"/>
                  <a:gd name="T67" fmla="*/ 1000 h 1023"/>
                  <a:gd name="T68" fmla="*/ 357 w 1495"/>
                  <a:gd name="T69" fmla="*/ 967 h 1023"/>
                  <a:gd name="T70" fmla="*/ 466 w 1495"/>
                  <a:gd name="T71" fmla="*/ 924 h 1023"/>
                  <a:gd name="T72" fmla="*/ 599 w 1495"/>
                  <a:gd name="T73" fmla="*/ 875 h 1023"/>
                  <a:gd name="T74" fmla="*/ 746 w 1495"/>
                  <a:gd name="T75" fmla="*/ 820 h 1023"/>
                  <a:gd name="T76" fmla="*/ 903 w 1495"/>
                  <a:gd name="T77" fmla="*/ 766 h 1023"/>
                  <a:gd name="T78" fmla="*/ 1062 w 1495"/>
                  <a:gd name="T79" fmla="*/ 713 h 1023"/>
                  <a:gd name="T80" fmla="*/ 1219 w 1495"/>
                  <a:gd name="T81" fmla="*/ 666 h 1023"/>
                  <a:gd name="T82" fmla="*/ 1365 w 1495"/>
                  <a:gd name="T83" fmla="*/ 628 h 1023"/>
                  <a:gd name="T84" fmla="*/ 1495 w 1495"/>
                  <a:gd name="T85" fmla="*/ 60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5" h="1023">
                    <a:moveTo>
                      <a:pt x="1495" y="602"/>
                    </a:moveTo>
                    <a:lnTo>
                      <a:pt x="1490" y="595"/>
                    </a:lnTo>
                    <a:lnTo>
                      <a:pt x="1478" y="576"/>
                    </a:lnTo>
                    <a:lnTo>
                      <a:pt x="1460" y="547"/>
                    </a:lnTo>
                    <a:lnTo>
                      <a:pt x="1439" y="514"/>
                    </a:lnTo>
                    <a:lnTo>
                      <a:pt x="1414" y="476"/>
                    </a:lnTo>
                    <a:lnTo>
                      <a:pt x="1391" y="438"/>
                    </a:lnTo>
                    <a:lnTo>
                      <a:pt x="1369" y="402"/>
                    </a:lnTo>
                    <a:lnTo>
                      <a:pt x="1352" y="371"/>
                    </a:lnTo>
                    <a:lnTo>
                      <a:pt x="1343" y="360"/>
                    </a:lnTo>
                    <a:lnTo>
                      <a:pt x="1328" y="349"/>
                    </a:lnTo>
                    <a:lnTo>
                      <a:pt x="1311" y="339"/>
                    </a:lnTo>
                    <a:lnTo>
                      <a:pt x="1291" y="327"/>
                    </a:lnTo>
                    <a:lnTo>
                      <a:pt x="1270" y="314"/>
                    </a:lnTo>
                    <a:lnTo>
                      <a:pt x="1251" y="296"/>
                    </a:lnTo>
                    <a:lnTo>
                      <a:pt x="1234" y="275"/>
                    </a:lnTo>
                    <a:lnTo>
                      <a:pt x="1220" y="249"/>
                    </a:lnTo>
                    <a:lnTo>
                      <a:pt x="1213" y="221"/>
                    </a:lnTo>
                    <a:lnTo>
                      <a:pt x="1209" y="195"/>
                    </a:lnTo>
                    <a:lnTo>
                      <a:pt x="1212" y="171"/>
                    </a:lnTo>
                    <a:lnTo>
                      <a:pt x="1215" y="148"/>
                    </a:lnTo>
                    <a:lnTo>
                      <a:pt x="1221" y="127"/>
                    </a:lnTo>
                    <a:lnTo>
                      <a:pt x="1225" y="107"/>
                    </a:lnTo>
                    <a:lnTo>
                      <a:pt x="1230" y="91"/>
                    </a:lnTo>
                    <a:lnTo>
                      <a:pt x="1231" y="77"/>
                    </a:lnTo>
                    <a:lnTo>
                      <a:pt x="1228" y="74"/>
                    </a:lnTo>
                    <a:lnTo>
                      <a:pt x="1217" y="63"/>
                    </a:lnTo>
                    <a:lnTo>
                      <a:pt x="1201" y="51"/>
                    </a:lnTo>
                    <a:lnTo>
                      <a:pt x="1182" y="35"/>
                    </a:lnTo>
                    <a:lnTo>
                      <a:pt x="1160" y="21"/>
                    </a:lnTo>
                    <a:lnTo>
                      <a:pt x="1138" y="8"/>
                    </a:lnTo>
                    <a:lnTo>
                      <a:pt x="1116" y="1"/>
                    </a:lnTo>
                    <a:lnTo>
                      <a:pt x="1096" y="0"/>
                    </a:lnTo>
                    <a:lnTo>
                      <a:pt x="1085" y="2"/>
                    </a:lnTo>
                    <a:lnTo>
                      <a:pt x="1071" y="6"/>
                    </a:lnTo>
                    <a:lnTo>
                      <a:pt x="1057" y="12"/>
                    </a:lnTo>
                    <a:lnTo>
                      <a:pt x="1041" y="16"/>
                    </a:lnTo>
                    <a:lnTo>
                      <a:pt x="1023" y="23"/>
                    </a:lnTo>
                    <a:lnTo>
                      <a:pt x="1003" y="30"/>
                    </a:lnTo>
                    <a:lnTo>
                      <a:pt x="982" y="38"/>
                    </a:lnTo>
                    <a:lnTo>
                      <a:pt x="961" y="47"/>
                    </a:lnTo>
                    <a:lnTo>
                      <a:pt x="936" y="57"/>
                    </a:lnTo>
                    <a:lnTo>
                      <a:pt x="911" y="66"/>
                    </a:lnTo>
                    <a:lnTo>
                      <a:pt x="883" y="76"/>
                    </a:lnTo>
                    <a:lnTo>
                      <a:pt x="856" y="88"/>
                    </a:lnTo>
                    <a:lnTo>
                      <a:pt x="826" y="98"/>
                    </a:lnTo>
                    <a:lnTo>
                      <a:pt x="795" y="110"/>
                    </a:lnTo>
                    <a:lnTo>
                      <a:pt x="762" y="121"/>
                    </a:lnTo>
                    <a:lnTo>
                      <a:pt x="728" y="133"/>
                    </a:lnTo>
                    <a:lnTo>
                      <a:pt x="692" y="144"/>
                    </a:lnTo>
                    <a:lnTo>
                      <a:pt x="655" y="156"/>
                    </a:lnTo>
                    <a:lnTo>
                      <a:pt x="617" y="167"/>
                    </a:lnTo>
                    <a:lnTo>
                      <a:pt x="578" y="179"/>
                    </a:lnTo>
                    <a:lnTo>
                      <a:pt x="537" y="190"/>
                    </a:lnTo>
                    <a:lnTo>
                      <a:pt x="494" y="202"/>
                    </a:lnTo>
                    <a:lnTo>
                      <a:pt x="450" y="212"/>
                    </a:lnTo>
                    <a:lnTo>
                      <a:pt x="405" y="222"/>
                    </a:lnTo>
                    <a:lnTo>
                      <a:pt x="359" y="232"/>
                    </a:lnTo>
                    <a:lnTo>
                      <a:pt x="312" y="242"/>
                    </a:lnTo>
                    <a:lnTo>
                      <a:pt x="262" y="250"/>
                    </a:lnTo>
                    <a:lnTo>
                      <a:pt x="213" y="258"/>
                    </a:lnTo>
                    <a:lnTo>
                      <a:pt x="161" y="265"/>
                    </a:lnTo>
                    <a:lnTo>
                      <a:pt x="109" y="272"/>
                    </a:lnTo>
                    <a:lnTo>
                      <a:pt x="55" y="278"/>
                    </a:lnTo>
                    <a:lnTo>
                      <a:pt x="0" y="282"/>
                    </a:lnTo>
                    <a:lnTo>
                      <a:pt x="2" y="289"/>
                    </a:lnTo>
                    <a:lnTo>
                      <a:pt x="9" y="307"/>
                    </a:lnTo>
                    <a:lnTo>
                      <a:pt x="19" y="332"/>
                    </a:lnTo>
                    <a:lnTo>
                      <a:pt x="31" y="363"/>
                    </a:lnTo>
                    <a:lnTo>
                      <a:pt x="44" y="398"/>
                    </a:lnTo>
                    <a:lnTo>
                      <a:pt x="56" y="431"/>
                    </a:lnTo>
                    <a:lnTo>
                      <a:pt x="67" y="461"/>
                    </a:lnTo>
                    <a:lnTo>
                      <a:pt x="75" y="485"/>
                    </a:lnTo>
                    <a:lnTo>
                      <a:pt x="82" y="494"/>
                    </a:lnTo>
                    <a:lnTo>
                      <a:pt x="94" y="505"/>
                    </a:lnTo>
                    <a:lnTo>
                      <a:pt x="110" y="515"/>
                    </a:lnTo>
                    <a:lnTo>
                      <a:pt x="129" y="527"/>
                    </a:lnTo>
                    <a:lnTo>
                      <a:pt x="148" y="542"/>
                    </a:lnTo>
                    <a:lnTo>
                      <a:pt x="167" y="561"/>
                    </a:lnTo>
                    <a:lnTo>
                      <a:pt x="182" y="585"/>
                    </a:lnTo>
                    <a:lnTo>
                      <a:pt x="193" y="615"/>
                    </a:lnTo>
                    <a:lnTo>
                      <a:pt x="198" y="643"/>
                    </a:lnTo>
                    <a:lnTo>
                      <a:pt x="198" y="668"/>
                    </a:lnTo>
                    <a:lnTo>
                      <a:pt x="195" y="690"/>
                    </a:lnTo>
                    <a:lnTo>
                      <a:pt x="189" y="710"/>
                    </a:lnTo>
                    <a:lnTo>
                      <a:pt x="182" y="727"/>
                    </a:lnTo>
                    <a:lnTo>
                      <a:pt x="175" y="741"/>
                    </a:lnTo>
                    <a:lnTo>
                      <a:pt x="170" y="754"/>
                    </a:lnTo>
                    <a:lnTo>
                      <a:pt x="170" y="765"/>
                    </a:lnTo>
                    <a:lnTo>
                      <a:pt x="174" y="786"/>
                    </a:lnTo>
                    <a:lnTo>
                      <a:pt x="181" y="814"/>
                    </a:lnTo>
                    <a:lnTo>
                      <a:pt x="188" y="847"/>
                    </a:lnTo>
                    <a:lnTo>
                      <a:pt x="197" y="884"/>
                    </a:lnTo>
                    <a:lnTo>
                      <a:pt x="205" y="923"/>
                    </a:lnTo>
                    <a:lnTo>
                      <a:pt x="212" y="960"/>
                    </a:lnTo>
                    <a:lnTo>
                      <a:pt x="216" y="994"/>
                    </a:lnTo>
                    <a:lnTo>
                      <a:pt x="218" y="1023"/>
                    </a:lnTo>
                    <a:lnTo>
                      <a:pt x="220" y="1022"/>
                    </a:lnTo>
                    <a:lnTo>
                      <a:pt x="227" y="1020"/>
                    </a:lnTo>
                    <a:lnTo>
                      <a:pt x="239" y="1014"/>
                    </a:lnTo>
                    <a:lnTo>
                      <a:pt x="254" y="1008"/>
                    </a:lnTo>
                    <a:lnTo>
                      <a:pt x="275" y="1000"/>
                    </a:lnTo>
                    <a:lnTo>
                      <a:pt x="298" y="990"/>
                    </a:lnTo>
                    <a:lnTo>
                      <a:pt x="326" y="979"/>
                    </a:lnTo>
                    <a:lnTo>
                      <a:pt x="357" y="967"/>
                    </a:lnTo>
                    <a:lnTo>
                      <a:pt x="390" y="954"/>
                    </a:lnTo>
                    <a:lnTo>
                      <a:pt x="427" y="939"/>
                    </a:lnTo>
                    <a:lnTo>
                      <a:pt x="466" y="924"/>
                    </a:lnTo>
                    <a:lnTo>
                      <a:pt x="509" y="908"/>
                    </a:lnTo>
                    <a:lnTo>
                      <a:pt x="553" y="892"/>
                    </a:lnTo>
                    <a:lnTo>
                      <a:pt x="599" y="875"/>
                    </a:lnTo>
                    <a:lnTo>
                      <a:pt x="646" y="856"/>
                    </a:lnTo>
                    <a:lnTo>
                      <a:pt x="696" y="839"/>
                    </a:lnTo>
                    <a:lnTo>
                      <a:pt x="746" y="820"/>
                    </a:lnTo>
                    <a:lnTo>
                      <a:pt x="797" y="802"/>
                    </a:lnTo>
                    <a:lnTo>
                      <a:pt x="850" y="784"/>
                    </a:lnTo>
                    <a:lnTo>
                      <a:pt x="903" y="766"/>
                    </a:lnTo>
                    <a:lnTo>
                      <a:pt x="956" y="748"/>
                    </a:lnTo>
                    <a:lnTo>
                      <a:pt x="1009" y="731"/>
                    </a:lnTo>
                    <a:lnTo>
                      <a:pt x="1062" y="713"/>
                    </a:lnTo>
                    <a:lnTo>
                      <a:pt x="1115" y="697"/>
                    </a:lnTo>
                    <a:lnTo>
                      <a:pt x="1167" y="681"/>
                    </a:lnTo>
                    <a:lnTo>
                      <a:pt x="1219" y="666"/>
                    </a:lnTo>
                    <a:lnTo>
                      <a:pt x="1268" y="652"/>
                    </a:lnTo>
                    <a:lnTo>
                      <a:pt x="1318" y="640"/>
                    </a:lnTo>
                    <a:lnTo>
                      <a:pt x="1365" y="628"/>
                    </a:lnTo>
                    <a:lnTo>
                      <a:pt x="1410" y="618"/>
                    </a:lnTo>
                    <a:lnTo>
                      <a:pt x="1454" y="608"/>
                    </a:lnTo>
                    <a:lnTo>
                      <a:pt x="1495" y="602"/>
                    </a:lnTo>
                    <a:close/>
                  </a:path>
                </a:pathLst>
              </a:custGeom>
              <a:solidFill>
                <a:srgbClr val="A8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86">
                <a:extLst>
                  <a:ext uri="{FF2B5EF4-FFF2-40B4-BE49-F238E27FC236}">
                    <a16:creationId xmlns:a16="http://schemas.microsoft.com/office/drawing/2014/main" id="{63D6437E-DD1E-416D-9255-7CEF185E9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094"/>
                <a:ext cx="697" cy="473"/>
              </a:xfrm>
              <a:custGeom>
                <a:avLst/>
                <a:gdLst>
                  <a:gd name="T0" fmla="*/ 1391 w 1394"/>
                  <a:gd name="T1" fmla="*/ 548 h 945"/>
                  <a:gd name="T2" fmla="*/ 1363 w 1394"/>
                  <a:gd name="T3" fmla="*/ 507 h 945"/>
                  <a:gd name="T4" fmla="*/ 1322 w 1394"/>
                  <a:gd name="T5" fmla="*/ 444 h 945"/>
                  <a:gd name="T6" fmla="*/ 1278 w 1394"/>
                  <a:gd name="T7" fmla="*/ 371 h 945"/>
                  <a:gd name="T8" fmla="*/ 1249 w 1394"/>
                  <a:gd name="T9" fmla="*/ 324 h 945"/>
                  <a:gd name="T10" fmla="*/ 1220 w 1394"/>
                  <a:gd name="T11" fmla="*/ 298 h 945"/>
                  <a:gd name="T12" fmla="*/ 1188 w 1394"/>
                  <a:gd name="T13" fmla="*/ 268 h 945"/>
                  <a:gd name="T14" fmla="*/ 1158 w 1394"/>
                  <a:gd name="T15" fmla="*/ 227 h 945"/>
                  <a:gd name="T16" fmla="*/ 1137 w 1394"/>
                  <a:gd name="T17" fmla="*/ 155 h 945"/>
                  <a:gd name="T18" fmla="*/ 1143 w 1394"/>
                  <a:gd name="T19" fmla="*/ 72 h 945"/>
                  <a:gd name="T20" fmla="*/ 1142 w 1394"/>
                  <a:gd name="T21" fmla="*/ 36 h 945"/>
                  <a:gd name="T22" fmla="*/ 1120 w 1394"/>
                  <a:gd name="T23" fmla="*/ 23 h 945"/>
                  <a:gd name="T24" fmla="*/ 1083 w 1394"/>
                  <a:gd name="T25" fmla="*/ 7 h 945"/>
                  <a:gd name="T26" fmla="*/ 1039 w 1394"/>
                  <a:gd name="T27" fmla="*/ 0 h 945"/>
                  <a:gd name="T28" fmla="*/ 1005 w 1394"/>
                  <a:gd name="T29" fmla="*/ 6 h 945"/>
                  <a:gd name="T30" fmla="*/ 975 w 1394"/>
                  <a:gd name="T31" fmla="*/ 15 h 945"/>
                  <a:gd name="T32" fmla="*/ 939 w 1394"/>
                  <a:gd name="T33" fmla="*/ 28 h 945"/>
                  <a:gd name="T34" fmla="*/ 899 w 1394"/>
                  <a:gd name="T35" fmla="*/ 43 h 945"/>
                  <a:gd name="T36" fmla="*/ 853 w 1394"/>
                  <a:gd name="T37" fmla="*/ 59 h 945"/>
                  <a:gd name="T38" fmla="*/ 802 w 1394"/>
                  <a:gd name="T39" fmla="*/ 77 h 945"/>
                  <a:gd name="T40" fmla="*/ 747 w 1394"/>
                  <a:gd name="T41" fmla="*/ 96 h 945"/>
                  <a:gd name="T42" fmla="*/ 687 w 1394"/>
                  <a:gd name="T43" fmla="*/ 117 h 945"/>
                  <a:gd name="T44" fmla="*/ 621 w 1394"/>
                  <a:gd name="T45" fmla="*/ 136 h 945"/>
                  <a:gd name="T46" fmla="*/ 552 w 1394"/>
                  <a:gd name="T47" fmla="*/ 157 h 945"/>
                  <a:gd name="T48" fmla="*/ 478 w 1394"/>
                  <a:gd name="T49" fmla="*/ 177 h 945"/>
                  <a:gd name="T50" fmla="*/ 400 w 1394"/>
                  <a:gd name="T51" fmla="*/ 195 h 945"/>
                  <a:gd name="T52" fmla="*/ 318 w 1394"/>
                  <a:gd name="T53" fmla="*/ 212 h 945"/>
                  <a:gd name="T54" fmla="*/ 232 w 1394"/>
                  <a:gd name="T55" fmla="*/ 227 h 945"/>
                  <a:gd name="T56" fmla="*/ 142 w 1394"/>
                  <a:gd name="T57" fmla="*/ 241 h 945"/>
                  <a:gd name="T58" fmla="*/ 49 w 1394"/>
                  <a:gd name="T59" fmla="*/ 251 h 945"/>
                  <a:gd name="T60" fmla="*/ 3 w 1394"/>
                  <a:gd name="T61" fmla="*/ 261 h 945"/>
                  <a:gd name="T62" fmla="*/ 15 w 1394"/>
                  <a:gd name="T63" fmla="*/ 296 h 945"/>
                  <a:gd name="T64" fmla="*/ 36 w 1394"/>
                  <a:gd name="T65" fmla="*/ 351 h 945"/>
                  <a:gd name="T66" fmla="*/ 57 w 1394"/>
                  <a:gd name="T67" fmla="*/ 410 h 945"/>
                  <a:gd name="T68" fmla="*/ 72 w 1394"/>
                  <a:gd name="T69" fmla="*/ 447 h 945"/>
                  <a:gd name="T70" fmla="*/ 95 w 1394"/>
                  <a:gd name="T71" fmla="*/ 472 h 945"/>
                  <a:gd name="T72" fmla="*/ 124 w 1394"/>
                  <a:gd name="T73" fmla="*/ 501 h 945"/>
                  <a:gd name="T74" fmla="*/ 149 w 1394"/>
                  <a:gd name="T75" fmla="*/ 542 h 945"/>
                  <a:gd name="T76" fmla="*/ 164 w 1394"/>
                  <a:gd name="T77" fmla="*/ 613 h 945"/>
                  <a:gd name="T78" fmla="*/ 152 w 1394"/>
                  <a:gd name="T79" fmla="*/ 682 h 945"/>
                  <a:gd name="T80" fmla="*/ 155 w 1394"/>
                  <a:gd name="T81" fmla="*/ 730 h 945"/>
                  <a:gd name="T82" fmla="*/ 166 w 1394"/>
                  <a:gd name="T83" fmla="*/ 787 h 945"/>
                  <a:gd name="T84" fmla="*/ 179 w 1394"/>
                  <a:gd name="T85" fmla="*/ 854 h 945"/>
                  <a:gd name="T86" fmla="*/ 187 w 1394"/>
                  <a:gd name="T87" fmla="*/ 917 h 945"/>
                  <a:gd name="T88" fmla="*/ 190 w 1394"/>
                  <a:gd name="T89" fmla="*/ 944 h 945"/>
                  <a:gd name="T90" fmla="*/ 209 w 1394"/>
                  <a:gd name="T91" fmla="*/ 937 h 945"/>
                  <a:gd name="T92" fmla="*/ 245 w 1394"/>
                  <a:gd name="T93" fmla="*/ 922 h 945"/>
                  <a:gd name="T94" fmla="*/ 294 w 1394"/>
                  <a:gd name="T95" fmla="*/ 902 h 945"/>
                  <a:gd name="T96" fmla="*/ 357 w 1394"/>
                  <a:gd name="T97" fmla="*/ 878 h 945"/>
                  <a:gd name="T98" fmla="*/ 432 w 1394"/>
                  <a:gd name="T99" fmla="*/ 851 h 945"/>
                  <a:gd name="T100" fmla="*/ 515 w 1394"/>
                  <a:gd name="T101" fmla="*/ 818 h 945"/>
                  <a:gd name="T102" fmla="*/ 605 w 1394"/>
                  <a:gd name="T103" fmla="*/ 786 h 945"/>
                  <a:gd name="T104" fmla="*/ 702 w 1394"/>
                  <a:gd name="T105" fmla="*/ 751 h 945"/>
                  <a:gd name="T106" fmla="*/ 801 w 1394"/>
                  <a:gd name="T107" fmla="*/ 717 h 945"/>
                  <a:gd name="T108" fmla="*/ 901 w 1394"/>
                  <a:gd name="T109" fmla="*/ 684 h 945"/>
                  <a:gd name="T110" fmla="*/ 1001 w 1394"/>
                  <a:gd name="T111" fmla="*/ 651 h 945"/>
                  <a:gd name="T112" fmla="*/ 1098 w 1394"/>
                  <a:gd name="T113" fmla="*/ 622 h 945"/>
                  <a:gd name="T114" fmla="*/ 1193 w 1394"/>
                  <a:gd name="T115" fmla="*/ 596 h 945"/>
                  <a:gd name="T116" fmla="*/ 1279 w 1394"/>
                  <a:gd name="T117" fmla="*/ 575 h 945"/>
                  <a:gd name="T118" fmla="*/ 1358 w 1394"/>
                  <a:gd name="T119" fmla="*/ 559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4" h="945">
                    <a:moveTo>
                      <a:pt x="1394" y="553"/>
                    </a:moveTo>
                    <a:lnTo>
                      <a:pt x="1391" y="548"/>
                    </a:lnTo>
                    <a:lnTo>
                      <a:pt x="1379" y="531"/>
                    </a:lnTo>
                    <a:lnTo>
                      <a:pt x="1363" y="507"/>
                    </a:lnTo>
                    <a:lnTo>
                      <a:pt x="1343" y="477"/>
                    </a:lnTo>
                    <a:lnTo>
                      <a:pt x="1322" y="444"/>
                    </a:lnTo>
                    <a:lnTo>
                      <a:pt x="1299" y="407"/>
                    </a:lnTo>
                    <a:lnTo>
                      <a:pt x="1278" y="371"/>
                    </a:lnTo>
                    <a:lnTo>
                      <a:pt x="1258" y="338"/>
                    </a:lnTo>
                    <a:lnTo>
                      <a:pt x="1249" y="324"/>
                    </a:lnTo>
                    <a:lnTo>
                      <a:pt x="1235" y="311"/>
                    </a:lnTo>
                    <a:lnTo>
                      <a:pt x="1220" y="298"/>
                    </a:lnTo>
                    <a:lnTo>
                      <a:pt x="1204" y="283"/>
                    </a:lnTo>
                    <a:lnTo>
                      <a:pt x="1188" y="268"/>
                    </a:lnTo>
                    <a:lnTo>
                      <a:pt x="1172" y="249"/>
                    </a:lnTo>
                    <a:lnTo>
                      <a:pt x="1158" y="227"/>
                    </a:lnTo>
                    <a:lnTo>
                      <a:pt x="1147" y="203"/>
                    </a:lnTo>
                    <a:lnTo>
                      <a:pt x="1137" y="155"/>
                    </a:lnTo>
                    <a:lnTo>
                      <a:pt x="1137" y="111"/>
                    </a:lnTo>
                    <a:lnTo>
                      <a:pt x="1143" y="72"/>
                    </a:lnTo>
                    <a:lnTo>
                      <a:pt x="1145" y="38"/>
                    </a:lnTo>
                    <a:lnTo>
                      <a:pt x="1142" y="36"/>
                    </a:lnTo>
                    <a:lnTo>
                      <a:pt x="1134" y="30"/>
                    </a:lnTo>
                    <a:lnTo>
                      <a:pt x="1120" y="23"/>
                    </a:lnTo>
                    <a:lnTo>
                      <a:pt x="1103" y="15"/>
                    </a:lnTo>
                    <a:lnTo>
                      <a:pt x="1083" y="7"/>
                    </a:lnTo>
                    <a:lnTo>
                      <a:pt x="1061" y="1"/>
                    </a:lnTo>
                    <a:lnTo>
                      <a:pt x="1039" y="0"/>
                    </a:lnTo>
                    <a:lnTo>
                      <a:pt x="1018" y="3"/>
                    </a:lnTo>
                    <a:lnTo>
                      <a:pt x="1005" y="6"/>
                    </a:lnTo>
                    <a:lnTo>
                      <a:pt x="990" y="11"/>
                    </a:lnTo>
                    <a:lnTo>
                      <a:pt x="975" y="15"/>
                    </a:lnTo>
                    <a:lnTo>
                      <a:pt x="958" y="21"/>
                    </a:lnTo>
                    <a:lnTo>
                      <a:pt x="939" y="28"/>
                    </a:lnTo>
                    <a:lnTo>
                      <a:pt x="920" y="35"/>
                    </a:lnTo>
                    <a:lnTo>
                      <a:pt x="899" y="43"/>
                    </a:lnTo>
                    <a:lnTo>
                      <a:pt x="876" y="51"/>
                    </a:lnTo>
                    <a:lnTo>
                      <a:pt x="853" y="59"/>
                    </a:lnTo>
                    <a:lnTo>
                      <a:pt x="829" y="68"/>
                    </a:lnTo>
                    <a:lnTo>
                      <a:pt x="802" y="77"/>
                    </a:lnTo>
                    <a:lnTo>
                      <a:pt x="774" y="87"/>
                    </a:lnTo>
                    <a:lnTo>
                      <a:pt x="747" y="96"/>
                    </a:lnTo>
                    <a:lnTo>
                      <a:pt x="717" y="106"/>
                    </a:lnTo>
                    <a:lnTo>
                      <a:pt x="687" y="117"/>
                    </a:lnTo>
                    <a:lnTo>
                      <a:pt x="655" y="126"/>
                    </a:lnTo>
                    <a:lnTo>
                      <a:pt x="621" y="136"/>
                    </a:lnTo>
                    <a:lnTo>
                      <a:pt x="588" y="147"/>
                    </a:lnTo>
                    <a:lnTo>
                      <a:pt x="552" y="157"/>
                    </a:lnTo>
                    <a:lnTo>
                      <a:pt x="516" y="166"/>
                    </a:lnTo>
                    <a:lnTo>
                      <a:pt x="478" y="177"/>
                    </a:lnTo>
                    <a:lnTo>
                      <a:pt x="440" y="186"/>
                    </a:lnTo>
                    <a:lnTo>
                      <a:pt x="400" y="195"/>
                    </a:lnTo>
                    <a:lnTo>
                      <a:pt x="360" y="204"/>
                    </a:lnTo>
                    <a:lnTo>
                      <a:pt x="318" y="212"/>
                    </a:lnTo>
                    <a:lnTo>
                      <a:pt x="276" y="220"/>
                    </a:lnTo>
                    <a:lnTo>
                      <a:pt x="232" y="227"/>
                    </a:lnTo>
                    <a:lnTo>
                      <a:pt x="188" y="234"/>
                    </a:lnTo>
                    <a:lnTo>
                      <a:pt x="142" y="241"/>
                    </a:lnTo>
                    <a:lnTo>
                      <a:pt x="96" y="247"/>
                    </a:lnTo>
                    <a:lnTo>
                      <a:pt x="49" y="251"/>
                    </a:lnTo>
                    <a:lnTo>
                      <a:pt x="0" y="256"/>
                    </a:lnTo>
                    <a:lnTo>
                      <a:pt x="3" y="261"/>
                    </a:lnTo>
                    <a:lnTo>
                      <a:pt x="7" y="276"/>
                    </a:lnTo>
                    <a:lnTo>
                      <a:pt x="15" y="296"/>
                    </a:lnTo>
                    <a:lnTo>
                      <a:pt x="26" y="322"/>
                    </a:lnTo>
                    <a:lnTo>
                      <a:pt x="36" y="351"/>
                    </a:lnTo>
                    <a:lnTo>
                      <a:pt x="48" y="381"/>
                    </a:lnTo>
                    <a:lnTo>
                      <a:pt x="57" y="410"/>
                    </a:lnTo>
                    <a:lnTo>
                      <a:pt x="66" y="436"/>
                    </a:lnTo>
                    <a:lnTo>
                      <a:pt x="72" y="447"/>
                    </a:lnTo>
                    <a:lnTo>
                      <a:pt x="82" y="459"/>
                    </a:lnTo>
                    <a:lnTo>
                      <a:pt x="95" y="472"/>
                    </a:lnTo>
                    <a:lnTo>
                      <a:pt x="109" y="485"/>
                    </a:lnTo>
                    <a:lnTo>
                      <a:pt x="124" y="501"/>
                    </a:lnTo>
                    <a:lnTo>
                      <a:pt x="137" y="520"/>
                    </a:lnTo>
                    <a:lnTo>
                      <a:pt x="149" y="542"/>
                    </a:lnTo>
                    <a:lnTo>
                      <a:pt x="158" y="568"/>
                    </a:lnTo>
                    <a:lnTo>
                      <a:pt x="164" y="613"/>
                    </a:lnTo>
                    <a:lnTo>
                      <a:pt x="159" y="650"/>
                    </a:lnTo>
                    <a:lnTo>
                      <a:pt x="152" y="682"/>
                    </a:lnTo>
                    <a:lnTo>
                      <a:pt x="151" y="709"/>
                    </a:lnTo>
                    <a:lnTo>
                      <a:pt x="155" y="730"/>
                    </a:lnTo>
                    <a:lnTo>
                      <a:pt x="161" y="757"/>
                    </a:lnTo>
                    <a:lnTo>
                      <a:pt x="166" y="787"/>
                    </a:lnTo>
                    <a:lnTo>
                      <a:pt x="173" y="819"/>
                    </a:lnTo>
                    <a:lnTo>
                      <a:pt x="179" y="854"/>
                    </a:lnTo>
                    <a:lnTo>
                      <a:pt x="184" y="886"/>
                    </a:lnTo>
                    <a:lnTo>
                      <a:pt x="187" y="917"/>
                    </a:lnTo>
                    <a:lnTo>
                      <a:pt x="188" y="945"/>
                    </a:lnTo>
                    <a:lnTo>
                      <a:pt x="190" y="944"/>
                    </a:lnTo>
                    <a:lnTo>
                      <a:pt x="197" y="942"/>
                    </a:lnTo>
                    <a:lnTo>
                      <a:pt x="209" y="937"/>
                    </a:lnTo>
                    <a:lnTo>
                      <a:pt x="225" y="930"/>
                    </a:lnTo>
                    <a:lnTo>
                      <a:pt x="245" y="922"/>
                    </a:lnTo>
                    <a:lnTo>
                      <a:pt x="268" y="913"/>
                    </a:lnTo>
                    <a:lnTo>
                      <a:pt x="294" y="902"/>
                    </a:lnTo>
                    <a:lnTo>
                      <a:pt x="325" y="891"/>
                    </a:lnTo>
                    <a:lnTo>
                      <a:pt x="357" y="878"/>
                    </a:lnTo>
                    <a:lnTo>
                      <a:pt x="393" y="864"/>
                    </a:lnTo>
                    <a:lnTo>
                      <a:pt x="432" y="851"/>
                    </a:lnTo>
                    <a:lnTo>
                      <a:pt x="473" y="834"/>
                    </a:lnTo>
                    <a:lnTo>
                      <a:pt x="515" y="818"/>
                    </a:lnTo>
                    <a:lnTo>
                      <a:pt x="559" y="802"/>
                    </a:lnTo>
                    <a:lnTo>
                      <a:pt x="605" y="786"/>
                    </a:lnTo>
                    <a:lnTo>
                      <a:pt x="654" y="769"/>
                    </a:lnTo>
                    <a:lnTo>
                      <a:pt x="702" y="751"/>
                    </a:lnTo>
                    <a:lnTo>
                      <a:pt x="750" y="734"/>
                    </a:lnTo>
                    <a:lnTo>
                      <a:pt x="801" y="717"/>
                    </a:lnTo>
                    <a:lnTo>
                      <a:pt x="850" y="700"/>
                    </a:lnTo>
                    <a:lnTo>
                      <a:pt x="901" y="684"/>
                    </a:lnTo>
                    <a:lnTo>
                      <a:pt x="951" y="667"/>
                    </a:lnTo>
                    <a:lnTo>
                      <a:pt x="1001" y="651"/>
                    </a:lnTo>
                    <a:lnTo>
                      <a:pt x="1050" y="636"/>
                    </a:lnTo>
                    <a:lnTo>
                      <a:pt x="1098" y="622"/>
                    </a:lnTo>
                    <a:lnTo>
                      <a:pt x="1147" y="609"/>
                    </a:lnTo>
                    <a:lnTo>
                      <a:pt x="1193" y="596"/>
                    </a:lnTo>
                    <a:lnTo>
                      <a:pt x="1236" y="586"/>
                    </a:lnTo>
                    <a:lnTo>
                      <a:pt x="1279" y="575"/>
                    </a:lnTo>
                    <a:lnTo>
                      <a:pt x="1320" y="566"/>
                    </a:lnTo>
                    <a:lnTo>
                      <a:pt x="1358" y="559"/>
                    </a:lnTo>
                    <a:lnTo>
                      <a:pt x="1394" y="553"/>
                    </a:lnTo>
                    <a:close/>
                  </a:path>
                </a:pathLst>
              </a:custGeom>
              <a:solidFill>
                <a:srgbClr val="99E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87">
                <a:extLst>
                  <a:ext uri="{FF2B5EF4-FFF2-40B4-BE49-F238E27FC236}">
                    <a16:creationId xmlns:a16="http://schemas.microsoft.com/office/drawing/2014/main" id="{AE336F2B-D28E-477B-AF6E-F97C21E1D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1113"/>
                <a:ext cx="647" cy="436"/>
              </a:xfrm>
              <a:custGeom>
                <a:avLst/>
                <a:gdLst>
                  <a:gd name="T0" fmla="*/ 1290 w 1293"/>
                  <a:gd name="T1" fmla="*/ 507 h 873"/>
                  <a:gd name="T2" fmla="*/ 1266 w 1293"/>
                  <a:gd name="T3" fmla="*/ 474 h 873"/>
                  <a:gd name="T4" fmla="*/ 1228 w 1293"/>
                  <a:gd name="T5" fmla="*/ 417 h 873"/>
                  <a:gd name="T6" fmla="*/ 1184 w 1293"/>
                  <a:gd name="T7" fmla="*/ 347 h 873"/>
                  <a:gd name="T8" fmla="*/ 1154 w 1293"/>
                  <a:gd name="T9" fmla="*/ 294 h 873"/>
                  <a:gd name="T10" fmla="*/ 1131 w 1293"/>
                  <a:gd name="T11" fmla="*/ 262 h 873"/>
                  <a:gd name="T12" fmla="*/ 1106 w 1293"/>
                  <a:gd name="T13" fmla="*/ 227 h 873"/>
                  <a:gd name="T14" fmla="*/ 1083 w 1293"/>
                  <a:gd name="T15" fmla="*/ 187 h 873"/>
                  <a:gd name="T16" fmla="*/ 1063 w 1293"/>
                  <a:gd name="T17" fmla="*/ 121 h 873"/>
                  <a:gd name="T18" fmla="*/ 1060 w 1293"/>
                  <a:gd name="T19" fmla="*/ 42 h 873"/>
                  <a:gd name="T20" fmla="*/ 1057 w 1293"/>
                  <a:gd name="T21" fmla="*/ 6 h 873"/>
                  <a:gd name="T22" fmla="*/ 1039 w 1293"/>
                  <a:gd name="T23" fmla="*/ 2 h 873"/>
                  <a:gd name="T24" fmla="*/ 1005 w 1293"/>
                  <a:gd name="T25" fmla="*/ 0 h 873"/>
                  <a:gd name="T26" fmla="*/ 963 w 1293"/>
                  <a:gd name="T27" fmla="*/ 5 h 873"/>
                  <a:gd name="T28" fmla="*/ 925 w 1293"/>
                  <a:gd name="T29" fmla="*/ 15 h 873"/>
                  <a:gd name="T30" fmla="*/ 892 w 1293"/>
                  <a:gd name="T31" fmla="*/ 27 h 873"/>
                  <a:gd name="T32" fmla="*/ 856 w 1293"/>
                  <a:gd name="T33" fmla="*/ 38 h 873"/>
                  <a:gd name="T34" fmla="*/ 815 w 1293"/>
                  <a:gd name="T35" fmla="*/ 53 h 873"/>
                  <a:gd name="T36" fmla="*/ 769 w 1293"/>
                  <a:gd name="T37" fmla="*/ 68 h 873"/>
                  <a:gd name="T38" fmla="*/ 721 w 1293"/>
                  <a:gd name="T39" fmla="*/ 84 h 873"/>
                  <a:gd name="T40" fmla="*/ 668 w 1293"/>
                  <a:gd name="T41" fmla="*/ 100 h 873"/>
                  <a:gd name="T42" fmla="*/ 611 w 1293"/>
                  <a:gd name="T43" fmla="*/ 118 h 873"/>
                  <a:gd name="T44" fmla="*/ 550 w 1293"/>
                  <a:gd name="T45" fmla="*/ 135 h 873"/>
                  <a:gd name="T46" fmla="*/ 487 w 1293"/>
                  <a:gd name="T47" fmla="*/ 151 h 873"/>
                  <a:gd name="T48" fmla="*/ 420 w 1293"/>
                  <a:gd name="T49" fmla="*/ 168 h 873"/>
                  <a:gd name="T50" fmla="*/ 350 w 1293"/>
                  <a:gd name="T51" fmla="*/ 183 h 873"/>
                  <a:gd name="T52" fmla="*/ 277 w 1293"/>
                  <a:gd name="T53" fmla="*/ 197 h 873"/>
                  <a:gd name="T54" fmla="*/ 201 w 1293"/>
                  <a:gd name="T55" fmla="*/ 211 h 873"/>
                  <a:gd name="T56" fmla="*/ 122 w 1293"/>
                  <a:gd name="T57" fmla="*/ 223 h 873"/>
                  <a:gd name="T58" fmla="*/ 41 w 1293"/>
                  <a:gd name="T59" fmla="*/ 232 h 873"/>
                  <a:gd name="T60" fmla="*/ 1 w 1293"/>
                  <a:gd name="T61" fmla="*/ 239 h 873"/>
                  <a:gd name="T62" fmla="*/ 12 w 1293"/>
                  <a:gd name="T63" fmla="*/ 266 h 873"/>
                  <a:gd name="T64" fmla="*/ 29 w 1293"/>
                  <a:gd name="T65" fmla="*/ 311 h 873"/>
                  <a:gd name="T66" fmla="*/ 48 w 1293"/>
                  <a:gd name="T67" fmla="*/ 364 h 873"/>
                  <a:gd name="T68" fmla="*/ 63 w 1293"/>
                  <a:gd name="T69" fmla="*/ 406 h 873"/>
                  <a:gd name="T70" fmla="*/ 79 w 1293"/>
                  <a:gd name="T71" fmla="*/ 433 h 873"/>
                  <a:gd name="T72" fmla="*/ 99 w 1293"/>
                  <a:gd name="T73" fmla="*/ 466 h 873"/>
                  <a:gd name="T74" fmla="*/ 117 w 1293"/>
                  <a:gd name="T75" fmla="*/ 504 h 873"/>
                  <a:gd name="T76" fmla="*/ 130 w 1293"/>
                  <a:gd name="T77" fmla="*/ 565 h 873"/>
                  <a:gd name="T78" fmla="*/ 130 w 1293"/>
                  <a:gd name="T79" fmla="*/ 630 h 873"/>
                  <a:gd name="T80" fmla="*/ 140 w 1293"/>
                  <a:gd name="T81" fmla="*/ 706 h 873"/>
                  <a:gd name="T82" fmla="*/ 156 w 1293"/>
                  <a:gd name="T83" fmla="*/ 820 h 873"/>
                  <a:gd name="T84" fmla="*/ 161 w 1293"/>
                  <a:gd name="T85" fmla="*/ 872 h 873"/>
                  <a:gd name="T86" fmla="*/ 179 w 1293"/>
                  <a:gd name="T87" fmla="*/ 865 h 873"/>
                  <a:gd name="T88" fmla="*/ 214 w 1293"/>
                  <a:gd name="T89" fmla="*/ 852 h 873"/>
                  <a:gd name="T90" fmla="*/ 264 w 1293"/>
                  <a:gd name="T91" fmla="*/ 833 h 873"/>
                  <a:gd name="T92" fmla="*/ 325 w 1293"/>
                  <a:gd name="T93" fmla="*/ 810 h 873"/>
                  <a:gd name="T94" fmla="*/ 397 w 1293"/>
                  <a:gd name="T95" fmla="*/ 782 h 873"/>
                  <a:gd name="T96" fmla="*/ 478 w 1293"/>
                  <a:gd name="T97" fmla="*/ 753 h 873"/>
                  <a:gd name="T98" fmla="*/ 565 w 1293"/>
                  <a:gd name="T99" fmla="*/ 721 h 873"/>
                  <a:gd name="T100" fmla="*/ 657 w 1293"/>
                  <a:gd name="T101" fmla="*/ 689 h 873"/>
                  <a:gd name="T102" fmla="*/ 752 w 1293"/>
                  <a:gd name="T103" fmla="*/ 657 h 873"/>
                  <a:gd name="T104" fmla="*/ 846 w 1293"/>
                  <a:gd name="T105" fmla="*/ 626 h 873"/>
                  <a:gd name="T106" fmla="*/ 941 w 1293"/>
                  <a:gd name="T107" fmla="*/ 597 h 873"/>
                  <a:gd name="T108" fmla="*/ 1031 w 1293"/>
                  <a:gd name="T109" fmla="*/ 570 h 873"/>
                  <a:gd name="T110" fmla="*/ 1116 w 1293"/>
                  <a:gd name="T111" fmla="*/ 547 h 873"/>
                  <a:gd name="T112" fmla="*/ 1194 w 1293"/>
                  <a:gd name="T113" fmla="*/ 529 h 873"/>
                  <a:gd name="T114" fmla="*/ 1263 w 1293"/>
                  <a:gd name="T115" fmla="*/ 516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3" h="873">
                    <a:moveTo>
                      <a:pt x="1293" y="512"/>
                    </a:moveTo>
                    <a:lnTo>
                      <a:pt x="1290" y="507"/>
                    </a:lnTo>
                    <a:lnTo>
                      <a:pt x="1281" y="494"/>
                    </a:lnTo>
                    <a:lnTo>
                      <a:pt x="1266" y="474"/>
                    </a:lnTo>
                    <a:lnTo>
                      <a:pt x="1248" y="447"/>
                    </a:lnTo>
                    <a:lnTo>
                      <a:pt x="1228" y="417"/>
                    </a:lnTo>
                    <a:lnTo>
                      <a:pt x="1206" y="383"/>
                    </a:lnTo>
                    <a:lnTo>
                      <a:pt x="1184" y="347"/>
                    </a:lnTo>
                    <a:lnTo>
                      <a:pt x="1163" y="310"/>
                    </a:lnTo>
                    <a:lnTo>
                      <a:pt x="1154" y="294"/>
                    </a:lnTo>
                    <a:lnTo>
                      <a:pt x="1142" y="278"/>
                    </a:lnTo>
                    <a:lnTo>
                      <a:pt x="1131" y="262"/>
                    </a:lnTo>
                    <a:lnTo>
                      <a:pt x="1118" y="244"/>
                    </a:lnTo>
                    <a:lnTo>
                      <a:pt x="1106" y="227"/>
                    </a:lnTo>
                    <a:lnTo>
                      <a:pt x="1093" y="208"/>
                    </a:lnTo>
                    <a:lnTo>
                      <a:pt x="1083" y="187"/>
                    </a:lnTo>
                    <a:lnTo>
                      <a:pt x="1073" y="164"/>
                    </a:lnTo>
                    <a:lnTo>
                      <a:pt x="1063" y="121"/>
                    </a:lnTo>
                    <a:lnTo>
                      <a:pt x="1060" y="80"/>
                    </a:lnTo>
                    <a:lnTo>
                      <a:pt x="1060" y="42"/>
                    </a:lnTo>
                    <a:lnTo>
                      <a:pt x="1060" y="7"/>
                    </a:lnTo>
                    <a:lnTo>
                      <a:pt x="1057" y="6"/>
                    </a:lnTo>
                    <a:lnTo>
                      <a:pt x="1049" y="5"/>
                    </a:lnTo>
                    <a:lnTo>
                      <a:pt x="1039" y="2"/>
                    </a:lnTo>
                    <a:lnTo>
                      <a:pt x="1024" y="1"/>
                    </a:lnTo>
                    <a:lnTo>
                      <a:pt x="1005" y="0"/>
                    </a:lnTo>
                    <a:lnTo>
                      <a:pt x="985" y="1"/>
                    </a:lnTo>
                    <a:lnTo>
                      <a:pt x="963" y="5"/>
                    </a:lnTo>
                    <a:lnTo>
                      <a:pt x="940" y="11"/>
                    </a:lnTo>
                    <a:lnTo>
                      <a:pt x="925" y="15"/>
                    </a:lnTo>
                    <a:lnTo>
                      <a:pt x="910" y="21"/>
                    </a:lnTo>
                    <a:lnTo>
                      <a:pt x="892" y="27"/>
                    </a:lnTo>
                    <a:lnTo>
                      <a:pt x="875" y="32"/>
                    </a:lnTo>
                    <a:lnTo>
                      <a:pt x="856" y="38"/>
                    </a:lnTo>
                    <a:lnTo>
                      <a:pt x="836" y="45"/>
                    </a:lnTo>
                    <a:lnTo>
                      <a:pt x="815" y="53"/>
                    </a:lnTo>
                    <a:lnTo>
                      <a:pt x="793" y="60"/>
                    </a:lnTo>
                    <a:lnTo>
                      <a:pt x="769" y="68"/>
                    </a:lnTo>
                    <a:lnTo>
                      <a:pt x="746" y="76"/>
                    </a:lnTo>
                    <a:lnTo>
                      <a:pt x="721" y="84"/>
                    </a:lnTo>
                    <a:lnTo>
                      <a:pt x="694" y="92"/>
                    </a:lnTo>
                    <a:lnTo>
                      <a:pt x="668" y="100"/>
                    </a:lnTo>
                    <a:lnTo>
                      <a:pt x="640" y="110"/>
                    </a:lnTo>
                    <a:lnTo>
                      <a:pt x="611" y="118"/>
                    </a:lnTo>
                    <a:lnTo>
                      <a:pt x="581" y="126"/>
                    </a:lnTo>
                    <a:lnTo>
                      <a:pt x="550" y="135"/>
                    </a:lnTo>
                    <a:lnTo>
                      <a:pt x="519" y="143"/>
                    </a:lnTo>
                    <a:lnTo>
                      <a:pt x="487" y="151"/>
                    </a:lnTo>
                    <a:lnTo>
                      <a:pt x="454" y="160"/>
                    </a:lnTo>
                    <a:lnTo>
                      <a:pt x="420" y="168"/>
                    </a:lnTo>
                    <a:lnTo>
                      <a:pt x="386" y="175"/>
                    </a:lnTo>
                    <a:lnTo>
                      <a:pt x="350" y="183"/>
                    </a:lnTo>
                    <a:lnTo>
                      <a:pt x="314" y="190"/>
                    </a:lnTo>
                    <a:lnTo>
                      <a:pt x="277" y="197"/>
                    </a:lnTo>
                    <a:lnTo>
                      <a:pt x="239" y="204"/>
                    </a:lnTo>
                    <a:lnTo>
                      <a:pt x="201" y="211"/>
                    </a:lnTo>
                    <a:lnTo>
                      <a:pt x="162" y="217"/>
                    </a:lnTo>
                    <a:lnTo>
                      <a:pt x="122" y="223"/>
                    </a:lnTo>
                    <a:lnTo>
                      <a:pt x="83" y="227"/>
                    </a:lnTo>
                    <a:lnTo>
                      <a:pt x="41" y="232"/>
                    </a:lnTo>
                    <a:lnTo>
                      <a:pt x="0" y="235"/>
                    </a:lnTo>
                    <a:lnTo>
                      <a:pt x="1" y="239"/>
                    </a:lnTo>
                    <a:lnTo>
                      <a:pt x="6" y="250"/>
                    </a:lnTo>
                    <a:lnTo>
                      <a:pt x="12" y="266"/>
                    </a:lnTo>
                    <a:lnTo>
                      <a:pt x="21" y="287"/>
                    </a:lnTo>
                    <a:lnTo>
                      <a:pt x="29" y="311"/>
                    </a:lnTo>
                    <a:lnTo>
                      <a:pt x="39" y="338"/>
                    </a:lnTo>
                    <a:lnTo>
                      <a:pt x="48" y="364"/>
                    </a:lnTo>
                    <a:lnTo>
                      <a:pt x="57" y="392"/>
                    </a:lnTo>
                    <a:lnTo>
                      <a:pt x="63" y="406"/>
                    </a:lnTo>
                    <a:lnTo>
                      <a:pt x="71" y="420"/>
                    </a:lnTo>
                    <a:lnTo>
                      <a:pt x="79" y="433"/>
                    </a:lnTo>
                    <a:lnTo>
                      <a:pt x="90" y="448"/>
                    </a:lnTo>
                    <a:lnTo>
                      <a:pt x="99" y="466"/>
                    </a:lnTo>
                    <a:lnTo>
                      <a:pt x="109" y="484"/>
                    </a:lnTo>
                    <a:lnTo>
                      <a:pt x="117" y="504"/>
                    </a:lnTo>
                    <a:lnTo>
                      <a:pt x="124" y="527"/>
                    </a:lnTo>
                    <a:lnTo>
                      <a:pt x="130" y="565"/>
                    </a:lnTo>
                    <a:lnTo>
                      <a:pt x="131" y="598"/>
                    </a:lnTo>
                    <a:lnTo>
                      <a:pt x="130" y="630"/>
                    </a:lnTo>
                    <a:lnTo>
                      <a:pt x="132" y="659"/>
                    </a:lnTo>
                    <a:lnTo>
                      <a:pt x="140" y="706"/>
                    </a:lnTo>
                    <a:lnTo>
                      <a:pt x="150" y="763"/>
                    </a:lnTo>
                    <a:lnTo>
                      <a:pt x="156" y="820"/>
                    </a:lnTo>
                    <a:lnTo>
                      <a:pt x="159" y="873"/>
                    </a:lnTo>
                    <a:lnTo>
                      <a:pt x="161" y="872"/>
                    </a:lnTo>
                    <a:lnTo>
                      <a:pt x="168" y="870"/>
                    </a:lnTo>
                    <a:lnTo>
                      <a:pt x="179" y="865"/>
                    </a:lnTo>
                    <a:lnTo>
                      <a:pt x="194" y="860"/>
                    </a:lnTo>
                    <a:lnTo>
                      <a:pt x="214" y="852"/>
                    </a:lnTo>
                    <a:lnTo>
                      <a:pt x="237" y="844"/>
                    </a:lnTo>
                    <a:lnTo>
                      <a:pt x="264" y="833"/>
                    </a:lnTo>
                    <a:lnTo>
                      <a:pt x="292" y="822"/>
                    </a:lnTo>
                    <a:lnTo>
                      <a:pt x="325" y="810"/>
                    </a:lnTo>
                    <a:lnTo>
                      <a:pt x="360" y="796"/>
                    </a:lnTo>
                    <a:lnTo>
                      <a:pt x="397" y="782"/>
                    </a:lnTo>
                    <a:lnTo>
                      <a:pt x="436" y="769"/>
                    </a:lnTo>
                    <a:lnTo>
                      <a:pt x="478" y="753"/>
                    </a:lnTo>
                    <a:lnTo>
                      <a:pt x="520" y="738"/>
                    </a:lnTo>
                    <a:lnTo>
                      <a:pt x="565" y="721"/>
                    </a:lnTo>
                    <a:lnTo>
                      <a:pt x="610" y="705"/>
                    </a:lnTo>
                    <a:lnTo>
                      <a:pt x="657" y="689"/>
                    </a:lnTo>
                    <a:lnTo>
                      <a:pt x="704" y="673"/>
                    </a:lnTo>
                    <a:lnTo>
                      <a:pt x="752" y="657"/>
                    </a:lnTo>
                    <a:lnTo>
                      <a:pt x="799" y="642"/>
                    </a:lnTo>
                    <a:lnTo>
                      <a:pt x="846" y="626"/>
                    </a:lnTo>
                    <a:lnTo>
                      <a:pt x="894" y="611"/>
                    </a:lnTo>
                    <a:lnTo>
                      <a:pt x="941" y="597"/>
                    </a:lnTo>
                    <a:lnTo>
                      <a:pt x="986" y="583"/>
                    </a:lnTo>
                    <a:lnTo>
                      <a:pt x="1031" y="570"/>
                    </a:lnTo>
                    <a:lnTo>
                      <a:pt x="1074" y="558"/>
                    </a:lnTo>
                    <a:lnTo>
                      <a:pt x="1116" y="547"/>
                    </a:lnTo>
                    <a:lnTo>
                      <a:pt x="1156" y="537"/>
                    </a:lnTo>
                    <a:lnTo>
                      <a:pt x="1194" y="529"/>
                    </a:lnTo>
                    <a:lnTo>
                      <a:pt x="1230" y="521"/>
                    </a:lnTo>
                    <a:lnTo>
                      <a:pt x="1263" y="516"/>
                    </a:lnTo>
                    <a:lnTo>
                      <a:pt x="1293" y="512"/>
                    </a:lnTo>
                    <a:close/>
                  </a:path>
                </a:pathLst>
              </a:custGeom>
              <a:solidFill>
                <a:srgbClr val="8C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88">
                <a:extLst>
                  <a:ext uri="{FF2B5EF4-FFF2-40B4-BE49-F238E27FC236}">
                    <a16:creationId xmlns:a16="http://schemas.microsoft.com/office/drawing/2014/main" id="{02A44E86-9DE8-41D6-A5DB-80441D27F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1125"/>
                <a:ext cx="596" cy="413"/>
              </a:xfrm>
              <a:custGeom>
                <a:avLst/>
                <a:gdLst>
                  <a:gd name="T0" fmla="*/ 6 w 1194"/>
                  <a:gd name="T1" fmla="*/ 255 h 828"/>
                  <a:gd name="T2" fmla="*/ 43 w 1194"/>
                  <a:gd name="T3" fmla="*/ 352 h 828"/>
                  <a:gd name="T4" fmla="*/ 91 w 1194"/>
                  <a:gd name="T5" fmla="*/ 518 h 828"/>
                  <a:gd name="T6" fmla="*/ 126 w 1194"/>
                  <a:gd name="T7" fmla="*/ 720 h 828"/>
                  <a:gd name="T8" fmla="*/ 133 w 1194"/>
                  <a:gd name="T9" fmla="*/ 826 h 828"/>
                  <a:gd name="T10" fmla="*/ 151 w 1194"/>
                  <a:gd name="T11" fmla="*/ 820 h 828"/>
                  <a:gd name="T12" fmla="*/ 184 w 1194"/>
                  <a:gd name="T13" fmla="*/ 807 h 828"/>
                  <a:gd name="T14" fmla="*/ 233 w 1194"/>
                  <a:gd name="T15" fmla="*/ 788 h 828"/>
                  <a:gd name="T16" fmla="*/ 293 w 1194"/>
                  <a:gd name="T17" fmla="*/ 767 h 828"/>
                  <a:gd name="T18" fmla="*/ 363 w 1194"/>
                  <a:gd name="T19" fmla="*/ 741 h 828"/>
                  <a:gd name="T20" fmla="*/ 441 w 1194"/>
                  <a:gd name="T21" fmla="*/ 712 h 828"/>
                  <a:gd name="T22" fmla="*/ 525 w 1194"/>
                  <a:gd name="T23" fmla="*/ 682 h 828"/>
                  <a:gd name="T24" fmla="*/ 614 w 1194"/>
                  <a:gd name="T25" fmla="*/ 652 h 828"/>
                  <a:gd name="T26" fmla="*/ 704 w 1194"/>
                  <a:gd name="T27" fmla="*/ 623 h 828"/>
                  <a:gd name="T28" fmla="*/ 794 w 1194"/>
                  <a:gd name="T29" fmla="*/ 594 h 828"/>
                  <a:gd name="T30" fmla="*/ 881 w 1194"/>
                  <a:gd name="T31" fmla="*/ 567 h 828"/>
                  <a:gd name="T32" fmla="*/ 964 w 1194"/>
                  <a:gd name="T33" fmla="*/ 543 h 828"/>
                  <a:gd name="T34" fmla="*/ 1041 w 1194"/>
                  <a:gd name="T35" fmla="*/ 523 h 828"/>
                  <a:gd name="T36" fmla="*/ 1111 w 1194"/>
                  <a:gd name="T37" fmla="*/ 507 h 828"/>
                  <a:gd name="T38" fmla="*/ 1169 w 1194"/>
                  <a:gd name="T39" fmla="*/ 498 h 828"/>
                  <a:gd name="T40" fmla="*/ 1191 w 1194"/>
                  <a:gd name="T41" fmla="*/ 492 h 828"/>
                  <a:gd name="T42" fmla="*/ 1174 w 1194"/>
                  <a:gd name="T43" fmla="*/ 470 h 828"/>
                  <a:gd name="T44" fmla="*/ 1144 w 1194"/>
                  <a:gd name="T45" fmla="*/ 429 h 828"/>
                  <a:gd name="T46" fmla="*/ 1106 w 1194"/>
                  <a:gd name="T47" fmla="*/ 373 h 828"/>
                  <a:gd name="T48" fmla="*/ 1067 w 1194"/>
                  <a:gd name="T49" fmla="*/ 302 h 828"/>
                  <a:gd name="T50" fmla="*/ 1029 w 1194"/>
                  <a:gd name="T51" fmla="*/ 222 h 828"/>
                  <a:gd name="T52" fmla="*/ 998 w 1194"/>
                  <a:gd name="T53" fmla="*/ 135 h 828"/>
                  <a:gd name="T54" fmla="*/ 979 w 1194"/>
                  <a:gd name="T55" fmla="*/ 45 h 828"/>
                  <a:gd name="T56" fmla="*/ 975 w 1194"/>
                  <a:gd name="T57" fmla="*/ 0 h 828"/>
                  <a:gd name="T58" fmla="*/ 964 w 1194"/>
                  <a:gd name="T59" fmla="*/ 5 h 828"/>
                  <a:gd name="T60" fmla="*/ 945 w 1194"/>
                  <a:gd name="T61" fmla="*/ 13 h 828"/>
                  <a:gd name="T62" fmla="*/ 916 w 1194"/>
                  <a:gd name="T63" fmla="*/ 25 h 828"/>
                  <a:gd name="T64" fmla="*/ 879 w 1194"/>
                  <a:gd name="T65" fmla="*/ 38 h 828"/>
                  <a:gd name="T66" fmla="*/ 834 w 1194"/>
                  <a:gd name="T67" fmla="*/ 55 h 828"/>
                  <a:gd name="T68" fmla="*/ 781 w 1194"/>
                  <a:gd name="T69" fmla="*/ 73 h 828"/>
                  <a:gd name="T70" fmla="*/ 721 w 1194"/>
                  <a:gd name="T71" fmla="*/ 91 h 828"/>
                  <a:gd name="T72" fmla="*/ 654 w 1194"/>
                  <a:gd name="T73" fmla="*/ 112 h 828"/>
                  <a:gd name="T74" fmla="*/ 583 w 1194"/>
                  <a:gd name="T75" fmla="*/ 133 h 828"/>
                  <a:gd name="T76" fmla="*/ 505 w 1194"/>
                  <a:gd name="T77" fmla="*/ 152 h 828"/>
                  <a:gd name="T78" fmla="*/ 422 w 1194"/>
                  <a:gd name="T79" fmla="*/ 173 h 828"/>
                  <a:gd name="T80" fmla="*/ 334 w 1194"/>
                  <a:gd name="T81" fmla="*/ 192 h 828"/>
                  <a:gd name="T82" fmla="*/ 243 w 1194"/>
                  <a:gd name="T83" fmla="*/ 209 h 828"/>
                  <a:gd name="T84" fmla="*/ 148 w 1194"/>
                  <a:gd name="T85" fmla="*/ 224 h 828"/>
                  <a:gd name="T86" fmla="*/ 50 w 1194"/>
                  <a:gd name="T87" fmla="*/ 23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4" h="828">
                    <a:moveTo>
                      <a:pt x="0" y="241"/>
                    </a:moveTo>
                    <a:lnTo>
                      <a:pt x="6" y="255"/>
                    </a:lnTo>
                    <a:lnTo>
                      <a:pt x="21" y="293"/>
                    </a:lnTo>
                    <a:lnTo>
                      <a:pt x="43" y="352"/>
                    </a:lnTo>
                    <a:lnTo>
                      <a:pt x="67" y="428"/>
                    </a:lnTo>
                    <a:lnTo>
                      <a:pt x="91" y="518"/>
                    </a:lnTo>
                    <a:lnTo>
                      <a:pt x="112" y="617"/>
                    </a:lnTo>
                    <a:lnTo>
                      <a:pt x="126" y="720"/>
                    </a:lnTo>
                    <a:lnTo>
                      <a:pt x="130" y="828"/>
                    </a:lnTo>
                    <a:lnTo>
                      <a:pt x="133" y="826"/>
                    </a:lnTo>
                    <a:lnTo>
                      <a:pt x="140" y="824"/>
                    </a:lnTo>
                    <a:lnTo>
                      <a:pt x="151" y="820"/>
                    </a:lnTo>
                    <a:lnTo>
                      <a:pt x="166" y="814"/>
                    </a:lnTo>
                    <a:lnTo>
                      <a:pt x="184" y="807"/>
                    </a:lnTo>
                    <a:lnTo>
                      <a:pt x="207" y="799"/>
                    </a:lnTo>
                    <a:lnTo>
                      <a:pt x="233" y="788"/>
                    </a:lnTo>
                    <a:lnTo>
                      <a:pt x="262" y="778"/>
                    </a:lnTo>
                    <a:lnTo>
                      <a:pt x="293" y="767"/>
                    </a:lnTo>
                    <a:lnTo>
                      <a:pt x="327" y="754"/>
                    </a:lnTo>
                    <a:lnTo>
                      <a:pt x="363" y="741"/>
                    </a:lnTo>
                    <a:lnTo>
                      <a:pt x="402" y="727"/>
                    </a:lnTo>
                    <a:lnTo>
                      <a:pt x="441" y="712"/>
                    </a:lnTo>
                    <a:lnTo>
                      <a:pt x="483" y="697"/>
                    </a:lnTo>
                    <a:lnTo>
                      <a:pt x="525" y="682"/>
                    </a:lnTo>
                    <a:lnTo>
                      <a:pt x="569" y="667"/>
                    </a:lnTo>
                    <a:lnTo>
                      <a:pt x="614" y="652"/>
                    </a:lnTo>
                    <a:lnTo>
                      <a:pt x="659" y="637"/>
                    </a:lnTo>
                    <a:lnTo>
                      <a:pt x="704" y="623"/>
                    </a:lnTo>
                    <a:lnTo>
                      <a:pt x="749" y="608"/>
                    </a:lnTo>
                    <a:lnTo>
                      <a:pt x="794" y="594"/>
                    </a:lnTo>
                    <a:lnTo>
                      <a:pt x="838" y="580"/>
                    </a:lnTo>
                    <a:lnTo>
                      <a:pt x="881" y="567"/>
                    </a:lnTo>
                    <a:lnTo>
                      <a:pt x="924" y="555"/>
                    </a:lnTo>
                    <a:lnTo>
                      <a:pt x="964" y="543"/>
                    </a:lnTo>
                    <a:lnTo>
                      <a:pt x="1003" y="533"/>
                    </a:lnTo>
                    <a:lnTo>
                      <a:pt x="1041" y="523"/>
                    </a:lnTo>
                    <a:lnTo>
                      <a:pt x="1077" y="514"/>
                    </a:lnTo>
                    <a:lnTo>
                      <a:pt x="1111" y="507"/>
                    </a:lnTo>
                    <a:lnTo>
                      <a:pt x="1141" y="503"/>
                    </a:lnTo>
                    <a:lnTo>
                      <a:pt x="1169" y="498"/>
                    </a:lnTo>
                    <a:lnTo>
                      <a:pt x="1194" y="496"/>
                    </a:lnTo>
                    <a:lnTo>
                      <a:pt x="1191" y="492"/>
                    </a:lnTo>
                    <a:lnTo>
                      <a:pt x="1184" y="484"/>
                    </a:lnTo>
                    <a:lnTo>
                      <a:pt x="1174" y="470"/>
                    </a:lnTo>
                    <a:lnTo>
                      <a:pt x="1160" y="452"/>
                    </a:lnTo>
                    <a:lnTo>
                      <a:pt x="1144" y="429"/>
                    </a:lnTo>
                    <a:lnTo>
                      <a:pt x="1126" y="402"/>
                    </a:lnTo>
                    <a:lnTo>
                      <a:pt x="1106" y="373"/>
                    </a:lnTo>
                    <a:lnTo>
                      <a:pt x="1086" y="338"/>
                    </a:lnTo>
                    <a:lnTo>
                      <a:pt x="1067" y="302"/>
                    </a:lnTo>
                    <a:lnTo>
                      <a:pt x="1047" y="263"/>
                    </a:lnTo>
                    <a:lnTo>
                      <a:pt x="1029" y="222"/>
                    </a:lnTo>
                    <a:lnTo>
                      <a:pt x="1012" y="179"/>
                    </a:lnTo>
                    <a:lnTo>
                      <a:pt x="998" y="135"/>
                    </a:lnTo>
                    <a:lnTo>
                      <a:pt x="986" y="90"/>
                    </a:lnTo>
                    <a:lnTo>
                      <a:pt x="979" y="45"/>
                    </a:lnTo>
                    <a:lnTo>
                      <a:pt x="976" y="0"/>
                    </a:lnTo>
                    <a:lnTo>
                      <a:pt x="975" y="0"/>
                    </a:lnTo>
                    <a:lnTo>
                      <a:pt x="971" y="3"/>
                    </a:lnTo>
                    <a:lnTo>
                      <a:pt x="964" y="5"/>
                    </a:lnTo>
                    <a:lnTo>
                      <a:pt x="956" y="8"/>
                    </a:lnTo>
                    <a:lnTo>
                      <a:pt x="945" y="13"/>
                    </a:lnTo>
                    <a:lnTo>
                      <a:pt x="932" y="19"/>
                    </a:lnTo>
                    <a:lnTo>
                      <a:pt x="916" y="25"/>
                    </a:lnTo>
                    <a:lnTo>
                      <a:pt x="899" y="30"/>
                    </a:lnTo>
                    <a:lnTo>
                      <a:pt x="879" y="38"/>
                    </a:lnTo>
                    <a:lnTo>
                      <a:pt x="857" y="46"/>
                    </a:lnTo>
                    <a:lnTo>
                      <a:pt x="834" y="55"/>
                    </a:lnTo>
                    <a:lnTo>
                      <a:pt x="809" y="64"/>
                    </a:lnTo>
                    <a:lnTo>
                      <a:pt x="781" y="73"/>
                    </a:lnTo>
                    <a:lnTo>
                      <a:pt x="752" y="82"/>
                    </a:lnTo>
                    <a:lnTo>
                      <a:pt x="721" y="91"/>
                    </a:lnTo>
                    <a:lnTo>
                      <a:pt x="689" y="102"/>
                    </a:lnTo>
                    <a:lnTo>
                      <a:pt x="654" y="112"/>
                    </a:lnTo>
                    <a:lnTo>
                      <a:pt x="620" y="122"/>
                    </a:lnTo>
                    <a:lnTo>
                      <a:pt x="583" y="133"/>
                    </a:lnTo>
                    <a:lnTo>
                      <a:pt x="544" y="143"/>
                    </a:lnTo>
                    <a:lnTo>
                      <a:pt x="505" y="152"/>
                    </a:lnTo>
                    <a:lnTo>
                      <a:pt x="463" y="163"/>
                    </a:lnTo>
                    <a:lnTo>
                      <a:pt x="422" y="173"/>
                    </a:lnTo>
                    <a:lnTo>
                      <a:pt x="379" y="182"/>
                    </a:lnTo>
                    <a:lnTo>
                      <a:pt x="334" y="192"/>
                    </a:lnTo>
                    <a:lnTo>
                      <a:pt x="289" y="200"/>
                    </a:lnTo>
                    <a:lnTo>
                      <a:pt x="243" y="209"/>
                    </a:lnTo>
                    <a:lnTo>
                      <a:pt x="196" y="216"/>
                    </a:lnTo>
                    <a:lnTo>
                      <a:pt x="148" y="224"/>
                    </a:lnTo>
                    <a:lnTo>
                      <a:pt x="99" y="230"/>
                    </a:lnTo>
                    <a:lnTo>
                      <a:pt x="50" y="237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7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89">
                <a:extLst>
                  <a:ext uri="{FF2B5EF4-FFF2-40B4-BE49-F238E27FC236}">
                    <a16:creationId xmlns:a16="http://schemas.microsoft.com/office/drawing/2014/main" id="{7C6240D7-6D58-470F-932A-127956B94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931"/>
                <a:ext cx="834" cy="258"/>
              </a:xfrm>
              <a:custGeom>
                <a:avLst/>
                <a:gdLst>
                  <a:gd name="T0" fmla="*/ 57 w 1666"/>
                  <a:gd name="T1" fmla="*/ 448 h 517"/>
                  <a:gd name="T2" fmla="*/ 79 w 1666"/>
                  <a:gd name="T3" fmla="*/ 447 h 517"/>
                  <a:gd name="T4" fmla="*/ 121 w 1666"/>
                  <a:gd name="T5" fmla="*/ 444 h 517"/>
                  <a:gd name="T6" fmla="*/ 179 w 1666"/>
                  <a:gd name="T7" fmla="*/ 439 h 517"/>
                  <a:gd name="T8" fmla="*/ 253 w 1666"/>
                  <a:gd name="T9" fmla="*/ 431 h 517"/>
                  <a:gd name="T10" fmla="*/ 339 w 1666"/>
                  <a:gd name="T11" fmla="*/ 419 h 517"/>
                  <a:gd name="T12" fmla="*/ 437 w 1666"/>
                  <a:gd name="T13" fmla="*/ 406 h 517"/>
                  <a:gd name="T14" fmla="*/ 544 w 1666"/>
                  <a:gd name="T15" fmla="*/ 387 h 517"/>
                  <a:gd name="T16" fmla="*/ 658 w 1666"/>
                  <a:gd name="T17" fmla="*/ 364 h 517"/>
                  <a:gd name="T18" fmla="*/ 776 w 1666"/>
                  <a:gd name="T19" fmla="*/ 335 h 517"/>
                  <a:gd name="T20" fmla="*/ 897 w 1666"/>
                  <a:gd name="T21" fmla="*/ 302 h 517"/>
                  <a:gd name="T22" fmla="*/ 1018 w 1666"/>
                  <a:gd name="T23" fmla="*/ 263 h 517"/>
                  <a:gd name="T24" fmla="*/ 1136 w 1666"/>
                  <a:gd name="T25" fmla="*/ 217 h 517"/>
                  <a:gd name="T26" fmla="*/ 1252 w 1666"/>
                  <a:gd name="T27" fmla="*/ 165 h 517"/>
                  <a:gd name="T28" fmla="*/ 1360 w 1666"/>
                  <a:gd name="T29" fmla="*/ 105 h 517"/>
                  <a:gd name="T30" fmla="*/ 1461 w 1666"/>
                  <a:gd name="T31" fmla="*/ 37 h 517"/>
                  <a:gd name="T32" fmla="*/ 1511 w 1666"/>
                  <a:gd name="T33" fmla="*/ 10 h 517"/>
                  <a:gd name="T34" fmla="*/ 1535 w 1666"/>
                  <a:gd name="T35" fmla="*/ 77 h 517"/>
                  <a:gd name="T36" fmla="*/ 1579 w 1666"/>
                  <a:gd name="T37" fmla="*/ 179 h 517"/>
                  <a:gd name="T38" fmla="*/ 1635 w 1666"/>
                  <a:gd name="T39" fmla="*/ 278 h 517"/>
                  <a:gd name="T40" fmla="*/ 1663 w 1666"/>
                  <a:gd name="T41" fmla="*/ 313 h 517"/>
                  <a:gd name="T42" fmla="*/ 1635 w 1666"/>
                  <a:gd name="T43" fmla="*/ 295 h 517"/>
                  <a:gd name="T44" fmla="*/ 1589 w 1666"/>
                  <a:gd name="T45" fmla="*/ 249 h 517"/>
                  <a:gd name="T46" fmla="*/ 1535 w 1666"/>
                  <a:gd name="T47" fmla="*/ 167 h 517"/>
                  <a:gd name="T48" fmla="*/ 1504 w 1666"/>
                  <a:gd name="T49" fmla="*/ 101 h 517"/>
                  <a:gd name="T50" fmla="*/ 1496 w 1666"/>
                  <a:gd name="T51" fmla="*/ 91 h 517"/>
                  <a:gd name="T52" fmla="*/ 1488 w 1666"/>
                  <a:gd name="T53" fmla="*/ 84 h 517"/>
                  <a:gd name="T54" fmla="*/ 1476 w 1666"/>
                  <a:gd name="T55" fmla="*/ 82 h 517"/>
                  <a:gd name="T56" fmla="*/ 1462 w 1666"/>
                  <a:gd name="T57" fmla="*/ 84 h 517"/>
                  <a:gd name="T58" fmla="*/ 1441 w 1666"/>
                  <a:gd name="T59" fmla="*/ 92 h 517"/>
                  <a:gd name="T60" fmla="*/ 1415 w 1666"/>
                  <a:gd name="T61" fmla="*/ 106 h 517"/>
                  <a:gd name="T62" fmla="*/ 1382 w 1666"/>
                  <a:gd name="T63" fmla="*/ 126 h 517"/>
                  <a:gd name="T64" fmla="*/ 1341 w 1666"/>
                  <a:gd name="T65" fmla="*/ 149 h 517"/>
                  <a:gd name="T66" fmla="*/ 1292 w 1666"/>
                  <a:gd name="T67" fmla="*/ 175 h 517"/>
                  <a:gd name="T68" fmla="*/ 1233 w 1666"/>
                  <a:gd name="T69" fmla="*/ 204 h 517"/>
                  <a:gd name="T70" fmla="*/ 1164 w 1666"/>
                  <a:gd name="T71" fmla="*/ 236 h 517"/>
                  <a:gd name="T72" fmla="*/ 1083 w 1666"/>
                  <a:gd name="T73" fmla="*/ 270 h 517"/>
                  <a:gd name="T74" fmla="*/ 989 w 1666"/>
                  <a:gd name="T75" fmla="*/ 305 h 517"/>
                  <a:gd name="T76" fmla="*/ 882 w 1666"/>
                  <a:gd name="T77" fmla="*/ 340 h 517"/>
                  <a:gd name="T78" fmla="*/ 760 w 1666"/>
                  <a:gd name="T79" fmla="*/ 376 h 517"/>
                  <a:gd name="T80" fmla="*/ 622 w 1666"/>
                  <a:gd name="T81" fmla="*/ 410 h 517"/>
                  <a:gd name="T82" fmla="*/ 467 w 1666"/>
                  <a:gd name="T83" fmla="*/ 444 h 517"/>
                  <a:gd name="T84" fmla="*/ 294 w 1666"/>
                  <a:gd name="T85" fmla="*/ 475 h 517"/>
                  <a:gd name="T86" fmla="*/ 102 w 1666"/>
                  <a:gd name="T87" fmla="*/ 504 h 517"/>
                  <a:gd name="T88" fmla="*/ 2 w 1666"/>
                  <a:gd name="T89" fmla="*/ 516 h 517"/>
                  <a:gd name="T90" fmla="*/ 16 w 1666"/>
                  <a:gd name="T91" fmla="*/ 505 h 517"/>
                  <a:gd name="T92" fmla="*/ 35 w 1666"/>
                  <a:gd name="T93" fmla="*/ 486 h 517"/>
                  <a:gd name="T94" fmla="*/ 51 w 1666"/>
                  <a:gd name="T95" fmla="*/ 46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6" h="517">
                    <a:moveTo>
                      <a:pt x="55" y="448"/>
                    </a:moveTo>
                    <a:lnTo>
                      <a:pt x="57" y="448"/>
                    </a:lnTo>
                    <a:lnTo>
                      <a:pt x="66" y="447"/>
                    </a:lnTo>
                    <a:lnTo>
                      <a:pt x="79" y="447"/>
                    </a:lnTo>
                    <a:lnTo>
                      <a:pt x="97" y="446"/>
                    </a:lnTo>
                    <a:lnTo>
                      <a:pt x="121" y="444"/>
                    </a:lnTo>
                    <a:lnTo>
                      <a:pt x="148" y="441"/>
                    </a:lnTo>
                    <a:lnTo>
                      <a:pt x="179" y="439"/>
                    </a:lnTo>
                    <a:lnTo>
                      <a:pt x="214" y="436"/>
                    </a:lnTo>
                    <a:lnTo>
                      <a:pt x="253" y="431"/>
                    </a:lnTo>
                    <a:lnTo>
                      <a:pt x="294" y="425"/>
                    </a:lnTo>
                    <a:lnTo>
                      <a:pt x="339" y="419"/>
                    </a:lnTo>
                    <a:lnTo>
                      <a:pt x="388" y="413"/>
                    </a:lnTo>
                    <a:lnTo>
                      <a:pt x="437" y="406"/>
                    </a:lnTo>
                    <a:lnTo>
                      <a:pt x="490" y="396"/>
                    </a:lnTo>
                    <a:lnTo>
                      <a:pt x="544" y="387"/>
                    </a:lnTo>
                    <a:lnTo>
                      <a:pt x="601" y="376"/>
                    </a:lnTo>
                    <a:lnTo>
                      <a:pt x="658" y="364"/>
                    </a:lnTo>
                    <a:lnTo>
                      <a:pt x="717" y="350"/>
                    </a:lnTo>
                    <a:lnTo>
                      <a:pt x="776" y="335"/>
                    </a:lnTo>
                    <a:lnTo>
                      <a:pt x="836" y="319"/>
                    </a:lnTo>
                    <a:lnTo>
                      <a:pt x="897" y="302"/>
                    </a:lnTo>
                    <a:lnTo>
                      <a:pt x="957" y="284"/>
                    </a:lnTo>
                    <a:lnTo>
                      <a:pt x="1018" y="263"/>
                    </a:lnTo>
                    <a:lnTo>
                      <a:pt x="1078" y="241"/>
                    </a:lnTo>
                    <a:lnTo>
                      <a:pt x="1136" y="217"/>
                    </a:lnTo>
                    <a:lnTo>
                      <a:pt x="1194" y="191"/>
                    </a:lnTo>
                    <a:lnTo>
                      <a:pt x="1252" y="165"/>
                    </a:lnTo>
                    <a:lnTo>
                      <a:pt x="1307" y="135"/>
                    </a:lnTo>
                    <a:lnTo>
                      <a:pt x="1360" y="105"/>
                    </a:lnTo>
                    <a:lnTo>
                      <a:pt x="1412" y="72"/>
                    </a:lnTo>
                    <a:lnTo>
                      <a:pt x="1461" y="37"/>
                    </a:lnTo>
                    <a:lnTo>
                      <a:pt x="1507" y="0"/>
                    </a:lnTo>
                    <a:lnTo>
                      <a:pt x="1511" y="10"/>
                    </a:lnTo>
                    <a:lnTo>
                      <a:pt x="1520" y="37"/>
                    </a:lnTo>
                    <a:lnTo>
                      <a:pt x="1535" y="77"/>
                    </a:lnTo>
                    <a:lnTo>
                      <a:pt x="1556" y="126"/>
                    </a:lnTo>
                    <a:lnTo>
                      <a:pt x="1579" y="179"/>
                    </a:lnTo>
                    <a:lnTo>
                      <a:pt x="1606" y="231"/>
                    </a:lnTo>
                    <a:lnTo>
                      <a:pt x="1635" y="278"/>
                    </a:lnTo>
                    <a:lnTo>
                      <a:pt x="1666" y="316"/>
                    </a:lnTo>
                    <a:lnTo>
                      <a:pt x="1663" y="313"/>
                    </a:lnTo>
                    <a:lnTo>
                      <a:pt x="1651" y="308"/>
                    </a:lnTo>
                    <a:lnTo>
                      <a:pt x="1635" y="295"/>
                    </a:lnTo>
                    <a:lnTo>
                      <a:pt x="1613" y="277"/>
                    </a:lnTo>
                    <a:lnTo>
                      <a:pt x="1589" y="249"/>
                    </a:lnTo>
                    <a:lnTo>
                      <a:pt x="1563" y="213"/>
                    </a:lnTo>
                    <a:lnTo>
                      <a:pt x="1535" y="167"/>
                    </a:lnTo>
                    <a:lnTo>
                      <a:pt x="1507" y="110"/>
                    </a:lnTo>
                    <a:lnTo>
                      <a:pt x="1504" y="101"/>
                    </a:lnTo>
                    <a:lnTo>
                      <a:pt x="1500" y="96"/>
                    </a:lnTo>
                    <a:lnTo>
                      <a:pt x="1496" y="91"/>
                    </a:lnTo>
                    <a:lnTo>
                      <a:pt x="1492" y="87"/>
                    </a:lnTo>
                    <a:lnTo>
                      <a:pt x="1488" y="84"/>
                    </a:lnTo>
                    <a:lnTo>
                      <a:pt x="1482" y="82"/>
                    </a:lnTo>
                    <a:lnTo>
                      <a:pt x="1476" y="82"/>
                    </a:lnTo>
                    <a:lnTo>
                      <a:pt x="1471" y="82"/>
                    </a:lnTo>
                    <a:lnTo>
                      <a:pt x="1462" y="84"/>
                    </a:lnTo>
                    <a:lnTo>
                      <a:pt x="1452" y="88"/>
                    </a:lnTo>
                    <a:lnTo>
                      <a:pt x="1441" y="92"/>
                    </a:lnTo>
                    <a:lnTo>
                      <a:pt x="1429" y="99"/>
                    </a:lnTo>
                    <a:lnTo>
                      <a:pt x="1415" y="106"/>
                    </a:lnTo>
                    <a:lnTo>
                      <a:pt x="1399" y="115"/>
                    </a:lnTo>
                    <a:lnTo>
                      <a:pt x="1382" y="126"/>
                    </a:lnTo>
                    <a:lnTo>
                      <a:pt x="1362" y="136"/>
                    </a:lnTo>
                    <a:lnTo>
                      <a:pt x="1341" y="149"/>
                    </a:lnTo>
                    <a:lnTo>
                      <a:pt x="1318" y="161"/>
                    </a:lnTo>
                    <a:lnTo>
                      <a:pt x="1292" y="175"/>
                    </a:lnTo>
                    <a:lnTo>
                      <a:pt x="1264" y="189"/>
                    </a:lnTo>
                    <a:lnTo>
                      <a:pt x="1233" y="204"/>
                    </a:lnTo>
                    <a:lnTo>
                      <a:pt x="1200" y="220"/>
                    </a:lnTo>
                    <a:lnTo>
                      <a:pt x="1164" y="236"/>
                    </a:lnTo>
                    <a:lnTo>
                      <a:pt x="1125" y="252"/>
                    </a:lnTo>
                    <a:lnTo>
                      <a:pt x="1083" y="270"/>
                    </a:lnTo>
                    <a:lnTo>
                      <a:pt x="1037" y="287"/>
                    </a:lnTo>
                    <a:lnTo>
                      <a:pt x="989" y="305"/>
                    </a:lnTo>
                    <a:lnTo>
                      <a:pt x="937" y="323"/>
                    </a:lnTo>
                    <a:lnTo>
                      <a:pt x="882" y="340"/>
                    </a:lnTo>
                    <a:lnTo>
                      <a:pt x="822" y="358"/>
                    </a:lnTo>
                    <a:lnTo>
                      <a:pt x="760" y="376"/>
                    </a:lnTo>
                    <a:lnTo>
                      <a:pt x="693" y="393"/>
                    </a:lnTo>
                    <a:lnTo>
                      <a:pt x="622" y="410"/>
                    </a:lnTo>
                    <a:lnTo>
                      <a:pt x="547" y="428"/>
                    </a:lnTo>
                    <a:lnTo>
                      <a:pt x="467" y="444"/>
                    </a:lnTo>
                    <a:lnTo>
                      <a:pt x="383" y="460"/>
                    </a:lnTo>
                    <a:lnTo>
                      <a:pt x="294" y="475"/>
                    </a:lnTo>
                    <a:lnTo>
                      <a:pt x="201" y="490"/>
                    </a:lnTo>
                    <a:lnTo>
                      <a:pt x="102" y="504"/>
                    </a:lnTo>
                    <a:lnTo>
                      <a:pt x="0" y="517"/>
                    </a:lnTo>
                    <a:lnTo>
                      <a:pt x="2" y="516"/>
                    </a:lnTo>
                    <a:lnTo>
                      <a:pt x="8" y="512"/>
                    </a:lnTo>
                    <a:lnTo>
                      <a:pt x="16" y="505"/>
                    </a:lnTo>
                    <a:lnTo>
                      <a:pt x="26" y="497"/>
                    </a:lnTo>
                    <a:lnTo>
                      <a:pt x="35" y="486"/>
                    </a:lnTo>
                    <a:lnTo>
                      <a:pt x="44" y="475"/>
                    </a:lnTo>
                    <a:lnTo>
                      <a:pt x="51" y="462"/>
                    </a:lnTo>
                    <a:lnTo>
                      <a:pt x="55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90">
                <a:extLst>
                  <a:ext uri="{FF2B5EF4-FFF2-40B4-BE49-F238E27FC236}">
                    <a16:creationId xmlns:a16="http://schemas.microsoft.com/office/drawing/2014/main" id="{743B8093-8C92-403A-BFF2-50FA17207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1098"/>
                <a:ext cx="155" cy="162"/>
              </a:xfrm>
              <a:custGeom>
                <a:avLst/>
                <a:gdLst>
                  <a:gd name="T0" fmla="*/ 130 w 311"/>
                  <a:gd name="T1" fmla="*/ 0 h 324"/>
                  <a:gd name="T2" fmla="*/ 122 w 311"/>
                  <a:gd name="T3" fmla="*/ 4 h 324"/>
                  <a:gd name="T4" fmla="*/ 104 w 311"/>
                  <a:gd name="T5" fmla="*/ 13 h 324"/>
                  <a:gd name="T6" fmla="*/ 77 w 311"/>
                  <a:gd name="T7" fmla="*/ 30 h 324"/>
                  <a:gd name="T8" fmla="*/ 49 w 311"/>
                  <a:gd name="T9" fmla="*/ 53 h 324"/>
                  <a:gd name="T10" fmla="*/ 23 w 311"/>
                  <a:gd name="T11" fmla="*/ 84 h 324"/>
                  <a:gd name="T12" fmla="*/ 6 w 311"/>
                  <a:gd name="T13" fmla="*/ 122 h 324"/>
                  <a:gd name="T14" fmla="*/ 0 w 311"/>
                  <a:gd name="T15" fmla="*/ 169 h 324"/>
                  <a:gd name="T16" fmla="*/ 13 w 311"/>
                  <a:gd name="T17" fmla="*/ 223 h 324"/>
                  <a:gd name="T18" fmla="*/ 27 w 311"/>
                  <a:gd name="T19" fmla="*/ 249 h 324"/>
                  <a:gd name="T20" fmla="*/ 43 w 311"/>
                  <a:gd name="T21" fmla="*/ 271 h 324"/>
                  <a:gd name="T22" fmla="*/ 62 w 311"/>
                  <a:gd name="T23" fmla="*/ 290 h 324"/>
                  <a:gd name="T24" fmla="*/ 83 w 311"/>
                  <a:gd name="T25" fmla="*/ 303 h 324"/>
                  <a:gd name="T26" fmla="*/ 106 w 311"/>
                  <a:gd name="T27" fmla="*/ 313 h 324"/>
                  <a:gd name="T28" fmla="*/ 129 w 311"/>
                  <a:gd name="T29" fmla="*/ 320 h 324"/>
                  <a:gd name="T30" fmla="*/ 153 w 311"/>
                  <a:gd name="T31" fmla="*/ 323 h 324"/>
                  <a:gd name="T32" fmla="*/ 178 w 311"/>
                  <a:gd name="T33" fmla="*/ 324 h 324"/>
                  <a:gd name="T34" fmla="*/ 202 w 311"/>
                  <a:gd name="T35" fmla="*/ 324 h 324"/>
                  <a:gd name="T36" fmla="*/ 224 w 311"/>
                  <a:gd name="T37" fmla="*/ 321 h 324"/>
                  <a:gd name="T38" fmla="*/ 246 w 311"/>
                  <a:gd name="T39" fmla="*/ 317 h 324"/>
                  <a:gd name="T40" fmla="*/ 264 w 311"/>
                  <a:gd name="T41" fmla="*/ 313 h 324"/>
                  <a:gd name="T42" fmla="*/ 281 w 311"/>
                  <a:gd name="T43" fmla="*/ 307 h 324"/>
                  <a:gd name="T44" fmla="*/ 295 w 311"/>
                  <a:gd name="T45" fmla="*/ 301 h 324"/>
                  <a:gd name="T46" fmla="*/ 305 w 311"/>
                  <a:gd name="T47" fmla="*/ 295 h 324"/>
                  <a:gd name="T48" fmla="*/ 311 w 311"/>
                  <a:gd name="T49" fmla="*/ 291 h 324"/>
                  <a:gd name="T50" fmla="*/ 309 w 311"/>
                  <a:gd name="T51" fmla="*/ 291 h 324"/>
                  <a:gd name="T52" fmla="*/ 302 w 311"/>
                  <a:gd name="T53" fmla="*/ 293 h 324"/>
                  <a:gd name="T54" fmla="*/ 292 w 311"/>
                  <a:gd name="T55" fmla="*/ 295 h 324"/>
                  <a:gd name="T56" fmla="*/ 279 w 311"/>
                  <a:gd name="T57" fmla="*/ 296 h 324"/>
                  <a:gd name="T58" fmla="*/ 263 w 311"/>
                  <a:gd name="T59" fmla="*/ 299 h 324"/>
                  <a:gd name="T60" fmla="*/ 244 w 311"/>
                  <a:gd name="T61" fmla="*/ 301 h 324"/>
                  <a:gd name="T62" fmla="*/ 225 w 311"/>
                  <a:gd name="T63" fmla="*/ 301 h 324"/>
                  <a:gd name="T64" fmla="*/ 204 w 311"/>
                  <a:gd name="T65" fmla="*/ 301 h 324"/>
                  <a:gd name="T66" fmla="*/ 182 w 311"/>
                  <a:gd name="T67" fmla="*/ 299 h 324"/>
                  <a:gd name="T68" fmla="*/ 161 w 311"/>
                  <a:gd name="T69" fmla="*/ 295 h 324"/>
                  <a:gd name="T70" fmla="*/ 141 w 311"/>
                  <a:gd name="T71" fmla="*/ 290 h 324"/>
                  <a:gd name="T72" fmla="*/ 121 w 311"/>
                  <a:gd name="T73" fmla="*/ 281 h 324"/>
                  <a:gd name="T74" fmla="*/ 103 w 311"/>
                  <a:gd name="T75" fmla="*/ 270 h 324"/>
                  <a:gd name="T76" fmla="*/ 87 w 311"/>
                  <a:gd name="T77" fmla="*/ 255 h 324"/>
                  <a:gd name="T78" fmla="*/ 74 w 311"/>
                  <a:gd name="T79" fmla="*/ 237 h 324"/>
                  <a:gd name="T80" fmla="*/ 64 w 311"/>
                  <a:gd name="T81" fmla="*/ 215 h 324"/>
                  <a:gd name="T82" fmla="*/ 54 w 311"/>
                  <a:gd name="T83" fmla="*/ 172 h 324"/>
                  <a:gd name="T84" fmla="*/ 58 w 311"/>
                  <a:gd name="T85" fmla="*/ 137 h 324"/>
                  <a:gd name="T86" fmla="*/ 69 w 311"/>
                  <a:gd name="T87" fmla="*/ 110 h 324"/>
                  <a:gd name="T88" fmla="*/ 87 w 311"/>
                  <a:gd name="T89" fmla="*/ 88 h 324"/>
                  <a:gd name="T90" fmla="*/ 106 w 311"/>
                  <a:gd name="T91" fmla="*/ 73 h 324"/>
                  <a:gd name="T92" fmla="*/ 127 w 311"/>
                  <a:gd name="T93" fmla="*/ 63 h 324"/>
                  <a:gd name="T94" fmla="*/ 144 w 311"/>
                  <a:gd name="T95" fmla="*/ 56 h 324"/>
                  <a:gd name="T96" fmla="*/ 156 w 311"/>
                  <a:gd name="T97" fmla="*/ 53 h 324"/>
                  <a:gd name="T98" fmla="*/ 130 w 311"/>
                  <a:gd name="T9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1" h="324">
                    <a:moveTo>
                      <a:pt x="130" y="0"/>
                    </a:moveTo>
                    <a:lnTo>
                      <a:pt x="122" y="4"/>
                    </a:lnTo>
                    <a:lnTo>
                      <a:pt x="104" y="13"/>
                    </a:lnTo>
                    <a:lnTo>
                      <a:pt x="77" y="30"/>
                    </a:lnTo>
                    <a:lnTo>
                      <a:pt x="49" y="53"/>
                    </a:lnTo>
                    <a:lnTo>
                      <a:pt x="23" y="84"/>
                    </a:lnTo>
                    <a:lnTo>
                      <a:pt x="6" y="122"/>
                    </a:lnTo>
                    <a:lnTo>
                      <a:pt x="0" y="169"/>
                    </a:lnTo>
                    <a:lnTo>
                      <a:pt x="13" y="223"/>
                    </a:lnTo>
                    <a:lnTo>
                      <a:pt x="27" y="249"/>
                    </a:lnTo>
                    <a:lnTo>
                      <a:pt x="43" y="271"/>
                    </a:lnTo>
                    <a:lnTo>
                      <a:pt x="62" y="290"/>
                    </a:lnTo>
                    <a:lnTo>
                      <a:pt x="83" y="303"/>
                    </a:lnTo>
                    <a:lnTo>
                      <a:pt x="106" y="313"/>
                    </a:lnTo>
                    <a:lnTo>
                      <a:pt x="129" y="320"/>
                    </a:lnTo>
                    <a:lnTo>
                      <a:pt x="153" y="323"/>
                    </a:lnTo>
                    <a:lnTo>
                      <a:pt x="178" y="324"/>
                    </a:lnTo>
                    <a:lnTo>
                      <a:pt x="202" y="324"/>
                    </a:lnTo>
                    <a:lnTo>
                      <a:pt x="224" y="321"/>
                    </a:lnTo>
                    <a:lnTo>
                      <a:pt x="246" y="317"/>
                    </a:lnTo>
                    <a:lnTo>
                      <a:pt x="264" y="313"/>
                    </a:lnTo>
                    <a:lnTo>
                      <a:pt x="281" y="307"/>
                    </a:lnTo>
                    <a:lnTo>
                      <a:pt x="295" y="301"/>
                    </a:lnTo>
                    <a:lnTo>
                      <a:pt x="305" y="295"/>
                    </a:lnTo>
                    <a:lnTo>
                      <a:pt x="311" y="291"/>
                    </a:lnTo>
                    <a:lnTo>
                      <a:pt x="309" y="291"/>
                    </a:lnTo>
                    <a:lnTo>
                      <a:pt x="302" y="293"/>
                    </a:lnTo>
                    <a:lnTo>
                      <a:pt x="292" y="295"/>
                    </a:lnTo>
                    <a:lnTo>
                      <a:pt x="279" y="296"/>
                    </a:lnTo>
                    <a:lnTo>
                      <a:pt x="263" y="299"/>
                    </a:lnTo>
                    <a:lnTo>
                      <a:pt x="244" y="301"/>
                    </a:lnTo>
                    <a:lnTo>
                      <a:pt x="225" y="301"/>
                    </a:lnTo>
                    <a:lnTo>
                      <a:pt x="204" y="301"/>
                    </a:lnTo>
                    <a:lnTo>
                      <a:pt x="182" y="299"/>
                    </a:lnTo>
                    <a:lnTo>
                      <a:pt x="161" y="295"/>
                    </a:lnTo>
                    <a:lnTo>
                      <a:pt x="141" y="290"/>
                    </a:lnTo>
                    <a:lnTo>
                      <a:pt x="121" y="281"/>
                    </a:lnTo>
                    <a:lnTo>
                      <a:pt x="103" y="270"/>
                    </a:lnTo>
                    <a:lnTo>
                      <a:pt x="87" y="255"/>
                    </a:lnTo>
                    <a:lnTo>
                      <a:pt x="74" y="237"/>
                    </a:lnTo>
                    <a:lnTo>
                      <a:pt x="64" y="215"/>
                    </a:lnTo>
                    <a:lnTo>
                      <a:pt x="54" y="172"/>
                    </a:lnTo>
                    <a:lnTo>
                      <a:pt x="58" y="137"/>
                    </a:lnTo>
                    <a:lnTo>
                      <a:pt x="69" y="110"/>
                    </a:lnTo>
                    <a:lnTo>
                      <a:pt x="87" y="88"/>
                    </a:lnTo>
                    <a:lnTo>
                      <a:pt x="106" y="73"/>
                    </a:lnTo>
                    <a:lnTo>
                      <a:pt x="127" y="63"/>
                    </a:lnTo>
                    <a:lnTo>
                      <a:pt x="144" y="56"/>
                    </a:lnTo>
                    <a:lnTo>
                      <a:pt x="156" y="5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91">
                <a:extLst>
                  <a:ext uri="{FF2B5EF4-FFF2-40B4-BE49-F238E27FC236}">
                    <a16:creationId xmlns:a16="http://schemas.microsoft.com/office/drawing/2014/main" id="{D54F1616-C9B4-46EB-8742-6A6FA0CFC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3" y="1259"/>
                <a:ext cx="864" cy="439"/>
              </a:xfrm>
              <a:custGeom>
                <a:avLst/>
                <a:gdLst>
                  <a:gd name="T0" fmla="*/ 1532 w 1729"/>
                  <a:gd name="T1" fmla="*/ 1 h 877"/>
                  <a:gd name="T2" fmla="*/ 1538 w 1729"/>
                  <a:gd name="T3" fmla="*/ 13 h 877"/>
                  <a:gd name="T4" fmla="*/ 1547 w 1729"/>
                  <a:gd name="T5" fmla="*/ 35 h 877"/>
                  <a:gd name="T6" fmla="*/ 1563 w 1729"/>
                  <a:gd name="T7" fmla="*/ 67 h 877"/>
                  <a:gd name="T8" fmla="*/ 1586 w 1729"/>
                  <a:gd name="T9" fmla="*/ 107 h 877"/>
                  <a:gd name="T10" fmla="*/ 1616 w 1729"/>
                  <a:gd name="T11" fmla="*/ 154 h 877"/>
                  <a:gd name="T12" fmla="*/ 1655 w 1729"/>
                  <a:gd name="T13" fmla="*/ 209 h 877"/>
                  <a:gd name="T14" fmla="*/ 1701 w 1729"/>
                  <a:gd name="T15" fmla="*/ 267 h 877"/>
                  <a:gd name="T16" fmla="*/ 1726 w 1729"/>
                  <a:gd name="T17" fmla="*/ 300 h 877"/>
                  <a:gd name="T18" fmla="*/ 1697 w 1729"/>
                  <a:gd name="T19" fmla="*/ 308 h 877"/>
                  <a:gd name="T20" fmla="*/ 1644 w 1729"/>
                  <a:gd name="T21" fmla="*/ 324 h 877"/>
                  <a:gd name="T22" fmla="*/ 1569 w 1729"/>
                  <a:gd name="T23" fmla="*/ 346 h 877"/>
                  <a:gd name="T24" fmla="*/ 1474 w 1729"/>
                  <a:gd name="T25" fmla="*/ 374 h 877"/>
                  <a:gd name="T26" fmla="*/ 1364 w 1729"/>
                  <a:gd name="T27" fmla="*/ 409 h 877"/>
                  <a:gd name="T28" fmla="*/ 1241 w 1729"/>
                  <a:gd name="T29" fmla="*/ 447 h 877"/>
                  <a:gd name="T30" fmla="*/ 1107 w 1729"/>
                  <a:gd name="T31" fmla="*/ 488 h 877"/>
                  <a:gd name="T32" fmla="*/ 966 w 1729"/>
                  <a:gd name="T33" fmla="*/ 532 h 877"/>
                  <a:gd name="T34" fmla="*/ 822 w 1729"/>
                  <a:gd name="T35" fmla="*/ 579 h 877"/>
                  <a:gd name="T36" fmla="*/ 677 w 1729"/>
                  <a:gd name="T37" fmla="*/ 627 h 877"/>
                  <a:gd name="T38" fmla="*/ 535 w 1729"/>
                  <a:gd name="T39" fmla="*/ 675 h 877"/>
                  <a:gd name="T40" fmla="*/ 396 w 1729"/>
                  <a:gd name="T41" fmla="*/ 724 h 877"/>
                  <a:gd name="T42" fmla="*/ 267 w 1729"/>
                  <a:gd name="T43" fmla="*/ 770 h 877"/>
                  <a:gd name="T44" fmla="*/ 149 w 1729"/>
                  <a:gd name="T45" fmla="*/ 815 h 877"/>
                  <a:gd name="T46" fmla="*/ 45 w 1729"/>
                  <a:gd name="T47" fmla="*/ 857 h 877"/>
                  <a:gd name="T48" fmla="*/ 1 w 1729"/>
                  <a:gd name="T49" fmla="*/ 877 h 877"/>
                  <a:gd name="T50" fmla="*/ 6 w 1729"/>
                  <a:gd name="T51" fmla="*/ 872 h 877"/>
                  <a:gd name="T52" fmla="*/ 16 w 1729"/>
                  <a:gd name="T53" fmla="*/ 865 h 877"/>
                  <a:gd name="T54" fmla="*/ 35 w 1729"/>
                  <a:gd name="T55" fmla="*/ 854 h 877"/>
                  <a:gd name="T56" fmla="*/ 60 w 1729"/>
                  <a:gd name="T57" fmla="*/ 839 h 877"/>
                  <a:gd name="T58" fmla="*/ 96 w 1729"/>
                  <a:gd name="T59" fmla="*/ 820 h 877"/>
                  <a:gd name="T60" fmla="*/ 139 w 1729"/>
                  <a:gd name="T61" fmla="*/ 797 h 877"/>
                  <a:gd name="T62" fmla="*/ 195 w 1729"/>
                  <a:gd name="T63" fmla="*/ 771 h 877"/>
                  <a:gd name="T64" fmla="*/ 263 w 1729"/>
                  <a:gd name="T65" fmla="*/ 741 h 877"/>
                  <a:gd name="T66" fmla="*/ 342 w 1729"/>
                  <a:gd name="T67" fmla="*/ 707 h 877"/>
                  <a:gd name="T68" fmla="*/ 435 w 1729"/>
                  <a:gd name="T69" fmla="*/ 671 h 877"/>
                  <a:gd name="T70" fmla="*/ 544 w 1729"/>
                  <a:gd name="T71" fmla="*/ 630 h 877"/>
                  <a:gd name="T72" fmla="*/ 668 w 1729"/>
                  <a:gd name="T73" fmla="*/ 586 h 877"/>
                  <a:gd name="T74" fmla="*/ 809 w 1729"/>
                  <a:gd name="T75" fmla="*/ 538 h 877"/>
                  <a:gd name="T76" fmla="*/ 966 w 1729"/>
                  <a:gd name="T77" fmla="*/ 487 h 877"/>
                  <a:gd name="T78" fmla="*/ 1144 w 1729"/>
                  <a:gd name="T79" fmla="*/ 432 h 877"/>
                  <a:gd name="T80" fmla="*/ 1275 w 1729"/>
                  <a:gd name="T81" fmla="*/ 393 h 877"/>
                  <a:gd name="T82" fmla="*/ 1343 w 1729"/>
                  <a:gd name="T83" fmla="*/ 372 h 877"/>
                  <a:gd name="T84" fmla="*/ 1408 w 1729"/>
                  <a:gd name="T85" fmla="*/ 351 h 877"/>
                  <a:gd name="T86" fmla="*/ 1465 w 1729"/>
                  <a:gd name="T87" fmla="*/ 333 h 877"/>
                  <a:gd name="T88" fmla="*/ 1516 w 1729"/>
                  <a:gd name="T89" fmla="*/ 316 h 877"/>
                  <a:gd name="T90" fmla="*/ 1557 w 1729"/>
                  <a:gd name="T91" fmla="*/ 300 h 877"/>
                  <a:gd name="T92" fmla="*/ 1591 w 1729"/>
                  <a:gd name="T93" fmla="*/ 286 h 877"/>
                  <a:gd name="T94" fmla="*/ 1614 w 1729"/>
                  <a:gd name="T95" fmla="*/ 275 h 877"/>
                  <a:gd name="T96" fmla="*/ 1626 w 1729"/>
                  <a:gd name="T97" fmla="*/ 265 h 877"/>
                  <a:gd name="T98" fmla="*/ 1628 w 1729"/>
                  <a:gd name="T99" fmla="*/ 250 h 877"/>
                  <a:gd name="T100" fmla="*/ 1618 w 1729"/>
                  <a:gd name="T101" fmla="*/ 230 h 877"/>
                  <a:gd name="T102" fmla="*/ 1601 w 1729"/>
                  <a:gd name="T103" fmla="*/ 206 h 877"/>
                  <a:gd name="T104" fmla="*/ 1578 w 1729"/>
                  <a:gd name="T105" fmla="*/ 177 h 877"/>
                  <a:gd name="T106" fmla="*/ 1549 w 1729"/>
                  <a:gd name="T107" fmla="*/ 143 h 877"/>
                  <a:gd name="T108" fmla="*/ 1518 w 1729"/>
                  <a:gd name="T109" fmla="*/ 103 h 877"/>
                  <a:gd name="T110" fmla="*/ 1486 w 1729"/>
                  <a:gd name="T111" fmla="*/ 58 h 877"/>
                  <a:gd name="T112" fmla="*/ 1472 w 1729"/>
                  <a:gd name="T113" fmla="*/ 31 h 877"/>
                  <a:gd name="T114" fmla="*/ 1486 w 1729"/>
                  <a:gd name="T115" fmla="*/ 26 h 877"/>
                  <a:gd name="T116" fmla="*/ 1507 w 1729"/>
                  <a:gd name="T117" fmla="*/ 17 h 877"/>
                  <a:gd name="T118" fmla="*/ 1526 w 1729"/>
                  <a:gd name="T119" fmla="*/ 6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29" h="877">
                    <a:moveTo>
                      <a:pt x="1532" y="0"/>
                    </a:moveTo>
                    <a:lnTo>
                      <a:pt x="1532" y="1"/>
                    </a:lnTo>
                    <a:lnTo>
                      <a:pt x="1534" y="6"/>
                    </a:lnTo>
                    <a:lnTo>
                      <a:pt x="1538" y="13"/>
                    </a:lnTo>
                    <a:lnTo>
                      <a:pt x="1541" y="23"/>
                    </a:lnTo>
                    <a:lnTo>
                      <a:pt x="1547" y="35"/>
                    </a:lnTo>
                    <a:lnTo>
                      <a:pt x="1555" y="50"/>
                    </a:lnTo>
                    <a:lnTo>
                      <a:pt x="1563" y="67"/>
                    </a:lnTo>
                    <a:lnTo>
                      <a:pt x="1573" y="85"/>
                    </a:lnTo>
                    <a:lnTo>
                      <a:pt x="1586" y="107"/>
                    </a:lnTo>
                    <a:lnTo>
                      <a:pt x="1600" y="129"/>
                    </a:lnTo>
                    <a:lnTo>
                      <a:pt x="1616" y="154"/>
                    </a:lnTo>
                    <a:lnTo>
                      <a:pt x="1635" y="181"/>
                    </a:lnTo>
                    <a:lnTo>
                      <a:pt x="1655" y="209"/>
                    </a:lnTo>
                    <a:lnTo>
                      <a:pt x="1677" y="237"/>
                    </a:lnTo>
                    <a:lnTo>
                      <a:pt x="1701" y="267"/>
                    </a:lnTo>
                    <a:lnTo>
                      <a:pt x="1729" y="298"/>
                    </a:lnTo>
                    <a:lnTo>
                      <a:pt x="1726" y="300"/>
                    </a:lnTo>
                    <a:lnTo>
                      <a:pt x="1715" y="303"/>
                    </a:lnTo>
                    <a:lnTo>
                      <a:pt x="1697" y="308"/>
                    </a:lnTo>
                    <a:lnTo>
                      <a:pt x="1674" y="315"/>
                    </a:lnTo>
                    <a:lnTo>
                      <a:pt x="1644" y="324"/>
                    </a:lnTo>
                    <a:lnTo>
                      <a:pt x="1609" y="334"/>
                    </a:lnTo>
                    <a:lnTo>
                      <a:pt x="1569" y="346"/>
                    </a:lnTo>
                    <a:lnTo>
                      <a:pt x="1524" y="359"/>
                    </a:lnTo>
                    <a:lnTo>
                      <a:pt x="1474" y="374"/>
                    </a:lnTo>
                    <a:lnTo>
                      <a:pt x="1420" y="391"/>
                    </a:lnTo>
                    <a:lnTo>
                      <a:pt x="1364" y="409"/>
                    </a:lnTo>
                    <a:lnTo>
                      <a:pt x="1304" y="427"/>
                    </a:lnTo>
                    <a:lnTo>
                      <a:pt x="1241" y="447"/>
                    </a:lnTo>
                    <a:lnTo>
                      <a:pt x="1175" y="467"/>
                    </a:lnTo>
                    <a:lnTo>
                      <a:pt x="1107" y="488"/>
                    </a:lnTo>
                    <a:lnTo>
                      <a:pt x="1038" y="510"/>
                    </a:lnTo>
                    <a:lnTo>
                      <a:pt x="966" y="532"/>
                    </a:lnTo>
                    <a:lnTo>
                      <a:pt x="895" y="555"/>
                    </a:lnTo>
                    <a:lnTo>
                      <a:pt x="822" y="579"/>
                    </a:lnTo>
                    <a:lnTo>
                      <a:pt x="750" y="604"/>
                    </a:lnTo>
                    <a:lnTo>
                      <a:pt x="677" y="627"/>
                    </a:lnTo>
                    <a:lnTo>
                      <a:pt x="605" y="651"/>
                    </a:lnTo>
                    <a:lnTo>
                      <a:pt x="535" y="675"/>
                    </a:lnTo>
                    <a:lnTo>
                      <a:pt x="464" y="699"/>
                    </a:lnTo>
                    <a:lnTo>
                      <a:pt x="396" y="724"/>
                    </a:lnTo>
                    <a:lnTo>
                      <a:pt x="331" y="747"/>
                    </a:lnTo>
                    <a:lnTo>
                      <a:pt x="267" y="770"/>
                    </a:lnTo>
                    <a:lnTo>
                      <a:pt x="206" y="793"/>
                    </a:lnTo>
                    <a:lnTo>
                      <a:pt x="149" y="815"/>
                    </a:lnTo>
                    <a:lnTo>
                      <a:pt x="96" y="836"/>
                    </a:lnTo>
                    <a:lnTo>
                      <a:pt x="45" y="857"/>
                    </a:lnTo>
                    <a:lnTo>
                      <a:pt x="0" y="877"/>
                    </a:lnTo>
                    <a:lnTo>
                      <a:pt x="1" y="877"/>
                    </a:lnTo>
                    <a:lnTo>
                      <a:pt x="2" y="874"/>
                    </a:lnTo>
                    <a:lnTo>
                      <a:pt x="6" y="872"/>
                    </a:lnTo>
                    <a:lnTo>
                      <a:pt x="10" y="869"/>
                    </a:lnTo>
                    <a:lnTo>
                      <a:pt x="16" y="865"/>
                    </a:lnTo>
                    <a:lnTo>
                      <a:pt x="24" y="859"/>
                    </a:lnTo>
                    <a:lnTo>
                      <a:pt x="35" y="854"/>
                    </a:lnTo>
                    <a:lnTo>
                      <a:pt x="46" y="847"/>
                    </a:lnTo>
                    <a:lnTo>
                      <a:pt x="60" y="839"/>
                    </a:lnTo>
                    <a:lnTo>
                      <a:pt x="76" y="830"/>
                    </a:lnTo>
                    <a:lnTo>
                      <a:pt x="96" y="820"/>
                    </a:lnTo>
                    <a:lnTo>
                      <a:pt x="116" y="809"/>
                    </a:lnTo>
                    <a:lnTo>
                      <a:pt x="139" y="797"/>
                    </a:lnTo>
                    <a:lnTo>
                      <a:pt x="166" y="785"/>
                    </a:lnTo>
                    <a:lnTo>
                      <a:pt x="195" y="771"/>
                    </a:lnTo>
                    <a:lnTo>
                      <a:pt x="227" y="757"/>
                    </a:lnTo>
                    <a:lnTo>
                      <a:pt x="263" y="741"/>
                    </a:lnTo>
                    <a:lnTo>
                      <a:pt x="301" y="725"/>
                    </a:lnTo>
                    <a:lnTo>
                      <a:pt x="342" y="707"/>
                    </a:lnTo>
                    <a:lnTo>
                      <a:pt x="387" y="690"/>
                    </a:lnTo>
                    <a:lnTo>
                      <a:pt x="435" y="671"/>
                    </a:lnTo>
                    <a:lnTo>
                      <a:pt x="488" y="651"/>
                    </a:lnTo>
                    <a:lnTo>
                      <a:pt x="544" y="630"/>
                    </a:lnTo>
                    <a:lnTo>
                      <a:pt x="604" y="608"/>
                    </a:lnTo>
                    <a:lnTo>
                      <a:pt x="668" y="586"/>
                    </a:lnTo>
                    <a:lnTo>
                      <a:pt x="736" y="562"/>
                    </a:lnTo>
                    <a:lnTo>
                      <a:pt x="809" y="538"/>
                    </a:lnTo>
                    <a:lnTo>
                      <a:pt x="886" y="513"/>
                    </a:lnTo>
                    <a:lnTo>
                      <a:pt x="966" y="487"/>
                    </a:lnTo>
                    <a:lnTo>
                      <a:pt x="1053" y="460"/>
                    </a:lnTo>
                    <a:lnTo>
                      <a:pt x="1144" y="432"/>
                    </a:lnTo>
                    <a:lnTo>
                      <a:pt x="1239" y="403"/>
                    </a:lnTo>
                    <a:lnTo>
                      <a:pt x="1275" y="393"/>
                    </a:lnTo>
                    <a:lnTo>
                      <a:pt x="1310" y="382"/>
                    </a:lnTo>
                    <a:lnTo>
                      <a:pt x="1343" y="372"/>
                    </a:lnTo>
                    <a:lnTo>
                      <a:pt x="1377" y="362"/>
                    </a:lnTo>
                    <a:lnTo>
                      <a:pt x="1408" y="351"/>
                    </a:lnTo>
                    <a:lnTo>
                      <a:pt x="1436" y="342"/>
                    </a:lnTo>
                    <a:lnTo>
                      <a:pt x="1465" y="333"/>
                    </a:lnTo>
                    <a:lnTo>
                      <a:pt x="1491" y="324"/>
                    </a:lnTo>
                    <a:lnTo>
                      <a:pt x="1516" y="316"/>
                    </a:lnTo>
                    <a:lnTo>
                      <a:pt x="1538" y="308"/>
                    </a:lnTo>
                    <a:lnTo>
                      <a:pt x="1557" y="300"/>
                    </a:lnTo>
                    <a:lnTo>
                      <a:pt x="1576" y="293"/>
                    </a:lnTo>
                    <a:lnTo>
                      <a:pt x="1591" y="286"/>
                    </a:lnTo>
                    <a:lnTo>
                      <a:pt x="1603" y="280"/>
                    </a:lnTo>
                    <a:lnTo>
                      <a:pt x="1614" y="275"/>
                    </a:lnTo>
                    <a:lnTo>
                      <a:pt x="1621" y="271"/>
                    </a:lnTo>
                    <a:lnTo>
                      <a:pt x="1626" y="265"/>
                    </a:lnTo>
                    <a:lnTo>
                      <a:pt x="1629" y="258"/>
                    </a:lnTo>
                    <a:lnTo>
                      <a:pt x="1628" y="250"/>
                    </a:lnTo>
                    <a:lnTo>
                      <a:pt x="1624" y="241"/>
                    </a:lnTo>
                    <a:lnTo>
                      <a:pt x="1618" y="230"/>
                    </a:lnTo>
                    <a:lnTo>
                      <a:pt x="1612" y="219"/>
                    </a:lnTo>
                    <a:lnTo>
                      <a:pt x="1601" y="206"/>
                    </a:lnTo>
                    <a:lnTo>
                      <a:pt x="1591" y="192"/>
                    </a:lnTo>
                    <a:lnTo>
                      <a:pt x="1578" y="177"/>
                    </a:lnTo>
                    <a:lnTo>
                      <a:pt x="1564" y="160"/>
                    </a:lnTo>
                    <a:lnTo>
                      <a:pt x="1549" y="143"/>
                    </a:lnTo>
                    <a:lnTo>
                      <a:pt x="1533" y="123"/>
                    </a:lnTo>
                    <a:lnTo>
                      <a:pt x="1518" y="103"/>
                    </a:lnTo>
                    <a:lnTo>
                      <a:pt x="1502" y="81"/>
                    </a:lnTo>
                    <a:lnTo>
                      <a:pt x="1486" y="58"/>
                    </a:lnTo>
                    <a:lnTo>
                      <a:pt x="1470" y="32"/>
                    </a:lnTo>
                    <a:lnTo>
                      <a:pt x="1472" y="31"/>
                    </a:lnTo>
                    <a:lnTo>
                      <a:pt x="1478" y="30"/>
                    </a:lnTo>
                    <a:lnTo>
                      <a:pt x="1486" y="26"/>
                    </a:lnTo>
                    <a:lnTo>
                      <a:pt x="1496" y="22"/>
                    </a:lnTo>
                    <a:lnTo>
                      <a:pt x="1507" y="17"/>
                    </a:lnTo>
                    <a:lnTo>
                      <a:pt x="1517" y="11"/>
                    </a:lnTo>
                    <a:lnTo>
                      <a:pt x="1526" y="6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92">
                <a:extLst>
                  <a:ext uri="{FF2B5EF4-FFF2-40B4-BE49-F238E27FC236}">
                    <a16:creationId xmlns:a16="http://schemas.microsoft.com/office/drawing/2014/main" id="{03D92ED6-7EF4-4F4F-A760-C156516DD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171"/>
                <a:ext cx="224" cy="339"/>
              </a:xfrm>
              <a:custGeom>
                <a:avLst/>
                <a:gdLst>
                  <a:gd name="T0" fmla="*/ 5 w 448"/>
                  <a:gd name="T1" fmla="*/ 44 h 678"/>
                  <a:gd name="T2" fmla="*/ 31 w 448"/>
                  <a:gd name="T3" fmla="*/ 104 h 678"/>
                  <a:gd name="T4" fmla="*/ 74 w 448"/>
                  <a:gd name="T5" fmla="*/ 206 h 678"/>
                  <a:gd name="T6" fmla="*/ 119 w 448"/>
                  <a:gd name="T7" fmla="*/ 333 h 678"/>
                  <a:gd name="T8" fmla="*/ 141 w 448"/>
                  <a:gd name="T9" fmla="*/ 398 h 678"/>
                  <a:gd name="T10" fmla="*/ 157 w 448"/>
                  <a:gd name="T11" fmla="*/ 391 h 678"/>
                  <a:gd name="T12" fmla="*/ 187 w 448"/>
                  <a:gd name="T13" fmla="*/ 382 h 678"/>
                  <a:gd name="T14" fmla="*/ 225 w 448"/>
                  <a:gd name="T15" fmla="*/ 374 h 678"/>
                  <a:gd name="T16" fmla="*/ 268 w 448"/>
                  <a:gd name="T17" fmla="*/ 372 h 678"/>
                  <a:gd name="T18" fmla="*/ 312 w 448"/>
                  <a:gd name="T19" fmla="*/ 379 h 678"/>
                  <a:gd name="T20" fmla="*/ 354 w 448"/>
                  <a:gd name="T21" fmla="*/ 400 h 678"/>
                  <a:gd name="T22" fmla="*/ 389 w 448"/>
                  <a:gd name="T23" fmla="*/ 440 h 678"/>
                  <a:gd name="T24" fmla="*/ 415 w 448"/>
                  <a:gd name="T25" fmla="*/ 518 h 678"/>
                  <a:gd name="T26" fmla="*/ 399 w 448"/>
                  <a:gd name="T27" fmla="*/ 597 h 678"/>
                  <a:gd name="T28" fmla="*/ 355 w 448"/>
                  <a:gd name="T29" fmla="*/ 649 h 678"/>
                  <a:gd name="T30" fmla="*/ 317 w 448"/>
                  <a:gd name="T31" fmla="*/ 675 h 678"/>
                  <a:gd name="T32" fmla="*/ 312 w 448"/>
                  <a:gd name="T33" fmla="*/ 678 h 678"/>
                  <a:gd name="T34" fmla="*/ 327 w 448"/>
                  <a:gd name="T35" fmla="*/ 672 h 678"/>
                  <a:gd name="T36" fmla="*/ 352 w 448"/>
                  <a:gd name="T37" fmla="*/ 662 h 678"/>
                  <a:gd name="T38" fmla="*/ 382 w 448"/>
                  <a:gd name="T39" fmla="*/ 645 h 678"/>
                  <a:gd name="T40" fmla="*/ 412 w 448"/>
                  <a:gd name="T41" fmla="*/ 619 h 678"/>
                  <a:gd name="T42" fmla="*/ 435 w 448"/>
                  <a:gd name="T43" fmla="*/ 585 h 678"/>
                  <a:gd name="T44" fmla="*/ 447 w 448"/>
                  <a:gd name="T45" fmla="*/ 540 h 678"/>
                  <a:gd name="T46" fmla="*/ 445 w 448"/>
                  <a:gd name="T47" fmla="*/ 483 h 678"/>
                  <a:gd name="T48" fmla="*/ 423 w 448"/>
                  <a:gd name="T49" fmla="*/ 421 h 678"/>
                  <a:gd name="T50" fmla="*/ 393 w 448"/>
                  <a:gd name="T51" fmla="*/ 377 h 678"/>
                  <a:gd name="T52" fmla="*/ 357 w 448"/>
                  <a:gd name="T53" fmla="*/ 351 h 678"/>
                  <a:gd name="T54" fmla="*/ 318 w 448"/>
                  <a:gd name="T55" fmla="*/ 339 h 678"/>
                  <a:gd name="T56" fmla="*/ 279 w 448"/>
                  <a:gd name="T57" fmla="*/ 336 h 678"/>
                  <a:gd name="T58" fmla="*/ 242 w 448"/>
                  <a:gd name="T59" fmla="*/ 337 h 678"/>
                  <a:gd name="T60" fmla="*/ 211 w 448"/>
                  <a:gd name="T61" fmla="*/ 338 h 678"/>
                  <a:gd name="T62" fmla="*/ 186 w 448"/>
                  <a:gd name="T63" fmla="*/ 335 h 678"/>
                  <a:gd name="T64" fmla="*/ 159 w 448"/>
                  <a:gd name="T65" fmla="*/ 308 h 678"/>
                  <a:gd name="T66" fmla="*/ 122 w 448"/>
                  <a:gd name="T67" fmla="*/ 223 h 678"/>
                  <a:gd name="T68" fmla="*/ 91 w 448"/>
                  <a:gd name="T69" fmla="*/ 116 h 678"/>
                  <a:gd name="T70" fmla="*/ 74 w 448"/>
                  <a:gd name="T71" fmla="*/ 25 h 678"/>
                  <a:gd name="T72" fmla="*/ 74 w 448"/>
                  <a:gd name="T73" fmla="*/ 1 h 678"/>
                  <a:gd name="T74" fmla="*/ 66 w 448"/>
                  <a:gd name="T75" fmla="*/ 12 h 678"/>
                  <a:gd name="T76" fmla="*/ 48 w 448"/>
                  <a:gd name="T77" fmla="*/ 26 h 678"/>
                  <a:gd name="T78" fmla="*/ 19 w 448"/>
                  <a:gd name="T79" fmla="*/ 3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8" h="678">
                    <a:moveTo>
                      <a:pt x="0" y="36"/>
                    </a:moveTo>
                    <a:lnTo>
                      <a:pt x="5" y="44"/>
                    </a:lnTo>
                    <a:lnTo>
                      <a:pt x="15" y="68"/>
                    </a:lnTo>
                    <a:lnTo>
                      <a:pt x="31" y="104"/>
                    </a:lnTo>
                    <a:lnTo>
                      <a:pt x="52" y="150"/>
                    </a:lnTo>
                    <a:lnTo>
                      <a:pt x="74" y="206"/>
                    </a:lnTo>
                    <a:lnTo>
                      <a:pt x="97" y="267"/>
                    </a:lnTo>
                    <a:lnTo>
                      <a:pt x="119" y="333"/>
                    </a:lnTo>
                    <a:lnTo>
                      <a:pt x="139" y="399"/>
                    </a:lnTo>
                    <a:lnTo>
                      <a:pt x="141" y="398"/>
                    </a:lnTo>
                    <a:lnTo>
                      <a:pt x="148" y="396"/>
                    </a:lnTo>
                    <a:lnTo>
                      <a:pt x="157" y="391"/>
                    </a:lnTo>
                    <a:lnTo>
                      <a:pt x="171" y="387"/>
                    </a:lnTo>
                    <a:lnTo>
                      <a:pt x="187" y="382"/>
                    </a:lnTo>
                    <a:lnTo>
                      <a:pt x="204" y="377"/>
                    </a:lnTo>
                    <a:lnTo>
                      <a:pt x="225" y="374"/>
                    </a:lnTo>
                    <a:lnTo>
                      <a:pt x="246" y="372"/>
                    </a:lnTo>
                    <a:lnTo>
                      <a:pt x="268" y="372"/>
                    </a:lnTo>
                    <a:lnTo>
                      <a:pt x="289" y="374"/>
                    </a:lnTo>
                    <a:lnTo>
                      <a:pt x="312" y="379"/>
                    </a:lnTo>
                    <a:lnTo>
                      <a:pt x="333" y="388"/>
                    </a:lnTo>
                    <a:lnTo>
                      <a:pt x="354" y="400"/>
                    </a:lnTo>
                    <a:lnTo>
                      <a:pt x="372" y="418"/>
                    </a:lnTo>
                    <a:lnTo>
                      <a:pt x="389" y="440"/>
                    </a:lnTo>
                    <a:lnTo>
                      <a:pt x="402" y="467"/>
                    </a:lnTo>
                    <a:lnTo>
                      <a:pt x="415" y="518"/>
                    </a:lnTo>
                    <a:lnTo>
                      <a:pt x="413" y="562"/>
                    </a:lnTo>
                    <a:lnTo>
                      <a:pt x="399" y="597"/>
                    </a:lnTo>
                    <a:lnTo>
                      <a:pt x="378" y="627"/>
                    </a:lnTo>
                    <a:lnTo>
                      <a:pt x="355" y="649"/>
                    </a:lnTo>
                    <a:lnTo>
                      <a:pt x="333" y="665"/>
                    </a:lnTo>
                    <a:lnTo>
                      <a:pt x="317" y="675"/>
                    </a:lnTo>
                    <a:lnTo>
                      <a:pt x="310" y="678"/>
                    </a:lnTo>
                    <a:lnTo>
                      <a:pt x="312" y="678"/>
                    </a:lnTo>
                    <a:lnTo>
                      <a:pt x="318" y="676"/>
                    </a:lnTo>
                    <a:lnTo>
                      <a:pt x="327" y="672"/>
                    </a:lnTo>
                    <a:lnTo>
                      <a:pt x="339" y="668"/>
                    </a:lnTo>
                    <a:lnTo>
                      <a:pt x="352" y="662"/>
                    </a:lnTo>
                    <a:lnTo>
                      <a:pt x="367" y="654"/>
                    </a:lnTo>
                    <a:lnTo>
                      <a:pt x="382" y="645"/>
                    </a:lnTo>
                    <a:lnTo>
                      <a:pt x="397" y="633"/>
                    </a:lnTo>
                    <a:lnTo>
                      <a:pt x="412" y="619"/>
                    </a:lnTo>
                    <a:lnTo>
                      <a:pt x="424" y="603"/>
                    </a:lnTo>
                    <a:lnTo>
                      <a:pt x="435" y="585"/>
                    </a:lnTo>
                    <a:lnTo>
                      <a:pt x="443" y="563"/>
                    </a:lnTo>
                    <a:lnTo>
                      <a:pt x="447" y="540"/>
                    </a:lnTo>
                    <a:lnTo>
                      <a:pt x="448" y="513"/>
                    </a:lnTo>
                    <a:lnTo>
                      <a:pt x="445" y="483"/>
                    </a:lnTo>
                    <a:lnTo>
                      <a:pt x="436" y="451"/>
                    </a:lnTo>
                    <a:lnTo>
                      <a:pt x="423" y="421"/>
                    </a:lnTo>
                    <a:lnTo>
                      <a:pt x="409" y="397"/>
                    </a:lnTo>
                    <a:lnTo>
                      <a:pt x="393" y="377"/>
                    </a:lnTo>
                    <a:lnTo>
                      <a:pt x="376" y="362"/>
                    </a:lnTo>
                    <a:lnTo>
                      <a:pt x="357" y="351"/>
                    </a:lnTo>
                    <a:lnTo>
                      <a:pt x="338" y="344"/>
                    </a:lnTo>
                    <a:lnTo>
                      <a:pt x="318" y="339"/>
                    </a:lnTo>
                    <a:lnTo>
                      <a:pt x="299" y="337"/>
                    </a:lnTo>
                    <a:lnTo>
                      <a:pt x="279" y="336"/>
                    </a:lnTo>
                    <a:lnTo>
                      <a:pt x="261" y="336"/>
                    </a:lnTo>
                    <a:lnTo>
                      <a:pt x="242" y="337"/>
                    </a:lnTo>
                    <a:lnTo>
                      <a:pt x="226" y="338"/>
                    </a:lnTo>
                    <a:lnTo>
                      <a:pt x="211" y="338"/>
                    </a:lnTo>
                    <a:lnTo>
                      <a:pt x="197" y="337"/>
                    </a:lnTo>
                    <a:lnTo>
                      <a:pt x="186" y="335"/>
                    </a:lnTo>
                    <a:lnTo>
                      <a:pt x="177" y="330"/>
                    </a:lnTo>
                    <a:lnTo>
                      <a:pt x="159" y="308"/>
                    </a:lnTo>
                    <a:lnTo>
                      <a:pt x="141" y="271"/>
                    </a:lnTo>
                    <a:lnTo>
                      <a:pt x="122" y="223"/>
                    </a:lnTo>
                    <a:lnTo>
                      <a:pt x="105" y="170"/>
                    </a:lnTo>
                    <a:lnTo>
                      <a:pt x="91" y="116"/>
                    </a:lnTo>
                    <a:lnTo>
                      <a:pt x="80" y="65"/>
                    </a:lnTo>
                    <a:lnTo>
                      <a:pt x="74" y="25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66" y="12"/>
                    </a:lnTo>
                    <a:lnTo>
                      <a:pt x="58" y="19"/>
                    </a:lnTo>
                    <a:lnTo>
                      <a:pt x="48" y="26"/>
                    </a:lnTo>
                    <a:lnTo>
                      <a:pt x="35" y="32"/>
                    </a:lnTo>
                    <a:lnTo>
                      <a:pt x="19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93">
                <a:extLst>
                  <a:ext uri="{FF2B5EF4-FFF2-40B4-BE49-F238E27FC236}">
                    <a16:creationId xmlns:a16="http://schemas.microsoft.com/office/drawing/2014/main" id="{DE3A42AB-6521-467E-90DD-183C6C288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520"/>
                <a:ext cx="60" cy="172"/>
              </a:xfrm>
              <a:custGeom>
                <a:avLst/>
                <a:gdLst>
                  <a:gd name="T0" fmla="*/ 0 w 121"/>
                  <a:gd name="T1" fmla="*/ 4 h 343"/>
                  <a:gd name="T2" fmla="*/ 5 w 121"/>
                  <a:gd name="T3" fmla="*/ 14 h 343"/>
                  <a:gd name="T4" fmla="*/ 17 w 121"/>
                  <a:gd name="T5" fmla="*/ 38 h 343"/>
                  <a:gd name="T6" fmla="*/ 33 w 121"/>
                  <a:gd name="T7" fmla="*/ 76 h 343"/>
                  <a:gd name="T8" fmla="*/ 53 w 121"/>
                  <a:gd name="T9" fmla="*/ 122 h 343"/>
                  <a:gd name="T10" fmla="*/ 74 w 121"/>
                  <a:gd name="T11" fmla="*/ 176 h 343"/>
                  <a:gd name="T12" fmla="*/ 94 w 121"/>
                  <a:gd name="T13" fmla="*/ 232 h 343"/>
                  <a:gd name="T14" fmla="*/ 110 w 121"/>
                  <a:gd name="T15" fmla="*/ 289 h 343"/>
                  <a:gd name="T16" fmla="*/ 121 w 121"/>
                  <a:gd name="T17" fmla="*/ 343 h 343"/>
                  <a:gd name="T18" fmla="*/ 121 w 121"/>
                  <a:gd name="T19" fmla="*/ 336 h 343"/>
                  <a:gd name="T20" fmla="*/ 121 w 121"/>
                  <a:gd name="T21" fmla="*/ 318 h 343"/>
                  <a:gd name="T22" fmla="*/ 120 w 121"/>
                  <a:gd name="T23" fmla="*/ 288 h 343"/>
                  <a:gd name="T24" fmla="*/ 116 w 121"/>
                  <a:gd name="T25" fmla="*/ 247 h 343"/>
                  <a:gd name="T26" fmla="*/ 108 w 121"/>
                  <a:gd name="T27" fmla="*/ 197 h 343"/>
                  <a:gd name="T28" fmla="*/ 94 w 121"/>
                  <a:gd name="T29" fmla="*/ 138 h 343"/>
                  <a:gd name="T30" fmla="*/ 74 w 121"/>
                  <a:gd name="T31" fmla="*/ 72 h 343"/>
                  <a:gd name="T32" fmla="*/ 47 w 121"/>
                  <a:gd name="T33" fmla="*/ 0 h 343"/>
                  <a:gd name="T34" fmla="*/ 0 w 121"/>
                  <a:gd name="T35" fmla="*/ 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343">
                    <a:moveTo>
                      <a:pt x="0" y="4"/>
                    </a:moveTo>
                    <a:lnTo>
                      <a:pt x="5" y="14"/>
                    </a:lnTo>
                    <a:lnTo>
                      <a:pt x="17" y="38"/>
                    </a:lnTo>
                    <a:lnTo>
                      <a:pt x="33" y="76"/>
                    </a:lnTo>
                    <a:lnTo>
                      <a:pt x="53" y="122"/>
                    </a:lnTo>
                    <a:lnTo>
                      <a:pt x="74" y="176"/>
                    </a:lnTo>
                    <a:lnTo>
                      <a:pt x="94" y="232"/>
                    </a:lnTo>
                    <a:lnTo>
                      <a:pt x="110" y="289"/>
                    </a:lnTo>
                    <a:lnTo>
                      <a:pt x="121" y="343"/>
                    </a:lnTo>
                    <a:lnTo>
                      <a:pt x="121" y="336"/>
                    </a:lnTo>
                    <a:lnTo>
                      <a:pt x="121" y="318"/>
                    </a:lnTo>
                    <a:lnTo>
                      <a:pt x="120" y="288"/>
                    </a:lnTo>
                    <a:lnTo>
                      <a:pt x="116" y="247"/>
                    </a:lnTo>
                    <a:lnTo>
                      <a:pt x="108" y="197"/>
                    </a:lnTo>
                    <a:lnTo>
                      <a:pt x="94" y="138"/>
                    </a:lnTo>
                    <a:lnTo>
                      <a:pt x="74" y="72"/>
                    </a:lnTo>
                    <a:lnTo>
                      <a:pt x="4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94">
                <a:extLst>
                  <a:ext uri="{FF2B5EF4-FFF2-40B4-BE49-F238E27FC236}">
                    <a16:creationId xmlns:a16="http://schemas.microsoft.com/office/drawing/2014/main" id="{797F36D1-C38D-41C4-BEF7-1C0DB4515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181"/>
                <a:ext cx="150" cy="440"/>
              </a:xfrm>
              <a:custGeom>
                <a:avLst/>
                <a:gdLst>
                  <a:gd name="T0" fmla="*/ 0 w 302"/>
                  <a:gd name="T1" fmla="*/ 7 h 881"/>
                  <a:gd name="T2" fmla="*/ 1 w 302"/>
                  <a:gd name="T3" fmla="*/ 13 h 881"/>
                  <a:gd name="T4" fmla="*/ 5 w 302"/>
                  <a:gd name="T5" fmla="*/ 31 h 881"/>
                  <a:gd name="T6" fmla="*/ 12 w 302"/>
                  <a:gd name="T7" fmla="*/ 59 h 881"/>
                  <a:gd name="T8" fmla="*/ 20 w 302"/>
                  <a:gd name="T9" fmla="*/ 97 h 881"/>
                  <a:gd name="T10" fmla="*/ 31 w 302"/>
                  <a:gd name="T11" fmla="*/ 143 h 881"/>
                  <a:gd name="T12" fmla="*/ 45 w 302"/>
                  <a:gd name="T13" fmla="*/ 196 h 881"/>
                  <a:gd name="T14" fmla="*/ 61 w 302"/>
                  <a:gd name="T15" fmla="*/ 255 h 881"/>
                  <a:gd name="T16" fmla="*/ 78 w 302"/>
                  <a:gd name="T17" fmla="*/ 319 h 881"/>
                  <a:gd name="T18" fmla="*/ 99 w 302"/>
                  <a:gd name="T19" fmla="*/ 387 h 881"/>
                  <a:gd name="T20" fmla="*/ 122 w 302"/>
                  <a:gd name="T21" fmla="*/ 459 h 881"/>
                  <a:gd name="T22" fmla="*/ 146 w 302"/>
                  <a:gd name="T23" fmla="*/ 531 h 881"/>
                  <a:gd name="T24" fmla="*/ 174 w 302"/>
                  <a:gd name="T25" fmla="*/ 604 h 881"/>
                  <a:gd name="T26" fmla="*/ 203 w 302"/>
                  <a:gd name="T27" fmla="*/ 677 h 881"/>
                  <a:gd name="T28" fmla="*/ 234 w 302"/>
                  <a:gd name="T29" fmla="*/ 748 h 881"/>
                  <a:gd name="T30" fmla="*/ 267 w 302"/>
                  <a:gd name="T31" fmla="*/ 816 h 881"/>
                  <a:gd name="T32" fmla="*/ 302 w 302"/>
                  <a:gd name="T33" fmla="*/ 881 h 881"/>
                  <a:gd name="T34" fmla="*/ 299 w 302"/>
                  <a:gd name="T35" fmla="*/ 876 h 881"/>
                  <a:gd name="T36" fmla="*/ 294 w 302"/>
                  <a:gd name="T37" fmla="*/ 861 h 881"/>
                  <a:gd name="T38" fmla="*/ 283 w 302"/>
                  <a:gd name="T39" fmla="*/ 838 h 881"/>
                  <a:gd name="T40" fmla="*/ 271 w 302"/>
                  <a:gd name="T41" fmla="*/ 806 h 881"/>
                  <a:gd name="T42" fmla="*/ 256 w 302"/>
                  <a:gd name="T43" fmla="*/ 766 h 881"/>
                  <a:gd name="T44" fmla="*/ 238 w 302"/>
                  <a:gd name="T45" fmla="*/ 719 h 881"/>
                  <a:gd name="T46" fmla="*/ 220 w 302"/>
                  <a:gd name="T47" fmla="*/ 666 h 881"/>
                  <a:gd name="T48" fmla="*/ 200 w 302"/>
                  <a:gd name="T49" fmla="*/ 607 h 881"/>
                  <a:gd name="T50" fmla="*/ 180 w 302"/>
                  <a:gd name="T51" fmla="*/ 543 h 881"/>
                  <a:gd name="T52" fmla="*/ 159 w 302"/>
                  <a:gd name="T53" fmla="*/ 475 h 881"/>
                  <a:gd name="T54" fmla="*/ 139 w 302"/>
                  <a:gd name="T55" fmla="*/ 402 h 881"/>
                  <a:gd name="T56" fmla="*/ 120 w 302"/>
                  <a:gd name="T57" fmla="*/ 326 h 881"/>
                  <a:gd name="T58" fmla="*/ 103 w 302"/>
                  <a:gd name="T59" fmla="*/ 247 h 881"/>
                  <a:gd name="T60" fmla="*/ 86 w 302"/>
                  <a:gd name="T61" fmla="*/ 166 h 881"/>
                  <a:gd name="T62" fmla="*/ 74 w 302"/>
                  <a:gd name="T63" fmla="*/ 83 h 881"/>
                  <a:gd name="T64" fmla="*/ 63 w 302"/>
                  <a:gd name="T65" fmla="*/ 0 h 881"/>
                  <a:gd name="T66" fmla="*/ 62 w 302"/>
                  <a:gd name="T67" fmla="*/ 0 h 881"/>
                  <a:gd name="T68" fmla="*/ 58 w 302"/>
                  <a:gd name="T69" fmla="*/ 1 h 881"/>
                  <a:gd name="T70" fmla="*/ 51 w 302"/>
                  <a:gd name="T71" fmla="*/ 3 h 881"/>
                  <a:gd name="T72" fmla="*/ 43 w 302"/>
                  <a:gd name="T73" fmla="*/ 5 h 881"/>
                  <a:gd name="T74" fmla="*/ 33 w 302"/>
                  <a:gd name="T75" fmla="*/ 6 h 881"/>
                  <a:gd name="T76" fmla="*/ 23 w 302"/>
                  <a:gd name="T77" fmla="*/ 7 h 881"/>
                  <a:gd name="T78" fmla="*/ 12 w 302"/>
                  <a:gd name="T79" fmla="*/ 7 h 881"/>
                  <a:gd name="T80" fmla="*/ 0 w 302"/>
                  <a:gd name="T81" fmla="*/ 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2" h="881">
                    <a:moveTo>
                      <a:pt x="0" y="7"/>
                    </a:moveTo>
                    <a:lnTo>
                      <a:pt x="1" y="13"/>
                    </a:lnTo>
                    <a:lnTo>
                      <a:pt x="5" y="31"/>
                    </a:lnTo>
                    <a:lnTo>
                      <a:pt x="12" y="59"/>
                    </a:lnTo>
                    <a:lnTo>
                      <a:pt x="20" y="97"/>
                    </a:lnTo>
                    <a:lnTo>
                      <a:pt x="31" y="143"/>
                    </a:lnTo>
                    <a:lnTo>
                      <a:pt x="45" y="196"/>
                    </a:lnTo>
                    <a:lnTo>
                      <a:pt x="61" y="255"/>
                    </a:lnTo>
                    <a:lnTo>
                      <a:pt x="78" y="319"/>
                    </a:lnTo>
                    <a:lnTo>
                      <a:pt x="99" y="387"/>
                    </a:lnTo>
                    <a:lnTo>
                      <a:pt x="122" y="459"/>
                    </a:lnTo>
                    <a:lnTo>
                      <a:pt x="146" y="531"/>
                    </a:lnTo>
                    <a:lnTo>
                      <a:pt x="174" y="604"/>
                    </a:lnTo>
                    <a:lnTo>
                      <a:pt x="203" y="677"/>
                    </a:lnTo>
                    <a:lnTo>
                      <a:pt x="234" y="748"/>
                    </a:lnTo>
                    <a:lnTo>
                      <a:pt x="267" y="816"/>
                    </a:lnTo>
                    <a:lnTo>
                      <a:pt x="302" y="881"/>
                    </a:lnTo>
                    <a:lnTo>
                      <a:pt x="299" y="876"/>
                    </a:lnTo>
                    <a:lnTo>
                      <a:pt x="294" y="861"/>
                    </a:lnTo>
                    <a:lnTo>
                      <a:pt x="283" y="838"/>
                    </a:lnTo>
                    <a:lnTo>
                      <a:pt x="271" y="806"/>
                    </a:lnTo>
                    <a:lnTo>
                      <a:pt x="256" y="766"/>
                    </a:lnTo>
                    <a:lnTo>
                      <a:pt x="238" y="719"/>
                    </a:lnTo>
                    <a:lnTo>
                      <a:pt x="220" y="666"/>
                    </a:lnTo>
                    <a:lnTo>
                      <a:pt x="200" y="607"/>
                    </a:lnTo>
                    <a:lnTo>
                      <a:pt x="180" y="543"/>
                    </a:lnTo>
                    <a:lnTo>
                      <a:pt x="159" y="475"/>
                    </a:lnTo>
                    <a:lnTo>
                      <a:pt x="139" y="402"/>
                    </a:lnTo>
                    <a:lnTo>
                      <a:pt x="120" y="326"/>
                    </a:lnTo>
                    <a:lnTo>
                      <a:pt x="103" y="247"/>
                    </a:lnTo>
                    <a:lnTo>
                      <a:pt x="86" y="166"/>
                    </a:lnTo>
                    <a:lnTo>
                      <a:pt x="74" y="83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3" y="5"/>
                    </a:lnTo>
                    <a:lnTo>
                      <a:pt x="33" y="6"/>
                    </a:lnTo>
                    <a:lnTo>
                      <a:pt x="23" y="7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95">
                <a:extLst>
                  <a:ext uri="{FF2B5EF4-FFF2-40B4-BE49-F238E27FC236}">
                    <a16:creationId xmlns:a16="http://schemas.microsoft.com/office/drawing/2014/main" id="{93A65B2E-D95F-4067-B863-C0E1745A7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1041"/>
                <a:ext cx="210" cy="394"/>
              </a:xfrm>
              <a:custGeom>
                <a:avLst/>
                <a:gdLst>
                  <a:gd name="T0" fmla="*/ 420 w 420"/>
                  <a:gd name="T1" fmla="*/ 772 h 788"/>
                  <a:gd name="T2" fmla="*/ 418 w 420"/>
                  <a:gd name="T3" fmla="*/ 768 h 788"/>
                  <a:gd name="T4" fmla="*/ 412 w 420"/>
                  <a:gd name="T5" fmla="*/ 753 h 788"/>
                  <a:gd name="T6" fmla="*/ 403 w 420"/>
                  <a:gd name="T7" fmla="*/ 728 h 788"/>
                  <a:gd name="T8" fmla="*/ 390 w 420"/>
                  <a:gd name="T9" fmla="*/ 696 h 788"/>
                  <a:gd name="T10" fmla="*/ 374 w 420"/>
                  <a:gd name="T11" fmla="*/ 657 h 788"/>
                  <a:gd name="T12" fmla="*/ 354 w 420"/>
                  <a:gd name="T13" fmla="*/ 612 h 788"/>
                  <a:gd name="T14" fmla="*/ 332 w 420"/>
                  <a:gd name="T15" fmla="*/ 561 h 788"/>
                  <a:gd name="T16" fmla="*/ 306 w 420"/>
                  <a:gd name="T17" fmla="*/ 505 h 788"/>
                  <a:gd name="T18" fmla="*/ 277 w 420"/>
                  <a:gd name="T19" fmla="*/ 446 h 788"/>
                  <a:gd name="T20" fmla="*/ 245 w 420"/>
                  <a:gd name="T21" fmla="*/ 384 h 788"/>
                  <a:gd name="T22" fmla="*/ 210 w 420"/>
                  <a:gd name="T23" fmla="*/ 321 h 788"/>
                  <a:gd name="T24" fmla="*/ 173 w 420"/>
                  <a:gd name="T25" fmla="*/ 255 h 788"/>
                  <a:gd name="T26" fmla="*/ 133 w 420"/>
                  <a:gd name="T27" fmla="*/ 189 h 788"/>
                  <a:gd name="T28" fmla="*/ 92 w 420"/>
                  <a:gd name="T29" fmla="*/ 125 h 788"/>
                  <a:gd name="T30" fmla="*/ 47 w 420"/>
                  <a:gd name="T31" fmla="*/ 61 h 788"/>
                  <a:gd name="T32" fmla="*/ 0 w 420"/>
                  <a:gd name="T33" fmla="*/ 0 h 788"/>
                  <a:gd name="T34" fmla="*/ 2 w 420"/>
                  <a:gd name="T35" fmla="*/ 5 h 788"/>
                  <a:gd name="T36" fmla="*/ 10 w 420"/>
                  <a:gd name="T37" fmla="*/ 16 h 788"/>
                  <a:gd name="T38" fmla="*/ 24 w 420"/>
                  <a:gd name="T39" fmla="*/ 36 h 788"/>
                  <a:gd name="T40" fmla="*/ 40 w 420"/>
                  <a:gd name="T41" fmla="*/ 63 h 788"/>
                  <a:gd name="T42" fmla="*/ 61 w 420"/>
                  <a:gd name="T43" fmla="*/ 96 h 788"/>
                  <a:gd name="T44" fmla="*/ 84 w 420"/>
                  <a:gd name="T45" fmla="*/ 135 h 788"/>
                  <a:gd name="T46" fmla="*/ 110 w 420"/>
                  <a:gd name="T47" fmla="*/ 180 h 788"/>
                  <a:gd name="T48" fmla="*/ 138 w 420"/>
                  <a:gd name="T49" fmla="*/ 231 h 788"/>
                  <a:gd name="T50" fmla="*/ 167 w 420"/>
                  <a:gd name="T51" fmla="*/ 287 h 788"/>
                  <a:gd name="T52" fmla="*/ 197 w 420"/>
                  <a:gd name="T53" fmla="*/ 347 h 788"/>
                  <a:gd name="T54" fmla="*/ 226 w 420"/>
                  <a:gd name="T55" fmla="*/ 413 h 788"/>
                  <a:gd name="T56" fmla="*/ 256 w 420"/>
                  <a:gd name="T57" fmla="*/ 482 h 788"/>
                  <a:gd name="T58" fmla="*/ 285 w 420"/>
                  <a:gd name="T59" fmla="*/ 554 h 788"/>
                  <a:gd name="T60" fmla="*/ 312 w 420"/>
                  <a:gd name="T61" fmla="*/ 629 h 788"/>
                  <a:gd name="T62" fmla="*/ 337 w 420"/>
                  <a:gd name="T63" fmla="*/ 708 h 788"/>
                  <a:gd name="T64" fmla="*/ 359 w 420"/>
                  <a:gd name="T65" fmla="*/ 788 h 788"/>
                  <a:gd name="T66" fmla="*/ 360 w 420"/>
                  <a:gd name="T67" fmla="*/ 787 h 788"/>
                  <a:gd name="T68" fmla="*/ 365 w 420"/>
                  <a:gd name="T69" fmla="*/ 786 h 788"/>
                  <a:gd name="T70" fmla="*/ 370 w 420"/>
                  <a:gd name="T71" fmla="*/ 784 h 788"/>
                  <a:gd name="T72" fmla="*/ 379 w 420"/>
                  <a:gd name="T73" fmla="*/ 780 h 788"/>
                  <a:gd name="T74" fmla="*/ 388 w 420"/>
                  <a:gd name="T75" fmla="*/ 778 h 788"/>
                  <a:gd name="T76" fmla="*/ 398 w 420"/>
                  <a:gd name="T77" fmla="*/ 776 h 788"/>
                  <a:gd name="T78" fmla="*/ 408 w 420"/>
                  <a:gd name="T79" fmla="*/ 773 h 788"/>
                  <a:gd name="T80" fmla="*/ 420 w 420"/>
                  <a:gd name="T81" fmla="*/ 77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788">
                    <a:moveTo>
                      <a:pt x="420" y="772"/>
                    </a:moveTo>
                    <a:lnTo>
                      <a:pt x="418" y="768"/>
                    </a:lnTo>
                    <a:lnTo>
                      <a:pt x="412" y="753"/>
                    </a:lnTo>
                    <a:lnTo>
                      <a:pt x="403" y="728"/>
                    </a:lnTo>
                    <a:lnTo>
                      <a:pt x="390" y="696"/>
                    </a:lnTo>
                    <a:lnTo>
                      <a:pt x="374" y="657"/>
                    </a:lnTo>
                    <a:lnTo>
                      <a:pt x="354" y="612"/>
                    </a:lnTo>
                    <a:lnTo>
                      <a:pt x="332" y="561"/>
                    </a:lnTo>
                    <a:lnTo>
                      <a:pt x="306" y="505"/>
                    </a:lnTo>
                    <a:lnTo>
                      <a:pt x="277" y="446"/>
                    </a:lnTo>
                    <a:lnTo>
                      <a:pt x="245" y="384"/>
                    </a:lnTo>
                    <a:lnTo>
                      <a:pt x="210" y="321"/>
                    </a:lnTo>
                    <a:lnTo>
                      <a:pt x="173" y="255"/>
                    </a:lnTo>
                    <a:lnTo>
                      <a:pt x="133" y="189"/>
                    </a:lnTo>
                    <a:lnTo>
                      <a:pt x="92" y="125"/>
                    </a:lnTo>
                    <a:lnTo>
                      <a:pt x="47" y="6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10" y="16"/>
                    </a:lnTo>
                    <a:lnTo>
                      <a:pt x="24" y="36"/>
                    </a:lnTo>
                    <a:lnTo>
                      <a:pt x="40" y="63"/>
                    </a:lnTo>
                    <a:lnTo>
                      <a:pt x="61" y="96"/>
                    </a:lnTo>
                    <a:lnTo>
                      <a:pt x="84" y="135"/>
                    </a:lnTo>
                    <a:lnTo>
                      <a:pt x="110" y="180"/>
                    </a:lnTo>
                    <a:lnTo>
                      <a:pt x="138" y="231"/>
                    </a:lnTo>
                    <a:lnTo>
                      <a:pt x="167" y="287"/>
                    </a:lnTo>
                    <a:lnTo>
                      <a:pt x="197" y="347"/>
                    </a:lnTo>
                    <a:lnTo>
                      <a:pt x="226" y="413"/>
                    </a:lnTo>
                    <a:lnTo>
                      <a:pt x="256" y="482"/>
                    </a:lnTo>
                    <a:lnTo>
                      <a:pt x="285" y="554"/>
                    </a:lnTo>
                    <a:lnTo>
                      <a:pt x="312" y="629"/>
                    </a:lnTo>
                    <a:lnTo>
                      <a:pt x="337" y="708"/>
                    </a:lnTo>
                    <a:lnTo>
                      <a:pt x="359" y="788"/>
                    </a:lnTo>
                    <a:lnTo>
                      <a:pt x="360" y="787"/>
                    </a:lnTo>
                    <a:lnTo>
                      <a:pt x="365" y="786"/>
                    </a:lnTo>
                    <a:lnTo>
                      <a:pt x="370" y="784"/>
                    </a:lnTo>
                    <a:lnTo>
                      <a:pt x="379" y="780"/>
                    </a:lnTo>
                    <a:lnTo>
                      <a:pt x="388" y="778"/>
                    </a:lnTo>
                    <a:lnTo>
                      <a:pt x="398" y="776"/>
                    </a:lnTo>
                    <a:lnTo>
                      <a:pt x="408" y="773"/>
                    </a:lnTo>
                    <a:lnTo>
                      <a:pt x="420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96">
                <a:extLst>
                  <a:ext uri="{FF2B5EF4-FFF2-40B4-BE49-F238E27FC236}">
                    <a16:creationId xmlns:a16="http://schemas.microsoft.com/office/drawing/2014/main" id="{34E0B2D9-A8AF-4258-BA06-5417C3875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1132"/>
                <a:ext cx="382" cy="353"/>
              </a:xfrm>
              <a:custGeom>
                <a:avLst/>
                <a:gdLst>
                  <a:gd name="T0" fmla="*/ 496 w 764"/>
                  <a:gd name="T1" fmla="*/ 688 h 707"/>
                  <a:gd name="T2" fmla="*/ 561 w 764"/>
                  <a:gd name="T3" fmla="*/ 667 h 707"/>
                  <a:gd name="T4" fmla="*/ 648 w 764"/>
                  <a:gd name="T5" fmla="*/ 619 h 707"/>
                  <a:gd name="T6" fmla="*/ 727 w 764"/>
                  <a:gd name="T7" fmla="*/ 531 h 707"/>
                  <a:gd name="T8" fmla="*/ 764 w 764"/>
                  <a:gd name="T9" fmla="*/ 392 h 707"/>
                  <a:gd name="T10" fmla="*/ 731 w 764"/>
                  <a:gd name="T11" fmla="*/ 205 h 707"/>
                  <a:gd name="T12" fmla="*/ 641 w 764"/>
                  <a:gd name="T13" fmla="*/ 75 h 707"/>
                  <a:gd name="T14" fmla="*/ 518 w 764"/>
                  <a:gd name="T15" fmla="*/ 13 h 707"/>
                  <a:gd name="T16" fmla="*/ 382 w 764"/>
                  <a:gd name="T17" fmla="*/ 3 h 707"/>
                  <a:gd name="T18" fmla="*/ 254 w 764"/>
                  <a:gd name="T19" fmla="*/ 29 h 707"/>
                  <a:gd name="T20" fmla="*/ 155 w 764"/>
                  <a:gd name="T21" fmla="*/ 78 h 707"/>
                  <a:gd name="T22" fmla="*/ 135 w 764"/>
                  <a:gd name="T23" fmla="*/ 94 h 707"/>
                  <a:gd name="T24" fmla="*/ 89 w 764"/>
                  <a:gd name="T25" fmla="*/ 140 h 707"/>
                  <a:gd name="T26" fmla="*/ 38 w 764"/>
                  <a:gd name="T27" fmla="*/ 215 h 707"/>
                  <a:gd name="T28" fmla="*/ 3 w 764"/>
                  <a:gd name="T29" fmla="*/ 316 h 707"/>
                  <a:gd name="T30" fmla="*/ 8 w 764"/>
                  <a:gd name="T31" fmla="*/ 442 h 707"/>
                  <a:gd name="T32" fmla="*/ 61 w 764"/>
                  <a:gd name="T33" fmla="*/ 565 h 707"/>
                  <a:gd name="T34" fmla="*/ 139 w 764"/>
                  <a:gd name="T35" fmla="*/ 641 h 707"/>
                  <a:gd name="T36" fmla="*/ 227 w 764"/>
                  <a:gd name="T37" fmla="*/ 684 h 707"/>
                  <a:gd name="T38" fmla="*/ 305 w 764"/>
                  <a:gd name="T39" fmla="*/ 702 h 707"/>
                  <a:gd name="T40" fmla="*/ 357 w 764"/>
                  <a:gd name="T41" fmla="*/ 707 h 707"/>
                  <a:gd name="T42" fmla="*/ 366 w 764"/>
                  <a:gd name="T43" fmla="*/ 701 h 707"/>
                  <a:gd name="T44" fmla="*/ 368 w 764"/>
                  <a:gd name="T45" fmla="*/ 655 h 707"/>
                  <a:gd name="T46" fmla="*/ 348 w 764"/>
                  <a:gd name="T47" fmla="*/ 656 h 707"/>
                  <a:gd name="T48" fmla="*/ 296 w 764"/>
                  <a:gd name="T49" fmla="*/ 651 h 707"/>
                  <a:gd name="T50" fmla="*/ 224 w 764"/>
                  <a:gd name="T51" fmla="*/ 632 h 707"/>
                  <a:gd name="T52" fmla="*/ 151 w 764"/>
                  <a:gd name="T53" fmla="*/ 584 h 707"/>
                  <a:gd name="T54" fmla="*/ 85 w 764"/>
                  <a:gd name="T55" fmla="*/ 500 h 707"/>
                  <a:gd name="T56" fmla="*/ 53 w 764"/>
                  <a:gd name="T57" fmla="*/ 401 h 707"/>
                  <a:gd name="T58" fmla="*/ 57 w 764"/>
                  <a:gd name="T59" fmla="*/ 309 h 707"/>
                  <a:gd name="T60" fmla="*/ 91 w 764"/>
                  <a:gd name="T61" fmla="*/ 222 h 707"/>
                  <a:gd name="T62" fmla="*/ 148 w 764"/>
                  <a:gd name="T63" fmla="*/ 146 h 707"/>
                  <a:gd name="T64" fmla="*/ 224 w 764"/>
                  <a:gd name="T65" fmla="*/ 87 h 707"/>
                  <a:gd name="T66" fmla="*/ 317 w 764"/>
                  <a:gd name="T67" fmla="*/ 52 h 707"/>
                  <a:gd name="T68" fmla="*/ 417 w 764"/>
                  <a:gd name="T69" fmla="*/ 40 h 707"/>
                  <a:gd name="T70" fmla="*/ 515 w 764"/>
                  <a:gd name="T71" fmla="*/ 50 h 707"/>
                  <a:gd name="T72" fmla="*/ 602 w 764"/>
                  <a:gd name="T73" fmla="*/ 89 h 707"/>
                  <a:gd name="T74" fmla="*/ 674 w 764"/>
                  <a:gd name="T75" fmla="*/ 162 h 707"/>
                  <a:gd name="T76" fmla="*/ 720 w 764"/>
                  <a:gd name="T77" fmla="*/ 275 h 707"/>
                  <a:gd name="T78" fmla="*/ 735 w 764"/>
                  <a:gd name="T79" fmla="*/ 392 h 707"/>
                  <a:gd name="T80" fmla="*/ 719 w 764"/>
                  <a:gd name="T81" fmla="*/ 489 h 707"/>
                  <a:gd name="T82" fmla="*/ 675 w 764"/>
                  <a:gd name="T83" fmla="*/ 566 h 707"/>
                  <a:gd name="T84" fmla="*/ 606 w 764"/>
                  <a:gd name="T85" fmla="*/ 627 h 707"/>
                  <a:gd name="T86" fmla="*/ 516 w 764"/>
                  <a:gd name="T87" fmla="*/ 67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07">
                    <a:moveTo>
                      <a:pt x="481" y="690"/>
                    </a:moveTo>
                    <a:lnTo>
                      <a:pt x="485" y="689"/>
                    </a:lnTo>
                    <a:lnTo>
                      <a:pt x="496" y="688"/>
                    </a:lnTo>
                    <a:lnTo>
                      <a:pt x="514" y="684"/>
                    </a:lnTo>
                    <a:lnTo>
                      <a:pt x="535" y="677"/>
                    </a:lnTo>
                    <a:lnTo>
                      <a:pt x="561" y="667"/>
                    </a:lnTo>
                    <a:lnTo>
                      <a:pt x="590" y="656"/>
                    </a:lnTo>
                    <a:lnTo>
                      <a:pt x="618" y="640"/>
                    </a:lnTo>
                    <a:lnTo>
                      <a:pt x="648" y="619"/>
                    </a:lnTo>
                    <a:lnTo>
                      <a:pt x="677" y="595"/>
                    </a:lnTo>
                    <a:lnTo>
                      <a:pt x="704" y="566"/>
                    </a:lnTo>
                    <a:lnTo>
                      <a:pt x="727" y="531"/>
                    </a:lnTo>
                    <a:lnTo>
                      <a:pt x="745" y="491"/>
                    </a:lnTo>
                    <a:lnTo>
                      <a:pt x="758" y="445"/>
                    </a:lnTo>
                    <a:lnTo>
                      <a:pt x="764" y="392"/>
                    </a:lnTo>
                    <a:lnTo>
                      <a:pt x="761" y="333"/>
                    </a:lnTo>
                    <a:lnTo>
                      <a:pt x="750" y="266"/>
                    </a:lnTo>
                    <a:lnTo>
                      <a:pt x="731" y="205"/>
                    </a:lnTo>
                    <a:lnTo>
                      <a:pt x="706" y="154"/>
                    </a:lnTo>
                    <a:lnTo>
                      <a:pt x="676" y="110"/>
                    </a:lnTo>
                    <a:lnTo>
                      <a:pt x="641" y="75"/>
                    </a:lnTo>
                    <a:lnTo>
                      <a:pt x="602" y="48"/>
                    </a:lnTo>
                    <a:lnTo>
                      <a:pt x="561" y="27"/>
                    </a:lnTo>
                    <a:lnTo>
                      <a:pt x="518" y="13"/>
                    </a:lnTo>
                    <a:lnTo>
                      <a:pt x="473" y="4"/>
                    </a:lnTo>
                    <a:lnTo>
                      <a:pt x="427" y="0"/>
                    </a:lnTo>
                    <a:lnTo>
                      <a:pt x="382" y="3"/>
                    </a:lnTo>
                    <a:lnTo>
                      <a:pt x="337" y="7"/>
                    </a:lnTo>
                    <a:lnTo>
                      <a:pt x="295" y="16"/>
                    </a:lnTo>
                    <a:lnTo>
                      <a:pt x="254" y="29"/>
                    </a:lnTo>
                    <a:lnTo>
                      <a:pt x="216" y="43"/>
                    </a:lnTo>
                    <a:lnTo>
                      <a:pt x="184" y="60"/>
                    </a:lnTo>
                    <a:lnTo>
                      <a:pt x="155" y="78"/>
                    </a:lnTo>
                    <a:lnTo>
                      <a:pt x="153" y="80"/>
                    </a:lnTo>
                    <a:lnTo>
                      <a:pt x="146" y="84"/>
                    </a:lnTo>
                    <a:lnTo>
                      <a:pt x="135" y="94"/>
                    </a:lnTo>
                    <a:lnTo>
                      <a:pt x="121" y="105"/>
                    </a:lnTo>
                    <a:lnTo>
                      <a:pt x="106" y="121"/>
                    </a:lnTo>
                    <a:lnTo>
                      <a:pt x="89" y="140"/>
                    </a:lnTo>
                    <a:lnTo>
                      <a:pt x="71" y="162"/>
                    </a:lnTo>
                    <a:lnTo>
                      <a:pt x="54" y="187"/>
                    </a:lnTo>
                    <a:lnTo>
                      <a:pt x="38" y="215"/>
                    </a:lnTo>
                    <a:lnTo>
                      <a:pt x="23" y="246"/>
                    </a:lnTo>
                    <a:lnTo>
                      <a:pt x="11" y="279"/>
                    </a:lnTo>
                    <a:lnTo>
                      <a:pt x="3" y="316"/>
                    </a:lnTo>
                    <a:lnTo>
                      <a:pt x="0" y="355"/>
                    </a:lnTo>
                    <a:lnTo>
                      <a:pt x="1" y="398"/>
                    </a:lnTo>
                    <a:lnTo>
                      <a:pt x="8" y="442"/>
                    </a:lnTo>
                    <a:lnTo>
                      <a:pt x="22" y="489"/>
                    </a:lnTo>
                    <a:lnTo>
                      <a:pt x="39" y="529"/>
                    </a:lnTo>
                    <a:lnTo>
                      <a:pt x="61" y="565"/>
                    </a:lnTo>
                    <a:lnTo>
                      <a:pt x="85" y="595"/>
                    </a:lnTo>
                    <a:lnTo>
                      <a:pt x="110" y="620"/>
                    </a:lnTo>
                    <a:lnTo>
                      <a:pt x="139" y="641"/>
                    </a:lnTo>
                    <a:lnTo>
                      <a:pt x="168" y="659"/>
                    </a:lnTo>
                    <a:lnTo>
                      <a:pt x="197" y="673"/>
                    </a:lnTo>
                    <a:lnTo>
                      <a:pt x="227" y="684"/>
                    </a:lnTo>
                    <a:lnTo>
                      <a:pt x="254" y="693"/>
                    </a:lnTo>
                    <a:lnTo>
                      <a:pt x="281" y="699"/>
                    </a:lnTo>
                    <a:lnTo>
                      <a:pt x="305" y="702"/>
                    </a:lnTo>
                    <a:lnTo>
                      <a:pt x="326" y="705"/>
                    </a:lnTo>
                    <a:lnTo>
                      <a:pt x="343" y="707"/>
                    </a:lnTo>
                    <a:lnTo>
                      <a:pt x="357" y="707"/>
                    </a:lnTo>
                    <a:lnTo>
                      <a:pt x="365" y="707"/>
                    </a:lnTo>
                    <a:lnTo>
                      <a:pt x="368" y="707"/>
                    </a:lnTo>
                    <a:lnTo>
                      <a:pt x="366" y="701"/>
                    </a:lnTo>
                    <a:lnTo>
                      <a:pt x="362" y="687"/>
                    </a:lnTo>
                    <a:lnTo>
                      <a:pt x="362" y="670"/>
                    </a:lnTo>
                    <a:lnTo>
                      <a:pt x="368" y="655"/>
                    </a:lnTo>
                    <a:lnTo>
                      <a:pt x="366" y="655"/>
                    </a:lnTo>
                    <a:lnTo>
                      <a:pt x="359" y="656"/>
                    </a:lnTo>
                    <a:lnTo>
                      <a:pt x="348" y="656"/>
                    </a:lnTo>
                    <a:lnTo>
                      <a:pt x="333" y="656"/>
                    </a:lnTo>
                    <a:lnTo>
                      <a:pt x="315" y="655"/>
                    </a:lnTo>
                    <a:lnTo>
                      <a:pt x="296" y="651"/>
                    </a:lnTo>
                    <a:lnTo>
                      <a:pt x="273" y="648"/>
                    </a:lnTo>
                    <a:lnTo>
                      <a:pt x="250" y="641"/>
                    </a:lnTo>
                    <a:lnTo>
                      <a:pt x="224" y="632"/>
                    </a:lnTo>
                    <a:lnTo>
                      <a:pt x="200" y="620"/>
                    </a:lnTo>
                    <a:lnTo>
                      <a:pt x="175" y="604"/>
                    </a:lnTo>
                    <a:lnTo>
                      <a:pt x="151" y="584"/>
                    </a:lnTo>
                    <a:lnTo>
                      <a:pt x="127" y="561"/>
                    </a:lnTo>
                    <a:lnTo>
                      <a:pt x="105" y="533"/>
                    </a:lnTo>
                    <a:lnTo>
                      <a:pt x="85" y="500"/>
                    </a:lnTo>
                    <a:lnTo>
                      <a:pt x="68" y="461"/>
                    </a:lnTo>
                    <a:lnTo>
                      <a:pt x="59" y="431"/>
                    </a:lnTo>
                    <a:lnTo>
                      <a:pt x="53" y="401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7" y="309"/>
                    </a:lnTo>
                    <a:lnTo>
                      <a:pt x="66" y="279"/>
                    </a:lnTo>
                    <a:lnTo>
                      <a:pt x="77" y="250"/>
                    </a:lnTo>
                    <a:lnTo>
                      <a:pt x="91" y="222"/>
                    </a:lnTo>
                    <a:lnTo>
                      <a:pt x="108" y="195"/>
                    </a:lnTo>
                    <a:lnTo>
                      <a:pt x="127" y="169"/>
                    </a:lnTo>
                    <a:lnTo>
                      <a:pt x="148" y="146"/>
                    </a:lnTo>
                    <a:lnTo>
                      <a:pt x="171" y="124"/>
                    </a:lnTo>
                    <a:lnTo>
                      <a:pt x="197" y="104"/>
                    </a:lnTo>
                    <a:lnTo>
                      <a:pt x="224" y="87"/>
                    </a:lnTo>
                    <a:lnTo>
                      <a:pt x="253" y="73"/>
                    </a:lnTo>
                    <a:lnTo>
                      <a:pt x="284" y="61"/>
                    </a:lnTo>
                    <a:lnTo>
                      <a:pt x="317" y="52"/>
                    </a:lnTo>
                    <a:lnTo>
                      <a:pt x="350" y="46"/>
                    </a:lnTo>
                    <a:lnTo>
                      <a:pt x="383" y="42"/>
                    </a:lnTo>
                    <a:lnTo>
                      <a:pt x="417" y="40"/>
                    </a:lnTo>
                    <a:lnTo>
                      <a:pt x="450" y="40"/>
                    </a:lnTo>
                    <a:lnTo>
                      <a:pt x="482" y="43"/>
                    </a:lnTo>
                    <a:lnTo>
                      <a:pt x="515" y="50"/>
                    </a:lnTo>
                    <a:lnTo>
                      <a:pt x="546" y="59"/>
                    </a:lnTo>
                    <a:lnTo>
                      <a:pt x="575" y="72"/>
                    </a:lnTo>
                    <a:lnTo>
                      <a:pt x="602" y="89"/>
                    </a:lnTo>
                    <a:lnTo>
                      <a:pt x="629" y="109"/>
                    </a:lnTo>
                    <a:lnTo>
                      <a:pt x="652" y="133"/>
                    </a:lnTo>
                    <a:lnTo>
                      <a:pt x="674" y="162"/>
                    </a:lnTo>
                    <a:lnTo>
                      <a:pt x="692" y="195"/>
                    </a:lnTo>
                    <a:lnTo>
                      <a:pt x="707" y="232"/>
                    </a:lnTo>
                    <a:lnTo>
                      <a:pt x="720" y="275"/>
                    </a:lnTo>
                    <a:lnTo>
                      <a:pt x="728" y="316"/>
                    </a:lnTo>
                    <a:lnTo>
                      <a:pt x="734" y="355"/>
                    </a:lnTo>
                    <a:lnTo>
                      <a:pt x="735" y="392"/>
                    </a:lnTo>
                    <a:lnTo>
                      <a:pt x="732" y="427"/>
                    </a:lnTo>
                    <a:lnTo>
                      <a:pt x="727" y="459"/>
                    </a:lnTo>
                    <a:lnTo>
                      <a:pt x="719" y="489"/>
                    </a:lnTo>
                    <a:lnTo>
                      <a:pt x="707" y="517"/>
                    </a:lnTo>
                    <a:lnTo>
                      <a:pt x="692" y="542"/>
                    </a:lnTo>
                    <a:lnTo>
                      <a:pt x="675" y="566"/>
                    </a:lnTo>
                    <a:lnTo>
                      <a:pt x="654" y="588"/>
                    </a:lnTo>
                    <a:lnTo>
                      <a:pt x="631" y="609"/>
                    </a:lnTo>
                    <a:lnTo>
                      <a:pt x="606" y="627"/>
                    </a:lnTo>
                    <a:lnTo>
                      <a:pt x="578" y="644"/>
                    </a:lnTo>
                    <a:lnTo>
                      <a:pt x="548" y="662"/>
                    </a:lnTo>
                    <a:lnTo>
                      <a:pt x="516" y="677"/>
                    </a:lnTo>
                    <a:lnTo>
                      <a:pt x="481" y="6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97">
                <a:extLst>
                  <a:ext uri="{FF2B5EF4-FFF2-40B4-BE49-F238E27FC236}">
                    <a16:creationId xmlns:a16="http://schemas.microsoft.com/office/drawing/2014/main" id="{BD0A60A0-5239-4BF3-ADD9-488BA708C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1203"/>
                <a:ext cx="111" cy="22"/>
              </a:xfrm>
              <a:custGeom>
                <a:avLst/>
                <a:gdLst>
                  <a:gd name="T0" fmla="*/ 0 w 222"/>
                  <a:gd name="T1" fmla="*/ 21 h 44"/>
                  <a:gd name="T2" fmla="*/ 1 w 222"/>
                  <a:gd name="T3" fmla="*/ 21 h 44"/>
                  <a:gd name="T4" fmla="*/ 6 w 222"/>
                  <a:gd name="T5" fmla="*/ 21 h 44"/>
                  <a:gd name="T6" fmla="*/ 13 w 222"/>
                  <a:gd name="T7" fmla="*/ 21 h 44"/>
                  <a:gd name="T8" fmla="*/ 22 w 222"/>
                  <a:gd name="T9" fmla="*/ 20 h 44"/>
                  <a:gd name="T10" fmla="*/ 33 w 222"/>
                  <a:gd name="T11" fmla="*/ 20 h 44"/>
                  <a:gd name="T12" fmla="*/ 46 w 222"/>
                  <a:gd name="T13" fmla="*/ 18 h 44"/>
                  <a:gd name="T14" fmla="*/ 61 w 222"/>
                  <a:gd name="T15" fmla="*/ 18 h 44"/>
                  <a:gd name="T16" fmla="*/ 77 w 222"/>
                  <a:gd name="T17" fmla="*/ 17 h 44"/>
                  <a:gd name="T18" fmla="*/ 93 w 222"/>
                  <a:gd name="T19" fmla="*/ 16 h 44"/>
                  <a:gd name="T20" fmla="*/ 112 w 222"/>
                  <a:gd name="T21" fmla="*/ 14 h 44"/>
                  <a:gd name="T22" fmla="*/ 130 w 222"/>
                  <a:gd name="T23" fmla="*/ 13 h 44"/>
                  <a:gd name="T24" fmla="*/ 148 w 222"/>
                  <a:gd name="T25" fmla="*/ 10 h 44"/>
                  <a:gd name="T26" fmla="*/ 167 w 222"/>
                  <a:gd name="T27" fmla="*/ 8 h 44"/>
                  <a:gd name="T28" fmla="*/ 186 w 222"/>
                  <a:gd name="T29" fmla="*/ 6 h 44"/>
                  <a:gd name="T30" fmla="*/ 205 w 222"/>
                  <a:gd name="T31" fmla="*/ 4 h 44"/>
                  <a:gd name="T32" fmla="*/ 222 w 222"/>
                  <a:gd name="T33" fmla="*/ 0 h 44"/>
                  <a:gd name="T34" fmla="*/ 221 w 222"/>
                  <a:gd name="T35" fmla="*/ 0 h 44"/>
                  <a:gd name="T36" fmla="*/ 220 w 222"/>
                  <a:gd name="T37" fmla="*/ 1 h 44"/>
                  <a:gd name="T38" fmla="*/ 216 w 222"/>
                  <a:gd name="T39" fmla="*/ 2 h 44"/>
                  <a:gd name="T40" fmla="*/ 212 w 222"/>
                  <a:gd name="T41" fmla="*/ 5 h 44"/>
                  <a:gd name="T42" fmla="*/ 206 w 222"/>
                  <a:gd name="T43" fmla="*/ 7 h 44"/>
                  <a:gd name="T44" fmla="*/ 198 w 222"/>
                  <a:gd name="T45" fmla="*/ 10 h 44"/>
                  <a:gd name="T46" fmla="*/ 189 w 222"/>
                  <a:gd name="T47" fmla="*/ 13 h 44"/>
                  <a:gd name="T48" fmla="*/ 177 w 222"/>
                  <a:gd name="T49" fmla="*/ 16 h 44"/>
                  <a:gd name="T50" fmla="*/ 165 w 222"/>
                  <a:gd name="T51" fmla="*/ 20 h 44"/>
                  <a:gd name="T52" fmla="*/ 150 w 222"/>
                  <a:gd name="T53" fmla="*/ 23 h 44"/>
                  <a:gd name="T54" fmla="*/ 132 w 222"/>
                  <a:gd name="T55" fmla="*/ 27 h 44"/>
                  <a:gd name="T56" fmla="*/ 114 w 222"/>
                  <a:gd name="T57" fmla="*/ 31 h 44"/>
                  <a:gd name="T58" fmla="*/ 93 w 222"/>
                  <a:gd name="T59" fmla="*/ 35 h 44"/>
                  <a:gd name="T60" fmla="*/ 69 w 222"/>
                  <a:gd name="T61" fmla="*/ 38 h 44"/>
                  <a:gd name="T62" fmla="*/ 44 w 222"/>
                  <a:gd name="T63" fmla="*/ 40 h 44"/>
                  <a:gd name="T64" fmla="*/ 16 w 222"/>
                  <a:gd name="T65" fmla="*/ 44 h 44"/>
                  <a:gd name="T66" fmla="*/ 0 w 222"/>
                  <a:gd name="T67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8"/>
                    </a:lnTo>
                    <a:lnTo>
                      <a:pt x="77" y="17"/>
                    </a:lnTo>
                    <a:lnTo>
                      <a:pt x="93" y="16"/>
                    </a:lnTo>
                    <a:lnTo>
                      <a:pt x="112" y="14"/>
                    </a:lnTo>
                    <a:lnTo>
                      <a:pt x="130" y="13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9" y="13"/>
                    </a:lnTo>
                    <a:lnTo>
                      <a:pt x="177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2" y="27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69" y="38"/>
                    </a:lnTo>
                    <a:lnTo>
                      <a:pt x="44" y="40"/>
                    </a:lnTo>
                    <a:lnTo>
                      <a:pt x="16" y="4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98">
                <a:extLst>
                  <a:ext uri="{FF2B5EF4-FFF2-40B4-BE49-F238E27FC236}">
                    <a16:creationId xmlns:a16="http://schemas.microsoft.com/office/drawing/2014/main" id="{4EDCF54F-D709-4477-BFA6-6284D53E0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1237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5 w 222"/>
                  <a:gd name="T5" fmla="*/ 21 h 45"/>
                  <a:gd name="T6" fmla="*/ 12 w 222"/>
                  <a:gd name="T7" fmla="*/ 21 h 45"/>
                  <a:gd name="T8" fmla="*/ 21 w 222"/>
                  <a:gd name="T9" fmla="*/ 20 h 45"/>
                  <a:gd name="T10" fmla="*/ 33 w 222"/>
                  <a:gd name="T11" fmla="*/ 20 h 45"/>
                  <a:gd name="T12" fmla="*/ 46 w 222"/>
                  <a:gd name="T13" fmla="*/ 18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1 w 222"/>
                  <a:gd name="T21" fmla="*/ 14 h 45"/>
                  <a:gd name="T22" fmla="*/ 130 w 222"/>
                  <a:gd name="T23" fmla="*/ 12 h 45"/>
                  <a:gd name="T24" fmla="*/ 148 w 222"/>
                  <a:gd name="T25" fmla="*/ 10 h 45"/>
                  <a:gd name="T26" fmla="*/ 167 w 222"/>
                  <a:gd name="T27" fmla="*/ 8 h 45"/>
                  <a:gd name="T28" fmla="*/ 186 w 222"/>
                  <a:gd name="T29" fmla="*/ 6 h 45"/>
                  <a:gd name="T30" fmla="*/ 205 w 222"/>
                  <a:gd name="T31" fmla="*/ 3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6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0 h 45"/>
                  <a:gd name="T46" fmla="*/ 188 w 222"/>
                  <a:gd name="T47" fmla="*/ 13 h 45"/>
                  <a:gd name="T48" fmla="*/ 177 w 222"/>
                  <a:gd name="T49" fmla="*/ 16 h 45"/>
                  <a:gd name="T50" fmla="*/ 164 w 222"/>
                  <a:gd name="T51" fmla="*/ 20 h 45"/>
                  <a:gd name="T52" fmla="*/ 149 w 222"/>
                  <a:gd name="T53" fmla="*/ 24 h 45"/>
                  <a:gd name="T54" fmla="*/ 133 w 222"/>
                  <a:gd name="T55" fmla="*/ 28 h 45"/>
                  <a:gd name="T56" fmla="*/ 114 w 222"/>
                  <a:gd name="T57" fmla="*/ 31 h 45"/>
                  <a:gd name="T58" fmla="*/ 93 w 222"/>
                  <a:gd name="T59" fmla="*/ 35 h 45"/>
                  <a:gd name="T60" fmla="*/ 70 w 222"/>
                  <a:gd name="T61" fmla="*/ 38 h 45"/>
                  <a:gd name="T62" fmla="*/ 44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21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1" y="14"/>
                    </a:lnTo>
                    <a:lnTo>
                      <a:pt x="130" y="12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3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8" y="13"/>
                    </a:lnTo>
                    <a:lnTo>
                      <a:pt x="177" y="16"/>
                    </a:lnTo>
                    <a:lnTo>
                      <a:pt x="164" y="20"/>
                    </a:lnTo>
                    <a:lnTo>
                      <a:pt x="149" y="24"/>
                    </a:lnTo>
                    <a:lnTo>
                      <a:pt x="133" y="28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70" y="38"/>
                    </a:lnTo>
                    <a:lnTo>
                      <a:pt x="44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99">
                <a:extLst>
                  <a:ext uri="{FF2B5EF4-FFF2-40B4-BE49-F238E27FC236}">
                    <a16:creationId xmlns:a16="http://schemas.microsoft.com/office/drawing/2014/main" id="{F041F589-4E82-4439-B5C6-E3147F173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1272"/>
                <a:ext cx="111" cy="21"/>
              </a:xfrm>
              <a:custGeom>
                <a:avLst/>
                <a:gdLst>
                  <a:gd name="T0" fmla="*/ 0 w 223"/>
                  <a:gd name="T1" fmla="*/ 20 h 44"/>
                  <a:gd name="T2" fmla="*/ 1 w 223"/>
                  <a:gd name="T3" fmla="*/ 20 h 44"/>
                  <a:gd name="T4" fmla="*/ 6 w 223"/>
                  <a:gd name="T5" fmla="*/ 20 h 44"/>
                  <a:gd name="T6" fmla="*/ 13 w 223"/>
                  <a:gd name="T7" fmla="*/ 20 h 44"/>
                  <a:gd name="T8" fmla="*/ 22 w 223"/>
                  <a:gd name="T9" fmla="*/ 19 h 44"/>
                  <a:gd name="T10" fmla="*/ 34 w 223"/>
                  <a:gd name="T11" fmla="*/ 19 h 44"/>
                  <a:gd name="T12" fmla="*/ 46 w 223"/>
                  <a:gd name="T13" fmla="*/ 17 h 44"/>
                  <a:gd name="T14" fmla="*/ 61 w 223"/>
                  <a:gd name="T15" fmla="*/ 17 h 44"/>
                  <a:gd name="T16" fmla="*/ 77 w 223"/>
                  <a:gd name="T17" fmla="*/ 16 h 44"/>
                  <a:gd name="T18" fmla="*/ 94 w 223"/>
                  <a:gd name="T19" fmla="*/ 15 h 44"/>
                  <a:gd name="T20" fmla="*/ 112 w 223"/>
                  <a:gd name="T21" fmla="*/ 14 h 44"/>
                  <a:gd name="T22" fmla="*/ 130 w 223"/>
                  <a:gd name="T23" fmla="*/ 12 h 44"/>
                  <a:gd name="T24" fmla="*/ 149 w 223"/>
                  <a:gd name="T25" fmla="*/ 11 h 44"/>
                  <a:gd name="T26" fmla="*/ 167 w 223"/>
                  <a:gd name="T27" fmla="*/ 8 h 44"/>
                  <a:gd name="T28" fmla="*/ 187 w 223"/>
                  <a:gd name="T29" fmla="*/ 6 h 44"/>
                  <a:gd name="T30" fmla="*/ 205 w 223"/>
                  <a:gd name="T31" fmla="*/ 2 h 44"/>
                  <a:gd name="T32" fmla="*/ 223 w 223"/>
                  <a:gd name="T33" fmla="*/ 0 h 44"/>
                  <a:gd name="T34" fmla="*/ 221 w 223"/>
                  <a:gd name="T35" fmla="*/ 0 h 44"/>
                  <a:gd name="T36" fmla="*/ 220 w 223"/>
                  <a:gd name="T37" fmla="*/ 1 h 44"/>
                  <a:gd name="T38" fmla="*/ 217 w 223"/>
                  <a:gd name="T39" fmla="*/ 2 h 44"/>
                  <a:gd name="T40" fmla="*/ 212 w 223"/>
                  <a:gd name="T41" fmla="*/ 5 h 44"/>
                  <a:gd name="T42" fmla="*/ 206 w 223"/>
                  <a:gd name="T43" fmla="*/ 7 h 44"/>
                  <a:gd name="T44" fmla="*/ 198 w 223"/>
                  <a:gd name="T45" fmla="*/ 9 h 44"/>
                  <a:gd name="T46" fmla="*/ 189 w 223"/>
                  <a:gd name="T47" fmla="*/ 13 h 44"/>
                  <a:gd name="T48" fmla="*/ 178 w 223"/>
                  <a:gd name="T49" fmla="*/ 16 h 44"/>
                  <a:gd name="T50" fmla="*/ 165 w 223"/>
                  <a:gd name="T51" fmla="*/ 20 h 44"/>
                  <a:gd name="T52" fmla="*/ 150 w 223"/>
                  <a:gd name="T53" fmla="*/ 23 h 44"/>
                  <a:gd name="T54" fmla="*/ 134 w 223"/>
                  <a:gd name="T55" fmla="*/ 27 h 44"/>
                  <a:gd name="T56" fmla="*/ 114 w 223"/>
                  <a:gd name="T57" fmla="*/ 30 h 44"/>
                  <a:gd name="T58" fmla="*/ 94 w 223"/>
                  <a:gd name="T59" fmla="*/ 34 h 44"/>
                  <a:gd name="T60" fmla="*/ 71 w 223"/>
                  <a:gd name="T61" fmla="*/ 37 h 44"/>
                  <a:gd name="T62" fmla="*/ 45 w 223"/>
                  <a:gd name="T63" fmla="*/ 40 h 44"/>
                  <a:gd name="T64" fmla="*/ 18 w 223"/>
                  <a:gd name="T65" fmla="*/ 44 h 44"/>
                  <a:gd name="T66" fmla="*/ 0 w 223"/>
                  <a:gd name="T6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" h="44">
                    <a:moveTo>
                      <a:pt x="0" y="20"/>
                    </a:moveTo>
                    <a:lnTo>
                      <a:pt x="1" y="20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22" y="19"/>
                    </a:lnTo>
                    <a:lnTo>
                      <a:pt x="34" y="19"/>
                    </a:lnTo>
                    <a:lnTo>
                      <a:pt x="46" y="17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4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2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9"/>
                    </a:lnTo>
                    <a:lnTo>
                      <a:pt x="189" y="13"/>
                    </a:lnTo>
                    <a:lnTo>
                      <a:pt x="178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4" y="27"/>
                    </a:lnTo>
                    <a:lnTo>
                      <a:pt x="114" y="30"/>
                    </a:lnTo>
                    <a:lnTo>
                      <a:pt x="94" y="34"/>
                    </a:lnTo>
                    <a:lnTo>
                      <a:pt x="71" y="37"/>
                    </a:lnTo>
                    <a:lnTo>
                      <a:pt x="45" y="40"/>
                    </a:lnTo>
                    <a:lnTo>
                      <a:pt x="18" y="4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00">
                <a:extLst>
                  <a:ext uri="{FF2B5EF4-FFF2-40B4-BE49-F238E27FC236}">
                    <a16:creationId xmlns:a16="http://schemas.microsoft.com/office/drawing/2014/main" id="{BC37A5F1-6929-46ED-9864-EFB20E25C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1306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6 w 222"/>
                  <a:gd name="T5" fmla="*/ 21 h 45"/>
                  <a:gd name="T6" fmla="*/ 13 w 222"/>
                  <a:gd name="T7" fmla="*/ 21 h 45"/>
                  <a:gd name="T8" fmla="*/ 22 w 222"/>
                  <a:gd name="T9" fmla="*/ 20 h 45"/>
                  <a:gd name="T10" fmla="*/ 33 w 222"/>
                  <a:gd name="T11" fmla="*/ 20 h 45"/>
                  <a:gd name="T12" fmla="*/ 46 w 222"/>
                  <a:gd name="T13" fmla="*/ 19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2 w 222"/>
                  <a:gd name="T21" fmla="*/ 14 h 45"/>
                  <a:gd name="T22" fmla="*/ 130 w 222"/>
                  <a:gd name="T23" fmla="*/ 12 h 45"/>
                  <a:gd name="T24" fmla="*/ 149 w 222"/>
                  <a:gd name="T25" fmla="*/ 11 h 45"/>
                  <a:gd name="T26" fmla="*/ 167 w 222"/>
                  <a:gd name="T27" fmla="*/ 8 h 45"/>
                  <a:gd name="T28" fmla="*/ 187 w 222"/>
                  <a:gd name="T29" fmla="*/ 6 h 45"/>
                  <a:gd name="T30" fmla="*/ 205 w 222"/>
                  <a:gd name="T31" fmla="*/ 4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7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1 h 45"/>
                  <a:gd name="T46" fmla="*/ 189 w 222"/>
                  <a:gd name="T47" fmla="*/ 13 h 45"/>
                  <a:gd name="T48" fmla="*/ 179 w 222"/>
                  <a:gd name="T49" fmla="*/ 16 h 45"/>
                  <a:gd name="T50" fmla="*/ 165 w 222"/>
                  <a:gd name="T51" fmla="*/ 20 h 45"/>
                  <a:gd name="T52" fmla="*/ 151 w 222"/>
                  <a:gd name="T53" fmla="*/ 24 h 45"/>
                  <a:gd name="T54" fmla="*/ 134 w 222"/>
                  <a:gd name="T55" fmla="*/ 28 h 45"/>
                  <a:gd name="T56" fmla="*/ 115 w 222"/>
                  <a:gd name="T57" fmla="*/ 31 h 45"/>
                  <a:gd name="T58" fmla="*/ 94 w 222"/>
                  <a:gd name="T59" fmla="*/ 35 h 45"/>
                  <a:gd name="T60" fmla="*/ 70 w 222"/>
                  <a:gd name="T61" fmla="*/ 38 h 45"/>
                  <a:gd name="T62" fmla="*/ 45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9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1"/>
                    </a:lnTo>
                    <a:lnTo>
                      <a:pt x="189" y="13"/>
                    </a:lnTo>
                    <a:lnTo>
                      <a:pt x="179" y="16"/>
                    </a:lnTo>
                    <a:lnTo>
                      <a:pt x="165" y="20"/>
                    </a:lnTo>
                    <a:lnTo>
                      <a:pt x="151" y="24"/>
                    </a:lnTo>
                    <a:lnTo>
                      <a:pt x="134" y="28"/>
                    </a:lnTo>
                    <a:lnTo>
                      <a:pt x="115" y="31"/>
                    </a:lnTo>
                    <a:lnTo>
                      <a:pt x="94" y="35"/>
                    </a:lnTo>
                    <a:lnTo>
                      <a:pt x="70" y="38"/>
                    </a:lnTo>
                    <a:lnTo>
                      <a:pt x="45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01">
                <a:extLst>
                  <a:ext uri="{FF2B5EF4-FFF2-40B4-BE49-F238E27FC236}">
                    <a16:creationId xmlns:a16="http://schemas.microsoft.com/office/drawing/2014/main" id="{C802B726-A192-45D6-9380-7E10E656A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1504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5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09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8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2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09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8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2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02">
                <a:extLst>
                  <a:ext uri="{FF2B5EF4-FFF2-40B4-BE49-F238E27FC236}">
                    <a16:creationId xmlns:a16="http://schemas.microsoft.com/office/drawing/2014/main" id="{5A157163-6F1B-4387-B8D0-A0AC9343E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535"/>
                <a:ext cx="107" cy="41"/>
              </a:xfrm>
              <a:custGeom>
                <a:avLst/>
                <a:gdLst>
                  <a:gd name="T0" fmla="*/ 0 w 215"/>
                  <a:gd name="T1" fmla="*/ 61 h 82"/>
                  <a:gd name="T2" fmla="*/ 2 w 215"/>
                  <a:gd name="T3" fmla="*/ 61 h 82"/>
                  <a:gd name="T4" fmla="*/ 6 w 215"/>
                  <a:gd name="T5" fmla="*/ 60 h 82"/>
                  <a:gd name="T6" fmla="*/ 13 w 215"/>
                  <a:gd name="T7" fmla="*/ 59 h 82"/>
                  <a:gd name="T8" fmla="*/ 21 w 215"/>
                  <a:gd name="T9" fmla="*/ 56 h 82"/>
                  <a:gd name="T10" fmla="*/ 33 w 215"/>
                  <a:gd name="T11" fmla="*/ 53 h 82"/>
                  <a:gd name="T12" fmla="*/ 45 w 215"/>
                  <a:gd name="T13" fmla="*/ 51 h 82"/>
                  <a:gd name="T14" fmla="*/ 59 w 215"/>
                  <a:gd name="T15" fmla="*/ 46 h 82"/>
                  <a:gd name="T16" fmla="*/ 75 w 215"/>
                  <a:gd name="T17" fmla="*/ 42 h 82"/>
                  <a:gd name="T18" fmla="*/ 91 w 215"/>
                  <a:gd name="T19" fmla="*/ 38 h 82"/>
                  <a:gd name="T20" fmla="*/ 109 w 215"/>
                  <a:gd name="T21" fmla="*/ 33 h 82"/>
                  <a:gd name="T22" fmla="*/ 126 w 215"/>
                  <a:gd name="T23" fmla="*/ 29 h 82"/>
                  <a:gd name="T24" fmla="*/ 144 w 215"/>
                  <a:gd name="T25" fmla="*/ 23 h 82"/>
                  <a:gd name="T26" fmla="*/ 163 w 215"/>
                  <a:gd name="T27" fmla="*/ 17 h 82"/>
                  <a:gd name="T28" fmla="*/ 180 w 215"/>
                  <a:gd name="T29" fmla="*/ 11 h 82"/>
                  <a:gd name="T30" fmla="*/ 197 w 215"/>
                  <a:gd name="T31" fmla="*/ 6 h 82"/>
                  <a:gd name="T32" fmla="*/ 215 w 215"/>
                  <a:gd name="T33" fmla="*/ 0 h 82"/>
                  <a:gd name="T34" fmla="*/ 215 w 215"/>
                  <a:gd name="T35" fmla="*/ 0 h 82"/>
                  <a:gd name="T36" fmla="*/ 212 w 215"/>
                  <a:gd name="T37" fmla="*/ 1 h 82"/>
                  <a:gd name="T38" fmla="*/ 210 w 215"/>
                  <a:gd name="T39" fmla="*/ 3 h 82"/>
                  <a:gd name="T40" fmla="*/ 205 w 215"/>
                  <a:gd name="T41" fmla="*/ 7 h 82"/>
                  <a:gd name="T42" fmla="*/ 200 w 215"/>
                  <a:gd name="T43" fmla="*/ 10 h 82"/>
                  <a:gd name="T44" fmla="*/ 193 w 215"/>
                  <a:gd name="T45" fmla="*/ 14 h 82"/>
                  <a:gd name="T46" fmla="*/ 185 w 215"/>
                  <a:gd name="T47" fmla="*/ 18 h 82"/>
                  <a:gd name="T48" fmla="*/ 174 w 215"/>
                  <a:gd name="T49" fmla="*/ 24 h 82"/>
                  <a:gd name="T50" fmla="*/ 162 w 215"/>
                  <a:gd name="T51" fmla="*/ 30 h 82"/>
                  <a:gd name="T52" fmla="*/ 149 w 215"/>
                  <a:gd name="T53" fmla="*/ 36 h 82"/>
                  <a:gd name="T54" fmla="*/ 133 w 215"/>
                  <a:gd name="T55" fmla="*/ 42 h 82"/>
                  <a:gd name="T56" fmla="*/ 116 w 215"/>
                  <a:gd name="T57" fmla="*/ 49 h 82"/>
                  <a:gd name="T58" fmla="*/ 95 w 215"/>
                  <a:gd name="T59" fmla="*/ 57 h 82"/>
                  <a:gd name="T60" fmla="*/ 73 w 215"/>
                  <a:gd name="T61" fmla="*/ 66 h 82"/>
                  <a:gd name="T62" fmla="*/ 49 w 215"/>
                  <a:gd name="T63" fmla="*/ 74 h 82"/>
                  <a:gd name="T64" fmla="*/ 22 w 215"/>
                  <a:gd name="T65" fmla="*/ 82 h 82"/>
                  <a:gd name="T66" fmla="*/ 0 w 215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2">
                    <a:moveTo>
                      <a:pt x="0" y="61"/>
                    </a:moveTo>
                    <a:lnTo>
                      <a:pt x="2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6"/>
                    </a:lnTo>
                    <a:lnTo>
                      <a:pt x="33" y="53"/>
                    </a:lnTo>
                    <a:lnTo>
                      <a:pt x="45" y="51"/>
                    </a:lnTo>
                    <a:lnTo>
                      <a:pt x="59" y="46"/>
                    </a:lnTo>
                    <a:lnTo>
                      <a:pt x="75" y="42"/>
                    </a:lnTo>
                    <a:lnTo>
                      <a:pt x="91" y="38"/>
                    </a:lnTo>
                    <a:lnTo>
                      <a:pt x="109" y="33"/>
                    </a:lnTo>
                    <a:lnTo>
                      <a:pt x="126" y="29"/>
                    </a:lnTo>
                    <a:lnTo>
                      <a:pt x="144" y="23"/>
                    </a:lnTo>
                    <a:lnTo>
                      <a:pt x="163" y="17"/>
                    </a:lnTo>
                    <a:lnTo>
                      <a:pt x="180" y="11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3"/>
                    </a:lnTo>
                    <a:lnTo>
                      <a:pt x="205" y="7"/>
                    </a:lnTo>
                    <a:lnTo>
                      <a:pt x="200" y="10"/>
                    </a:lnTo>
                    <a:lnTo>
                      <a:pt x="193" y="14"/>
                    </a:lnTo>
                    <a:lnTo>
                      <a:pt x="185" y="18"/>
                    </a:lnTo>
                    <a:lnTo>
                      <a:pt x="174" y="24"/>
                    </a:lnTo>
                    <a:lnTo>
                      <a:pt x="162" y="30"/>
                    </a:lnTo>
                    <a:lnTo>
                      <a:pt x="149" y="36"/>
                    </a:lnTo>
                    <a:lnTo>
                      <a:pt x="133" y="42"/>
                    </a:lnTo>
                    <a:lnTo>
                      <a:pt x="116" y="49"/>
                    </a:lnTo>
                    <a:lnTo>
                      <a:pt x="95" y="57"/>
                    </a:lnTo>
                    <a:lnTo>
                      <a:pt x="73" y="66"/>
                    </a:lnTo>
                    <a:lnTo>
                      <a:pt x="49" y="74"/>
                    </a:lnTo>
                    <a:lnTo>
                      <a:pt x="22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03">
                <a:extLst>
                  <a:ext uri="{FF2B5EF4-FFF2-40B4-BE49-F238E27FC236}">
                    <a16:creationId xmlns:a16="http://schemas.microsoft.com/office/drawing/2014/main" id="{C05360B3-857E-45FD-84C3-76F0F3E87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156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9 h 82"/>
                  <a:gd name="T8" fmla="*/ 21 w 213"/>
                  <a:gd name="T9" fmla="*/ 57 h 82"/>
                  <a:gd name="T10" fmla="*/ 32 w 213"/>
                  <a:gd name="T11" fmla="*/ 54 h 82"/>
                  <a:gd name="T12" fmla="*/ 45 w 213"/>
                  <a:gd name="T13" fmla="*/ 51 h 82"/>
                  <a:gd name="T14" fmla="*/ 59 w 213"/>
                  <a:gd name="T15" fmla="*/ 47 h 82"/>
                  <a:gd name="T16" fmla="*/ 74 w 213"/>
                  <a:gd name="T17" fmla="*/ 43 h 82"/>
                  <a:gd name="T18" fmla="*/ 91 w 213"/>
                  <a:gd name="T19" fmla="*/ 39 h 82"/>
                  <a:gd name="T20" fmla="*/ 108 w 213"/>
                  <a:gd name="T21" fmla="*/ 35 h 82"/>
                  <a:gd name="T22" fmla="*/ 126 w 213"/>
                  <a:gd name="T23" fmla="*/ 29 h 82"/>
                  <a:gd name="T24" fmla="*/ 143 w 213"/>
                  <a:gd name="T25" fmla="*/ 24 h 82"/>
                  <a:gd name="T26" fmla="*/ 161 w 213"/>
                  <a:gd name="T27" fmla="*/ 19 h 82"/>
                  <a:gd name="T28" fmla="*/ 180 w 213"/>
                  <a:gd name="T29" fmla="*/ 13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8 w 213"/>
                  <a:gd name="T39" fmla="*/ 4 h 82"/>
                  <a:gd name="T40" fmla="*/ 204 w 213"/>
                  <a:gd name="T41" fmla="*/ 7 h 82"/>
                  <a:gd name="T42" fmla="*/ 198 w 213"/>
                  <a:gd name="T43" fmla="*/ 11 h 82"/>
                  <a:gd name="T44" fmla="*/ 191 w 213"/>
                  <a:gd name="T45" fmla="*/ 14 h 82"/>
                  <a:gd name="T46" fmla="*/ 183 w 213"/>
                  <a:gd name="T47" fmla="*/ 19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4 w 213"/>
                  <a:gd name="T59" fmla="*/ 58 h 82"/>
                  <a:gd name="T60" fmla="*/ 73 w 213"/>
                  <a:gd name="T61" fmla="*/ 66 h 82"/>
                  <a:gd name="T62" fmla="*/ 47 w 213"/>
                  <a:gd name="T63" fmla="*/ 74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4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4" y="43"/>
                    </a:lnTo>
                    <a:lnTo>
                      <a:pt x="91" y="39"/>
                    </a:lnTo>
                    <a:lnTo>
                      <a:pt x="108" y="35"/>
                    </a:lnTo>
                    <a:lnTo>
                      <a:pt x="126" y="29"/>
                    </a:lnTo>
                    <a:lnTo>
                      <a:pt x="143" y="24"/>
                    </a:lnTo>
                    <a:lnTo>
                      <a:pt x="161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8" y="4"/>
                    </a:lnTo>
                    <a:lnTo>
                      <a:pt x="204" y="7"/>
                    </a:lnTo>
                    <a:lnTo>
                      <a:pt x="198" y="11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7" y="74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04">
                <a:extLst>
                  <a:ext uri="{FF2B5EF4-FFF2-40B4-BE49-F238E27FC236}">
                    <a16:creationId xmlns:a16="http://schemas.microsoft.com/office/drawing/2014/main" id="{18148860-C237-47DF-B32C-CC7C56145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" y="1599"/>
                <a:ext cx="106" cy="41"/>
              </a:xfrm>
              <a:custGeom>
                <a:avLst/>
                <a:gdLst>
                  <a:gd name="T0" fmla="*/ 0 w 213"/>
                  <a:gd name="T1" fmla="*/ 61 h 81"/>
                  <a:gd name="T2" fmla="*/ 1 w 213"/>
                  <a:gd name="T3" fmla="*/ 61 h 81"/>
                  <a:gd name="T4" fmla="*/ 5 w 213"/>
                  <a:gd name="T5" fmla="*/ 59 h 81"/>
                  <a:gd name="T6" fmla="*/ 12 w 213"/>
                  <a:gd name="T7" fmla="*/ 58 h 81"/>
                  <a:gd name="T8" fmla="*/ 20 w 213"/>
                  <a:gd name="T9" fmla="*/ 56 h 81"/>
                  <a:gd name="T10" fmla="*/ 32 w 213"/>
                  <a:gd name="T11" fmla="*/ 54 h 81"/>
                  <a:gd name="T12" fmla="*/ 44 w 213"/>
                  <a:gd name="T13" fmla="*/ 50 h 81"/>
                  <a:gd name="T14" fmla="*/ 58 w 213"/>
                  <a:gd name="T15" fmla="*/ 47 h 81"/>
                  <a:gd name="T16" fmla="*/ 73 w 213"/>
                  <a:gd name="T17" fmla="*/ 42 h 81"/>
                  <a:gd name="T18" fmla="*/ 91 w 213"/>
                  <a:gd name="T19" fmla="*/ 39 h 81"/>
                  <a:gd name="T20" fmla="*/ 108 w 213"/>
                  <a:gd name="T21" fmla="*/ 34 h 81"/>
                  <a:gd name="T22" fmla="*/ 125 w 213"/>
                  <a:gd name="T23" fmla="*/ 28 h 81"/>
                  <a:gd name="T24" fmla="*/ 142 w 213"/>
                  <a:gd name="T25" fmla="*/ 24 h 81"/>
                  <a:gd name="T26" fmla="*/ 161 w 213"/>
                  <a:gd name="T27" fmla="*/ 18 h 81"/>
                  <a:gd name="T28" fmla="*/ 179 w 213"/>
                  <a:gd name="T29" fmla="*/ 12 h 81"/>
                  <a:gd name="T30" fmla="*/ 196 w 213"/>
                  <a:gd name="T31" fmla="*/ 5 h 81"/>
                  <a:gd name="T32" fmla="*/ 213 w 213"/>
                  <a:gd name="T33" fmla="*/ 0 h 81"/>
                  <a:gd name="T34" fmla="*/ 213 w 213"/>
                  <a:gd name="T35" fmla="*/ 0 h 81"/>
                  <a:gd name="T36" fmla="*/ 210 w 213"/>
                  <a:gd name="T37" fmla="*/ 1 h 81"/>
                  <a:gd name="T38" fmla="*/ 208 w 213"/>
                  <a:gd name="T39" fmla="*/ 3 h 81"/>
                  <a:gd name="T40" fmla="*/ 203 w 213"/>
                  <a:gd name="T41" fmla="*/ 6 h 81"/>
                  <a:gd name="T42" fmla="*/ 198 w 213"/>
                  <a:gd name="T43" fmla="*/ 10 h 81"/>
                  <a:gd name="T44" fmla="*/ 191 w 213"/>
                  <a:gd name="T45" fmla="*/ 13 h 81"/>
                  <a:gd name="T46" fmla="*/ 183 w 213"/>
                  <a:gd name="T47" fmla="*/ 18 h 81"/>
                  <a:gd name="T48" fmla="*/ 172 w 213"/>
                  <a:gd name="T49" fmla="*/ 24 h 81"/>
                  <a:gd name="T50" fmla="*/ 160 w 213"/>
                  <a:gd name="T51" fmla="*/ 30 h 81"/>
                  <a:gd name="T52" fmla="*/ 147 w 213"/>
                  <a:gd name="T53" fmla="*/ 35 h 81"/>
                  <a:gd name="T54" fmla="*/ 131 w 213"/>
                  <a:gd name="T55" fmla="*/ 42 h 81"/>
                  <a:gd name="T56" fmla="*/ 114 w 213"/>
                  <a:gd name="T57" fmla="*/ 49 h 81"/>
                  <a:gd name="T58" fmla="*/ 93 w 213"/>
                  <a:gd name="T59" fmla="*/ 57 h 81"/>
                  <a:gd name="T60" fmla="*/ 71 w 213"/>
                  <a:gd name="T61" fmla="*/ 65 h 81"/>
                  <a:gd name="T62" fmla="*/ 47 w 213"/>
                  <a:gd name="T63" fmla="*/ 73 h 81"/>
                  <a:gd name="T64" fmla="*/ 20 w 213"/>
                  <a:gd name="T65" fmla="*/ 81 h 81"/>
                  <a:gd name="T66" fmla="*/ 0 w 213"/>
                  <a:gd name="T67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1">
                    <a:moveTo>
                      <a:pt x="0" y="61"/>
                    </a:moveTo>
                    <a:lnTo>
                      <a:pt x="1" y="61"/>
                    </a:lnTo>
                    <a:lnTo>
                      <a:pt x="5" y="59"/>
                    </a:lnTo>
                    <a:lnTo>
                      <a:pt x="12" y="58"/>
                    </a:lnTo>
                    <a:lnTo>
                      <a:pt x="20" y="56"/>
                    </a:lnTo>
                    <a:lnTo>
                      <a:pt x="32" y="54"/>
                    </a:lnTo>
                    <a:lnTo>
                      <a:pt x="44" y="50"/>
                    </a:lnTo>
                    <a:lnTo>
                      <a:pt x="58" y="47"/>
                    </a:lnTo>
                    <a:lnTo>
                      <a:pt x="73" y="42"/>
                    </a:lnTo>
                    <a:lnTo>
                      <a:pt x="91" y="39"/>
                    </a:lnTo>
                    <a:lnTo>
                      <a:pt x="108" y="34"/>
                    </a:lnTo>
                    <a:lnTo>
                      <a:pt x="125" y="28"/>
                    </a:lnTo>
                    <a:lnTo>
                      <a:pt x="142" y="24"/>
                    </a:lnTo>
                    <a:lnTo>
                      <a:pt x="161" y="18"/>
                    </a:lnTo>
                    <a:lnTo>
                      <a:pt x="179" y="12"/>
                    </a:lnTo>
                    <a:lnTo>
                      <a:pt x="196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3"/>
                    </a:lnTo>
                    <a:lnTo>
                      <a:pt x="203" y="6"/>
                    </a:lnTo>
                    <a:lnTo>
                      <a:pt x="198" y="10"/>
                    </a:lnTo>
                    <a:lnTo>
                      <a:pt x="191" y="13"/>
                    </a:lnTo>
                    <a:lnTo>
                      <a:pt x="183" y="18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3" y="57"/>
                    </a:lnTo>
                    <a:lnTo>
                      <a:pt x="71" y="65"/>
                    </a:lnTo>
                    <a:lnTo>
                      <a:pt x="47" y="73"/>
                    </a:lnTo>
                    <a:lnTo>
                      <a:pt x="20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05">
                <a:extLst>
                  <a:ext uri="{FF2B5EF4-FFF2-40B4-BE49-F238E27FC236}">
                    <a16:creationId xmlns:a16="http://schemas.microsoft.com/office/drawing/2014/main" id="{3643E939-6F8C-4552-A562-647B5A428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1283"/>
                <a:ext cx="107" cy="42"/>
              </a:xfrm>
              <a:custGeom>
                <a:avLst/>
                <a:gdLst>
                  <a:gd name="T0" fmla="*/ 0 w 215"/>
                  <a:gd name="T1" fmla="*/ 62 h 83"/>
                  <a:gd name="T2" fmla="*/ 2 w 215"/>
                  <a:gd name="T3" fmla="*/ 62 h 83"/>
                  <a:gd name="T4" fmla="*/ 6 w 215"/>
                  <a:gd name="T5" fmla="*/ 61 h 83"/>
                  <a:gd name="T6" fmla="*/ 13 w 215"/>
                  <a:gd name="T7" fmla="*/ 60 h 83"/>
                  <a:gd name="T8" fmla="*/ 21 w 215"/>
                  <a:gd name="T9" fmla="*/ 58 h 83"/>
                  <a:gd name="T10" fmla="*/ 33 w 215"/>
                  <a:gd name="T11" fmla="*/ 54 h 83"/>
                  <a:gd name="T12" fmla="*/ 45 w 215"/>
                  <a:gd name="T13" fmla="*/ 52 h 83"/>
                  <a:gd name="T14" fmla="*/ 59 w 215"/>
                  <a:gd name="T15" fmla="*/ 47 h 83"/>
                  <a:gd name="T16" fmla="*/ 75 w 215"/>
                  <a:gd name="T17" fmla="*/ 44 h 83"/>
                  <a:gd name="T18" fmla="*/ 91 w 215"/>
                  <a:gd name="T19" fmla="*/ 39 h 83"/>
                  <a:gd name="T20" fmla="*/ 109 w 215"/>
                  <a:gd name="T21" fmla="*/ 35 h 83"/>
                  <a:gd name="T22" fmla="*/ 126 w 215"/>
                  <a:gd name="T23" fmla="*/ 29 h 83"/>
                  <a:gd name="T24" fmla="*/ 144 w 215"/>
                  <a:gd name="T25" fmla="*/ 24 h 83"/>
                  <a:gd name="T26" fmla="*/ 163 w 215"/>
                  <a:gd name="T27" fmla="*/ 19 h 83"/>
                  <a:gd name="T28" fmla="*/ 180 w 215"/>
                  <a:gd name="T29" fmla="*/ 13 h 83"/>
                  <a:gd name="T30" fmla="*/ 197 w 215"/>
                  <a:gd name="T31" fmla="*/ 6 h 83"/>
                  <a:gd name="T32" fmla="*/ 215 w 215"/>
                  <a:gd name="T33" fmla="*/ 0 h 83"/>
                  <a:gd name="T34" fmla="*/ 215 w 215"/>
                  <a:gd name="T35" fmla="*/ 0 h 83"/>
                  <a:gd name="T36" fmla="*/ 212 w 215"/>
                  <a:gd name="T37" fmla="*/ 1 h 83"/>
                  <a:gd name="T38" fmla="*/ 210 w 215"/>
                  <a:gd name="T39" fmla="*/ 4 h 83"/>
                  <a:gd name="T40" fmla="*/ 206 w 215"/>
                  <a:gd name="T41" fmla="*/ 7 h 83"/>
                  <a:gd name="T42" fmla="*/ 200 w 215"/>
                  <a:gd name="T43" fmla="*/ 11 h 83"/>
                  <a:gd name="T44" fmla="*/ 193 w 215"/>
                  <a:gd name="T45" fmla="*/ 14 h 83"/>
                  <a:gd name="T46" fmla="*/ 185 w 215"/>
                  <a:gd name="T47" fmla="*/ 20 h 83"/>
                  <a:gd name="T48" fmla="*/ 174 w 215"/>
                  <a:gd name="T49" fmla="*/ 24 h 83"/>
                  <a:gd name="T50" fmla="*/ 162 w 215"/>
                  <a:gd name="T51" fmla="*/ 31 h 83"/>
                  <a:gd name="T52" fmla="*/ 149 w 215"/>
                  <a:gd name="T53" fmla="*/ 37 h 83"/>
                  <a:gd name="T54" fmla="*/ 133 w 215"/>
                  <a:gd name="T55" fmla="*/ 44 h 83"/>
                  <a:gd name="T56" fmla="*/ 116 w 215"/>
                  <a:gd name="T57" fmla="*/ 51 h 83"/>
                  <a:gd name="T58" fmla="*/ 95 w 215"/>
                  <a:gd name="T59" fmla="*/ 59 h 83"/>
                  <a:gd name="T60" fmla="*/ 73 w 215"/>
                  <a:gd name="T61" fmla="*/ 67 h 83"/>
                  <a:gd name="T62" fmla="*/ 49 w 215"/>
                  <a:gd name="T63" fmla="*/ 75 h 83"/>
                  <a:gd name="T64" fmla="*/ 22 w 215"/>
                  <a:gd name="T65" fmla="*/ 83 h 83"/>
                  <a:gd name="T66" fmla="*/ 0 w 215"/>
                  <a:gd name="T67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3">
                    <a:moveTo>
                      <a:pt x="0" y="62"/>
                    </a:moveTo>
                    <a:lnTo>
                      <a:pt x="2" y="62"/>
                    </a:lnTo>
                    <a:lnTo>
                      <a:pt x="6" y="61"/>
                    </a:lnTo>
                    <a:lnTo>
                      <a:pt x="13" y="60"/>
                    </a:lnTo>
                    <a:lnTo>
                      <a:pt x="21" y="58"/>
                    </a:lnTo>
                    <a:lnTo>
                      <a:pt x="33" y="54"/>
                    </a:lnTo>
                    <a:lnTo>
                      <a:pt x="45" y="52"/>
                    </a:lnTo>
                    <a:lnTo>
                      <a:pt x="59" y="47"/>
                    </a:lnTo>
                    <a:lnTo>
                      <a:pt x="75" y="44"/>
                    </a:lnTo>
                    <a:lnTo>
                      <a:pt x="91" y="39"/>
                    </a:lnTo>
                    <a:lnTo>
                      <a:pt x="109" y="35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3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4"/>
                    </a:lnTo>
                    <a:lnTo>
                      <a:pt x="206" y="7"/>
                    </a:lnTo>
                    <a:lnTo>
                      <a:pt x="200" y="11"/>
                    </a:lnTo>
                    <a:lnTo>
                      <a:pt x="193" y="14"/>
                    </a:lnTo>
                    <a:lnTo>
                      <a:pt x="185" y="20"/>
                    </a:lnTo>
                    <a:lnTo>
                      <a:pt x="174" y="24"/>
                    </a:lnTo>
                    <a:lnTo>
                      <a:pt x="162" y="31"/>
                    </a:lnTo>
                    <a:lnTo>
                      <a:pt x="149" y="37"/>
                    </a:lnTo>
                    <a:lnTo>
                      <a:pt x="133" y="44"/>
                    </a:lnTo>
                    <a:lnTo>
                      <a:pt x="116" y="51"/>
                    </a:lnTo>
                    <a:lnTo>
                      <a:pt x="95" y="59"/>
                    </a:lnTo>
                    <a:lnTo>
                      <a:pt x="73" y="67"/>
                    </a:lnTo>
                    <a:lnTo>
                      <a:pt x="49" y="75"/>
                    </a:lnTo>
                    <a:lnTo>
                      <a:pt x="22" y="8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06">
                <a:extLst>
                  <a:ext uri="{FF2B5EF4-FFF2-40B4-BE49-F238E27FC236}">
                    <a16:creationId xmlns:a16="http://schemas.microsoft.com/office/drawing/2014/main" id="{2BFF5ACE-7616-46B3-8813-316E19D1F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1315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8 h 82"/>
                  <a:gd name="T8" fmla="*/ 21 w 213"/>
                  <a:gd name="T9" fmla="*/ 56 h 82"/>
                  <a:gd name="T10" fmla="*/ 32 w 213"/>
                  <a:gd name="T11" fmla="*/ 53 h 82"/>
                  <a:gd name="T12" fmla="*/ 45 w 213"/>
                  <a:gd name="T13" fmla="*/ 50 h 82"/>
                  <a:gd name="T14" fmla="*/ 59 w 213"/>
                  <a:gd name="T15" fmla="*/ 46 h 82"/>
                  <a:gd name="T16" fmla="*/ 74 w 213"/>
                  <a:gd name="T17" fmla="*/ 42 h 82"/>
                  <a:gd name="T18" fmla="*/ 91 w 213"/>
                  <a:gd name="T19" fmla="*/ 38 h 82"/>
                  <a:gd name="T20" fmla="*/ 108 w 213"/>
                  <a:gd name="T21" fmla="*/ 33 h 82"/>
                  <a:gd name="T22" fmla="*/ 126 w 213"/>
                  <a:gd name="T23" fmla="*/ 29 h 82"/>
                  <a:gd name="T24" fmla="*/ 143 w 213"/>
                  <a:gd name="T25" fmla="*/ 23 h 82"/>
                  <a:gd name="T26" fmla="*/ 161 w 213"/>
                  <a:gd name="T27" fmla="*/ 17 h 82"/>
                  <a:gd name="T28" fmla="*/ 180 w 213"/>
                  <a:gd name="T29" fmla="*/ 11 h 82"/>
                  <a:gd name="T30" fmla="*/ 197 w 213"/>
                  <a:gd name="T31" fmla="*/ 5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9 w 213"/>
                  <a:gd name="T39" fmla="*/ 3 h 82"/>
                  <a:gd name="T40" fmla="*/ 204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8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5 h 82"/>
                  <a:gd name="T54" fmla="*/ 131 w 213"/>
                  <a:gd name="T55" fmla="*/ 42 h 82"/>
                  <a:gd name="T56" fmla="*/ 114 w 213"/>
                  <a:gd name="T57" fmla="*/ 49 h 82"/>
                  <a:gd name="T58" fmla="*/ 94 w 213"/>
                  <a:gd name="T59" fmla="*/ 57 h 82"/>
                  <a:gd name="T60" fmla="*/ 73 w 213"/>
                  <a:gd name="T61" fmla="*/ 65 h 82"/>
                  <a:gd name="T62" fmla="*/ 47 w 213"/>
                  <a:gd name="T63" fmla="*/ 73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8"/>
                    </a:lnTo>
                    <a:lnTo>
                      <a:pt x="21" y="56"/>
                    </a:lnTo>
                    <a:lnTo>
                      <a:pt x="32" y="53"/>
                    </a:lnTo>
                    <a:lnTo>
                      <a:pt x="45" y="50"/>
                    </a:lnTo>
                    <a:lnTo>
                      <a:pt x="59" y="46"/>
                    </a:lnTo>
                    <a:lnTo>
                      <a:pt x="74" y="42"/>
                    </a:lnTo>
                    <a:lnTo>
                      <a:pt x="91" y="38"/>
                    </a:lnTo>
                    <a:lnTo>
                      <a:pt x="108" y="33"/>
                    </a:lnTo>
                    <a:lnTo>
                      <a:pt x="126" y="29"/>
                    </a:lnTo>
                    <a:lnTo>
                      <a:pt x="143" y="23"/>
                    </a:lnTo>
                    <a:lnTo>
                      <a:pt x="161" y="17"/>
                    </a:lnTo>
                    <a:lnTo>
                      <a:pt x="180" y="11"/>
                    </a:lnTo>
                    <a:lnTo>
                      <a:pt x="197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9" y="3"/>
                    </a:lnTo>
                    <a:lnTo>
                      <a:pt x="204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8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4" y="57"/>
                    </a:lnTo>
                    <a:lnTo>
                      <a:pt x="73" y="65"/>
                    </a:lnTo>
                    <a:lnTo>
                      <a:pt x="47" y="73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07">
                <a:extLst>
                  <a:ext uri="{FF2B5EF4-FFF2-40B4-BE49-F238E27FC236}">
                    <a16:creationId xmlns:a16="http://schemas.microsoft.com/office/drawing/2014/main" id="{48373FCC-2F48-4E69-A5F3-2A5C72955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34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5 w 213"/>
                  <a:gd name="T5" fmla="*/ 60 h 82"/>
                  <a:gd name="T6" fmla="*/ 12 w 213"/>
                  <a:gd name="T7" fmla="*/ 59 h 82"/>
                  <a:gd name="T8" fmla="*/ 20 w 213"/>
                  <a:gd name="T9" fmla="*/ 57 h 82"/>
                  <a:gd name="T10" fmla="*/ 32 w 213"/>
                  <a:gd name="T11" fmla="*/ 53 h 82"/>
                  <a:gd name="T12" fmla="*/ 45 w 213"/>
                  <a:gd name="T13" fmla="*/ 51 h 82"/>
                  <a:gd name="T14" fmla="*/ 58 w 213"/>
                  <a:gd name="T15" fmla="*/ 46 h 82"/>
                  <a:gd name="T16" fmla="*/ 73 w 213"/>
                  <a:gd name="T17" fmla="*/ 43 h 82"/>
                  <a:gd name="T18" fmla="*/ 91 w 213"/>
                  <a:gd name="T19" fmla="*/ 38 h 82"/>
                  <a:gd name="T20" fmla="*/ 108 w 213"/>
                  <a:gd name="T21" fmla="*/ 34 h 82"/>
                  <a:gd name="T22" fmla="*/ 125 w 213"/>
                  <a:gd name="T23" fmla="*/ 29 h 82"/>
                  <a:gd name="T24" fmla="*/ 142 w 213"/>
                  <a:gd name="T25" fmla="*/ 23 h 82"/>
                  <a:gd name="T26" fmla="*/ 161 w 213"/>
                  <a:gd name="T27" fmla="*/ 17 h 82"/>
                  <a:gd name="T28" fmla="*/ 179 w 213"/>
                  <a:gd name="T29" fmla="*/ 12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0 w 213"/>
                  <a:gd name="T37" fmla="*/ 1 h 82"/>
                  <a:gd name="T38" fmla="*/ 208 w 213"/>
                  <a:gd name="T39" fmla="*/ 4 h 82"/>
                  <a:gd name="T40" fmla="*/ 203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9 h 82"/>
                  <a:gd name="T48" fmla="*/ 172 w 213"/>
                  <a:gd name="T49" fmla="*/ 24 h 82"/>
                  <a:gd name="T50" fmla="*/ 160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3 w 213"/>
                  <a:gd name="T59" fmla="*/ 58 h 82"/>
                  <a:gd name="T60" fmla="*/ 71 w 213"/>
                  <a:gd name="T61" fmla="*/ 66 h 82"/>
                  <a:gd name="T62" fmla="*/ 47 w 213"/>
                  <a:gd name="T63" fmla="*/ 74 h 82"/>
                  <a:gd name="T64" fmla="*/ 20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5" y="60"/>
                    </a:lnTo>
                    <a:lnTo>
                      <a:pt x="12" y="59"/>
                    </a:lnTo>
                    <a:lnTo>
                      <a:pt x="20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8" y="46"/>
                    </a:lnTo>
                    <a:lnTo>
                      <a:pt x="73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2" y="23"/>
                    </a:lnTo>
                    <a:lnTo>
                      <a:pt x="161" y="17"/>
                    </a:lnTo>
                    <a:lnTo>
                      <a:pt x="179" y="12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3" y="58"/>
                    </a:lnTo>
                    <a:lnTo>
                      <a:pt x="71" y="66"/>
                    </a:lnTo>
                    <a:lnTo>
                      <a:pt x="47" y="74"/>
                    </a:lnTo>
                    <a:lnTo>
                      <a:pt x="20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08">
                <a:extLst>
                  <a:ext uri="{FF2B5EF4-FFF2-40B4-BE49-F238E27FC236}">
                    <a16:creationId xmlns:a16="http://schemas.microsoft.com/office/drawing/2014/main" id="{6E99DB2B-4231-42BB-99FD-1072A8433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379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6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10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9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3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10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9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09">
                <a:extLst>
                  <a:ext uri="{FF2B5EF4-FFF2-40B4-BE49-F238E27FC236}">
                    <a16:creationId xmlns:a16="http://schemas.microsoft.com/office/drawing/2014/main" id="{E9AA997E-C6D1-49FC-A47D-851D895AB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1003"/>
                <a:ext cx="106" cy="43"/>
              </a:xfrm>
              <a:custGeom>
                <a:avLst/>
                <a:gdLst>
                  <a:gd name="T0" fmla="*/ 0 w 211"/>
                  <a:gd name="T1" fmla="*/ 66 h 87"/>
                  <a:gd name="T2" fmla="*/ 1 w 211"/>
                  <a:gd name="T3" fmla="*/ 66 h 87"/>
                  <a:gd name="T4" fmla="*/ 5 w 211"/>
                  <a:gd name="T5" fmla="*/ 65 h 87"/>
                  <a:gd name="T6" fmla="*/ 12 w 211"/>
                  <a:gd name="T7" fmla="*/ 62 h 87"/>
                  <a:gd name="T8" fmla="*/ 20 w 211"/>
                  <a:gd name="T9" fmla="*/ 60 h 87"/>
                  <a:gd name="T10" fmla="*/ 32 w 211"/>
                  <a:gd name="T11" fmla="*/ 58 h 87"/>
                  <a:gd name="T12" fmla="*/ 43 w 211"/>
                  <a:gd name="T13" fmla="*/ 54 h 87"/>
                  <a:gd name="T14" fmla="*/ 58 w 211"/>
                  <a:gd name="T15" fmla="*/ 51 h 87"/>
                  <a:gd name="T16" fmla="*/ 73 w 211"/>
                  <a:gd name="T17" fmla="*/ 46 h 87"/>
                  <a:gd name="T18" fmla="*/ 89 w 211"/>
                  <a:gd name="T19" fmla="*/ 42 h 87"/>
                  <a:gd name="T20" fmla="*/ 107 w 211"/>
                  <a:gd name="T21" fmla="*/ 36 h 87"/>
                  <a:gd name="T22" fmla="*/ 124 w 211"/>
                  <a:gd name="T23" fmla="*/ 31 h 87"/>
                  <a:gd name="T24" fmla="*/ 142 w 211"/>
                  <a:gd name="T25" fmla="*/ 25 h 87"/>
                  <a:gd name="T26" fmla="*/ 160 w 211"/>
                  <a:gd name="T27" fmla="*/ 19 h 87"/>
                  <a:gd name="T28" fmla="*/ 178 w 211"/>
                  <a:gd name="T29" fmla="*/ 13 h 87"/>
                  <a:gd name="T30" fmla="*/ 195 w 211"/>
                  <a:gd name="T31" fmla="*/ 7 h 87"/>
                  <a:gd name="T32" fmla="*/ 211 w 211"/>
                  <a:gd name="T33" fmla="*/ 0 h 87"/>
                  <a:gd name="T34" fmla="*/ 211 w 211"/>
                  <a:gd name="T35" fmla="*/ 0 h 87"/>
                  <a:gd name="T36" fmla="*/ 209 w 211"/>
                  <a:gd name="T37" fmla="*/ 1 h 87"/>
                  <a:gd name="T38" fmla="*/ 207 w 211"/>
                  <a:gd name="T39" fmla="*/ 4 h 87"/>
                  <a:gd name="T40" fmla="*/ 202 w 211"/>
                  <a:gd name="T41" fmla="*/ 7 h 87"/>
                  <a:gd name="T42" fmla="*/ 198 w 211"/>
                  <a:gd name="T43" fmla="*/ 10 h 87"/>
                  <a:gd name="T44" fmla="*/ 191 w 211"/>
                  <a:gd name="T45" fmla="*/ 15 h 87"/>
                  <a:gd name="T46" fmla="*/ 182 w 211"/>
                  <a:gd name="T47" fmla="*/ 20 h 87"/>
                  <a:gd name="T48" fmla="*/ 172 w 211"/>
                  <a:gd name="T49" fmla="*/ 25 h 87"/>
                  <a:gd name="T50" fmla="*/ 160 w 211"/>
                  <a:gd name="T51" fmla="*/ 31 h 87"/>
                  <a:gd name="T52" fmla="*/ 146 w 211"/>
                  <a:gd name="T53" fmla="*/ 38 h 87"/>
                  <a:gd name="T54" fmla="*/ 131 w 211"/>
                  <a:gd name="T55" fmla="*/ 45 h 87"/>
                  <a:gd name="T56" fmla="*/ 114 w 211"/>
                  <a:gd name="T57" fmla="*/ 53 h 87"/>
                  <a:gd name="T58" fmla="*/ 94 w 211"/>
                  <a:gd name="T59" fmla="*/ 60 h 87"/>
                  <a:gd name="T60" fmla="*/ 72 w 211"/>
                  <a:gd name="T61" fmla="*/ 69 h 87"/>
                  <a:gd name="T62" fmla="*/ 48 w 211"/>
                  <a:gd name="T63" fmla="*/ 77 h 87"/>
                  <a:gd name="T64" fmla="*/ 21 w 211"/>
                  <a:gd name="T65" fmla="*/ 87 h 87"/>
                  <a:gd name="T66" fmla="*/ 0 w 211"/>
                  <a:gd name="T67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87">
                    <a:moveTo>
                      <a:pt x="0" y="66"/>
                    </a:moveTo>
                    <a:lnTo>
                      <a:pt x="1" y="66"/>
                    </a:lnTo>
                    <a:lnTo>
                      <a:pt x="5" y="65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89" y="42"/>
                    </a:lnTo>
                    <a:lnTo>
                      <a:pt x="107" y="36"/>
                    </a:lnTo>
                    <a:lnTo>
                      <a:pt x="124" y="31"/>
                    </a:lnTo>
                    <a:lnTo>
                      <a:pt x="142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9" y="1"/>
                    </a:lnTo>
                    <a:lnTo>
                      <a:pt x="207" y="4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1" y="8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10">
                <a:extLst>
                  <a:ext uri="{FF2B5EF4-FFF2-40B4-BE49-F238E27FC236}">
                    <a16:creationId xmlns:a16="http://schemas.microsoft.com/office/drawing/2014/main" id="{D9AF9249-5156-436D-81B8-0B6DD9397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034"/>
                <a:ext cx="106" cy="43"/>
              </a:xfrm>
              <a:custGeom>
                <a:avLst/>
                <a:gdLst>
                  <a:gd name="T0" fmla="*/ 0 w 212"/>
                  <a:gd name="T1" fmla="*/ 67 h 87"/>
                  <a:gd name="T2" fmla="*/ 1 w 212"/>
                  <a:gd name="T3" fmla="*/ 67 h 87"/>
                  <a:gd name="T4" fmla="*/ 6 w 212"/>
                  <a:gd name="T5" fmla="*/ 66 h 87"/>
                  <a:gd name="T6" fmla="*/ 13 w 212"/>
                  <a:gd name="T7" fmla="*/ 64 h 87"/>
                  <a:gd name="T8" fmla="*/ 21 w 212"/>
                  <a:gd name="T9" fmla="*/ 61 h 87"/>
                  <a:gd name="T10" fmla="*/ 33 w 212"/>
                  <a:gd name="T11" fmla="*/ 59 h 87"/>
                  <a:gd name="T12" fmla="*/ 44 w 212"/>
                  <a:gd name="T13" fmla="*/ 56 h 87"/>
                  <a:gd name="T14" fmla="*/ 59 w 212"/>
                  <a:gd name="T15" fmla="*/ 51 h 87"/>
                  <a:gd name="T16" fmla="*/ 74 w 212"/>
                  <a:gd name="T17" fmla="*/ 48 h 87"/>
                  <a:gd name="T18" fmla="*/ 90 w 212"/>
                  <a:gd name="T19" fmla="*/ 42 h 87"/>
                  <a:gd name="T20" fmla="*/ 107 w 212"/>
                  <a:gd name="T21" fmla="*/ 37 h 87"/>
                  <a:gd name="T22" fmla="*/ 125 w 212"/>
                  <a:gd name="T23" fmla="*/ 31 h 87"/>
                  <a:gd name="T24" fmla="*/ 143 w 212"/>
                  <a:gd name="T25" fmla="*/ 26 h 87"/>
                  <a:gd name="T26" fmla="*/ 160 w 212"/>
                  <a:gd name="T27" fmla="*/ 20 h 87"/>
                  <a:gd name="T28" fmla="*/ 179 w 212"/>
                  <a:gd name="T29" fmla="*/ 13 h 87"/>
                  <a:gd name="T30" fmla="*/ 196 w 212"/>
                  <a:gd name="T31" fmla="*/ 7 h 87"/>
                  <a:gd name="T32" fmla="*/ 212 w 212"/>
                  <a:gd name="T33" fmla="*/ 0 h 87"/>
                  <a:gd name="T34" fmla="*/ 212 w 212"/>
                  <a:gd name="T35" fmla="*/ 0 h 87"/>
                  <a:gd name="T36" fmla="*/ 210 w 212"/>
                  <a:gd name="T37" fmla="*/ 1 h 87"/>
                  <a:gd name="T38" fmla="*/ 208 w 212"/>
                  <a:gd name="T39" fmla="*/ 4 h 87"/>
                  <a:gd name="T40" fmla="*/ 203 w 212"/>
                  <a:gd name="T41" fmla="*/ 7 h 87"/>
                  <a:gd name="T42" fmla="*/ 198 w 212"/>
                  <a:gd name="T43" fmla="*/ 11 h 87"/>
                  <a:gd name="T44" fmla="*/ 191 w 212"/>
                  <a:gd name="T45" fmla="*/ 15 h 87"/>
                  <a:gd name="T46" fmla="*/ 182 w 212"/>
                  <a:gd name="T47" fmla="*/ 20 h 87"/>
                  <a:gd name="T48" fmla="*/ 173 w 212"/>
                  <a:gd name="T49" fmla="*/ 26 h 87"/>
                  <a:gd name="T50" fmla="*/ 160 w 212"/>
                  <a:gd name="T51" fmla="*/ 31 h 87"/>
                  <a:gd name="T52" fmla="*/ 147 w 212"/>
                  <a:gd name="T53" fmla="*/ 38 h 87"/>
                  <a:gd name="T54" fmla="*/ 132 w 212"/>
                  <a:gd name="T55" fmla="*/ 45 h 87"/>
                  <a:gd name="T56" fmla="*/ 114 w 212"/>
                  <a:gd name="T57" fmla="*/ 53 h 87"/>
                  <a:gd name="T58" fmla="*/ 95 w 212"/>
                  <a:gd name="T59" fmla="*/ 60 h 87"/>
                  <a:gd name="T60" fmla="*/ 73 w 212"/>
                  <a:gd name="T61" fmla="*/ 69 h 87"/>
                  <a:gd name="T62" fmla="*/ 49 w 212"/>
                  <a:gd name="T63" fmla="*/ 78 h 87"/>
                  <a:gd name="T64" fmla="*/ 22 w 212"/>
                  <a:gd name="T65" fmla="*/ 87 h 87"/>
                  <a:gd name="T66" fmla="*/ 0 w 212"/>
                  <a:gd name="T67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7">
                    <a:moveTo>
                      <a:pt x="0" y="67"/>
                    </a:moveTo>
                    <a:lnTo>
                      <a:pt x="1" y="67"/>
                    </a:lnTo>
                    <a:lnTo>
                      <a:pt x="6" y="66"/>
                    </a:lnTo>
                    <a:lnTo>
                      <a:pt x="13" y="64"/>
                    </a:lnTo>
                    <a:lnTo>
                      <a:pt x="21" y="61"/>
                    </a:lnTo>
                    <a:lnTo>
                      <a:pt x="33" y="59"/>
                    </a:lnTo>
                    <a:lnTo>
                      <a:pt x="44" y="56"/>
                    </a:lnTo>
                    <a:lnTo>
                      <a:pt x="59" y="51"/>
                    </a:lnTo>
                    <a:lnTo>
                      <a:pt x="74" y="48"/>
                    </a:lnTo>
                    <a:lnTo>
                      <a:pt x="90" y="42"/>
                    </a:lnTo>
                    <a:lnTo>
                      <a:pt x="107" y="37"/>
                    </a:lnTo>
                    <a:lnTo>
                      <a:pt x="125" y="31"/>
                    </a:lnTo>
                    <a:lnTo>
                      <a:pt x="143" y="26"/>
                    </a:lnTo>
                    <a:lnTo>
                      <a:pt x="160" y="20"/>
                    </a:lnTo>
                    <a:lnTo>
                      <a:pt x="179" y="13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1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3" y="26"/>
                    </a:lnTo>
                    <a:lnTo>
                      <a:pt x="160" y="31"/>
                    </a:lnTo>
                    <a:lnTo>
                      <a:pt x="147" y="38"/>
                    </a:lnTo>
                    <a:lnTo>
                      <a:pt x="132" y="45"/>
                    </a:lnTo>
                    <a:lnTo>
                      <a:pt x="114" y="53"/>
                    </a:lnTo>
                    <a:lnTo>
                      <a:pt x="95" y="60"/>
                    </a:lnTo>
                    <a:lnTo>
                      <a:pt x="73" y="69"/>
                    </a:lnTo>
                    <a:lnTo>
                      <a:pt x="49" y="78"/>
                    </a:lnTo>
                    <a:lnTo>
                      <a:pt x="22" y="8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11">
                <a:extLst>
                  <a:ext uri="{FF2B5EF4-FFF2-40B4-BE49-F238E27FC236}">
                    <a16:creationId xmlns:a16="http://schemas.microsoft.com/office/drawing/2014/main" id="{08D5D038-33CE-46AC-A43E-D1B4DA688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1065"/>
                <a:ext cx="106" cy="44"/>
              </a:xfrm>
              <a:custGeom>
                <a:avLst/>
                <a:gdLst>
                  <a:gd name="T0" fmla="*/ 0 w 212"/>
                  <a:gd name="T1" fmla="*/ 65 h 86"/>
                  <a:gd name="T2" fmla="*/ 1 w 212"/>
                  <a:gd name="T3" fmla="*/ 65 h 86"/>
                  <a:gd name="T4" fmla="*/ 6 w 212"/>
                  <a:gd name="T5" fmla="*/ 64 h 86"/>
                  <a:gd name="T6" fmla="*/ 13 w 212"/>
                  <a:gd name="T7" fmla="*/ 62 h 86"/>
                  <a:gd name="T8" fmla="*/ 21 w 212"/>
                  <a:gd name="T9" fmla="*/ 60 h 86"/>
                  <a:gd name="T10" fmla="*/ 32 w 212"/>
                  <a:gd name="T11" fmla="*/ 57 h 86"/>
                  <a:gd name="T12" fmla="*/ 44 w 212"/>
                  <a:gd name="T13" fmla="*/ 54 h 86"/>
                  <a:gd name="T14" fmla="*/ 59 w 212"/>
                  <a:gd name="T15" fmla="*/ 50 h 86"/>
                  <a:gd name="T16" fmla="*/ 74 w 212"/>
                  <a:gd name="T17" fmla="*/ 46 h 86"/>
                  <a:gd name="T18" fmla="*/ 90 w 212"/>
                  <a:gd name="T19" fmla="*/ 41 h 86"/>
                  <a:gd name="T20" fmla="*/ 107 w 212"/>
                  <a:gd name="T21" fmla="*/ 35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8 h 86"/>
                  <a:gd name="T28" fmla="*/ 179 w 212"/>
                  <a:gd name="T29" fmla="*/ 12 h 86"/>
                  <a:gd name="T30" fmla="*/ 196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10 w 212"/>
                  <a:gd name="T37" fmla="*/ 1 h 86"/>
                  <a:gd name="T38" fmla="*/ 207 w 212"/>
                  <a:gd name="T39" fmla="*/ 3 h 86"/>
                  <a:gd name="T40" fmla="*/ 203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3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3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5"/>
                    </a:moveTo>
                    <a:lnTo>
                      <a:pt x="1" y="65"/>
                    </a:lnTo>
                    <a:lnTo>
                      <a:pt x="6" y="64"/>
                    </a:lnTo>
                    <a:lnTo>
                      <a:pt x="13" y="62"/>
                    </a:lnTo>
                    <a:lnTo>
                      <a:pt x="21" y="60"/>
                    </a:lnTo>
                    <a:lnTo>
                      <a:pt x="32" y="57"/>
                    </a:lnTo>
                    <a:lnTo>
                      <a:pt x="44" y="54"/>
                    </a:lnTo>
                    <a:lnTo>
                      <a:pt x="59" y="50"/>
                    </a:lnTo>
                    <a:lnTo>
                      <a:pt x="74" y="46"/>
                    </a:lnTo>
                    <a:lnTo>
                      <a:pt x="90" y="41"/>
                    </a:lnTo>
                    <a:lnTo>
                      <a:pt x="107" y="35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8"/>
                    </a:lnTo>
                    <a:lnTo>
                      <a:pt x="179" y="12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7" y="3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3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3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12">
                <a:extLst>
                  <a:ext uri="{FF2B5EF4-FFF2-40B4-BE49-F238E27FC236}">
                    <a16:creationId xmlns:a16="http://schemas.microsoft.com/office/drawing/2014/main" id="{D9D658EF-F91E-4CD7-A8A9-7923A05D9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1096"/>
                <a:ext cx="106" cy="44"/>
              </a:xfrm>
              <a:custGeom>
                <a:avLst/>
                <a:gdLst>
                  <a:gd name="T0" fmla="*/ 0 w 212"/>
                  <a:gd name="T1" fmla="*/ 66 h 86"/>
                  <a:gd name="T2" fmla="*/ 1 w 212"/>
                  <a:gd name="T3" fmla="*/ 66 h 86"/>
                  <a:gd name="T4" fmla="*/ 5 w 212"/>
                  <a:gd name="T5" fmla="*/ 64 h 86"/>
                  <a:gd name="T6" fmla="*/ 12 w 212"/>
                  <a:gd name="T7" fmla="*/ 62 h 86"/>
                  <a:gd name="T8" fmla="*/ 20 w 212"/>
                  <a:gd name="T9" fmla="*/ 60 h 86"/>
                  <a:gd name="T10" fmla="*/ 32 w 212"/>
                  <a:gd name="T11" fmla="*/ 58 h 86"/>
                  <a:gd name="T12" fmla="*/ 43 w 212"/>
                  <a:gd name="T13" fmla="*/ 54 h 86"/>
                  <a:gd name="T14" fmla="*/ 58 w 212"/>
                  <a:gd name="T15" fmla="*/ 51 h 86"/>
                  <a:gd name="T16" fmla="*/ 73 w 212"/>
                  <a:gd name="T17" fmla="*/ 46 h 86"/>
                  <a:gd name="T18" fmla="*/ 90 w 212"/>
                  <a:gd name="T19" fmla="*/ 41 h 86"/>
                  <a:gd name="T20" fmla="*/ 107 w 212"/>
                  <a:gd name="T21" fmla="*/ 37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9 h 86"/>
                  <a:gd name="T28" fmla="*/ 178 w 212"/>
                  <a:gd name="T29" fmla="*/ 13 h 86"/>
                  <a:gd name="T30" fmla="*/ 195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09 w 212"/>
                  <a:gd name="T37" fmla="*/ 1 h 86"/>
                  <a:gd name="T38" fmla="*/ 207 w 212"/>
                  <a:gd name="T39" fmla="*/ 3 h 86"/>
                  <a:gd name="T40" fmla="*/ 202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2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2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6"/>
                    </a:moveTo>
                    <a:lnTo>
                      <a:pt x="1" y="66"/>
                    </a:lnTo>
                    <a:lnTo>
                      <a:pt x="5" y="64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90" y="41"/>
                    </a:lnTo>
                    <a:lnTo>
                      <a:pt x="107" y="37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09" y="1"/>
                    </a:lnTo>
                    <a:lnTo>
                      <a:pt x="207" y="3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14">
                <a:extLst>
                  <a:ext uri="{FF2B5EF4-FFF2-40B4-BE49-F238E27FC236}">
                    <a16:creationId xmlns:a16="http://schemas.microsoft.com/office/drawing/2014/main" id="{48F02A27-8058-424B-8DAD-8D34C8BCD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1384"/>
                <a:ext cx="121" cy="73"/>
              </a:xfrm>
              <a:custGeom>
                <a:avLst/>
                <a:gdLst>
                  <a:gd name="T0" fmla="*/ 205 w 242"/>
                  <a:gd name="T1" fmla="*/ 143 h 146"/>
                  <a:gd name="T2" fmla="*/ 203 w 242"/>
                  <a:gd name="T3" fmla="*/ 142 h 146"/>
                  <a:gd name="T4" fmla="*/ 197 w 242"/>
                  <a:gd name="T5" fmla="*/ 137 h 146"/>
                  <a:gd name="T6" fmla="*/ 189 w 242"/>
                  <a:gd name="T7" fmla="*/ 131 h 146"/>
                  <a:gd name="T8" fmla="*/ 177 w 242"/>
                  <a:gd name="T9" fmla="*/ 123 h 146"/>
                  <a:gd name="T10" fmla="*/ 163 w 242"/>
                  <a:gd name="T11" fmla="*/ 113 h 146"/>
                  <a:gd name="T12" fmla="*/ 148 w 242"/>
                  <a:gd name="T13" fmla="*/ 101 h 146"/>
                  <a:gd name="T14" fmla="*/ 130 w 242"/>
                  <a:gd name="T15" fmla="*/ 90 h 146"/>
                  <a:gd name="T16" fmla="*/ 113 w 242"/>
                  <a:gd name="T17" fmla="*/ 77 h 146"/>
                  <a:gd name="T18" fmla="*/ 95 w 242"/>
                  <a:gd name="T19" fmla="*/ 64 h 146"/>
                  <a:gd name="T20" fmla="*/ 76 w 242"/>
                  <a:gd name="T21" fmla="*/ 52 h 146"/>
                  <a:gd name="T22" fmla="*/ 59 w 242"/>
                  <a:gd name="T23" fmla="*/ 40 h 146"/>
                  <a:gd name="T24" fmla="*/ 44 w 242"/>
                  <a:gd name="T25" fmla="*/ 29 h 146"/>
                  <a:gd name="T26" fmla="*/ 29 w 242"/>
                  <a:gd name="T27" fmla="*/ 19 h 146"/>
                  <a:gd name="T28" fmla="*/ 16 w 242"/>
                  <a:gd name="T29" fmla="*/ 10 h 146"/>
                  <a:gd name="T30" fmla="*/ 7 w 242"/>
                  <a:gd name="T31" fmla="*/ 4 h 146"/>
                  <a:gd name="T32" fmla="*/ 0 w 242"/>
                  <a:gd name="T33" fmla="*/ 0 h 146"/>
                  <a:gd name="T34" fmla="*/ 3 w 242"/>
                  <a:gd name="T35" fmla="*/ 1 h 146"/>
                  <a:gd name="T36" fmla="*/ 9 w 242"/>
                  <a:gd name="T37" fmla="*/ 6 h 146"/>
                  <a:gd name="T38" fmla="*/ 21 w 242"/>
                  <a:gd name="T39" fmla="*/ 11 h 146"/>
                  <a:gd name="T40" fmla="*/ 35 w 242"/>
                  <a:gd name="T41" fmla="*/ 21 h 146"/>
                  <a:gd name="T42" fmla="*/ 52 w 242"/>
                  <a:gd name="T43" fmla="*/ 30 h 146"/>
                  <a:gd name="T44" fmla="*/ 72 w 242"/>
                  <a:gd name="T45" fmla="*/ 41 h 146"/>
                  <a:gd name="T46" fmla="*/ 92 w 242"/>
                  <a:gd name="T47" fmla="*/ 54 h 146"/>
                  <a:gd name="T48" fmla="*/ 114 w 242"/>
                  <a:gd name="T49" fmla="*/ 67 h 146"/>
                  <a:gd name="T50" fmla="*/ 136 w 242"/>
                  <a:gd name="T51" fmla="*/ 79 h 146"/>
                  <a:gd name="T52" fmla="*/ 157 w 242"/>
                  <a:gd name="T53" fmla="*/ 92 h 146"/>
                  <a:gd name="T54" fmla="*/ 178 w 242"/>
                  <a:gd name="T55" fmla="*/ 105 h 146"/>
                  <a:gd name="T56" fmla="*/ 196 w 242"/>
                  <a:gd name="T57" fmla="*/ 116 h 146"/>
                  <a:gd name="T58" fmla="*/ 212 w 242"/>
                  <a:gd name="T59" fmla="*/ 127 h 146"/>
                  <a:gd name="T60" fmla="*/ 226 w 242"/>
                  <a:gd name="T61" fmla="*/ 135 h 146"/>
                  <a:gd name="T62" fmla="*/ 236 w 242"/>
                  <a:gd name="T63" fmla="*/ 142 h 146"/>
                  <a:gd name="T64" fmla="*/ 242 w 242"/>
                  <a:gd name="T65" fmla="*/ 146 h 146"/>
                  <a:gd name="T66" fmla="*/ 205 w 242"/>
                  <a:gd name="T6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146">
                    <a:moveTo>
                      <a:pt x="205" y="143"/>
                    </a:moveTo>
                    <a:lnTo>
                      <a:pt x="203" y="142"/>
                    </a:lnTo>
                    <a:lnTo>
                      <a:pt x="197" y="137"/>
                    </a:lnTo>
                    <a:lnTo>
                      <a:pt x="189" y="131"/>
                    </a:lnTo>
                    <a:lnTo>
                      <a:pt x="177" y="123"/>
                    </a:lnTo>
                    <a:lnTo>
                      <a:pt x="163" y="113"/>
                    </a:lnTo>
                    <a:lnTo>
                      <a:pt x="148" y="101"/>
                    </a:lnTo>
                    <a:lnTo>
                      <a:pt x="130" y="90"/>
                    </a:lnTo>
                    <a:lnTo>
                      <a:pt x="113" y="77"/>
                    </a:lnTo>
                    <a:lnTo>
                      <a:pt x="95" y="64"/>
                    </a:lnTo>
                    <a:lnTo>
                      <a:pt x="76" y="52"/>
                    </a:lnTo>
                    <a:lnTo>
                      <a:pt x="59" y="40"/>
                    </a:lnTo>
                    <a:lnTo>
                      <a:pt x="44" y="29"/>
                    </a:lnTo>
                    <a:lnTo>
                      <a:pt x="29" y="19"/>
                    </a:lnTo>
                    <a:lnTo>
                      <a:pt x="16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21" y="11"/>
                    </a:lnTo>
                    <a:lnTo>
                      <a:pt x="35" y="21"/>
                    </a:lnTo>
                    <a:lnTo>
                      <a:pt x="52" y="30"/>
                    </a:lnTo>
                    <a:lnTo>
                      <a:pt x="72" y="41"/>
                    </a:lnTo>
                    <a:lnTo>
                      <a:pt x="92" y="54"/>
                    </a:lnTo>
                    <a:lnTo>
                      <a:pt x="114" y="67"/>
                    </a:lnTo>
                    <a:lnTo>
                      <a:pt x="136" y="79"/>
                    </a:lnTo>
                    <a:lnTo>
                      <a:pt x="157" y="92"/>
                    </a:lnTo>
                    <a:lnTo>
                      <a:pt x="178" y="105"/>
                    </a:lnTo>
                    <a:lnTo>
                      <a:pt x="196" y="116"/>
                    </a:lnTo>
                    <a:lnTo>
                      <a:pt x="212" y="127"/>
                    </a:lnTo>
                    <a:lnTo>
                      <a:pt x="226" y="135"/>
                    </a:lnTo>
                    <a:lnTo>
                      <a:pt x="236" y="142"/>
                    </a:lnTo>
                    <a:lnTo>
                      <a:pt x="242" y="146"/>
                    </a:lnTo>
                    <a:lnTo>
                      <a:pt x="20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15">
                <a:extLst>
                  <a:ext uri="{FF2B5EF4-FFF2-40B4-BE49-F238E27FC236}">
                    <a16:creationId xmlns:a16="http://schemas.microsoft.com/office/drawing/2014/main" id="{FD1CD769-18F4-45AD-A603-728995E34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1326"/>
                <a:ext cx="197" cy="128"/>
              </a:xfrm>
              <a:custGeom>
                <a:avLst/>
                <a:gdLst>
                  <a:gd name="T0" fmla="*/ 365 w 393"/>
                  <a:gd name="T1" fmla="*/ 254 h 254"/>
                  <a:gd name="T2" fmla="*/ 363 w 393"/>
                  <a:gd name="T3" fmla="*/ 252 h 254"/>
                  <a:gd name="T4" fmla="*/ 355 w 393"/>
                  <a:gd name="T5" fmla="*/ 246 h 254"/>
                  <a:gd name="T6" fmla="*/ 342 w 393"/>
                  <a:gd name="T7" fmla="*/ 236 h 254"/>
                  <a:gd name="T8" fmla="*/ 326 w 393"/>
                  <a:gd name="T9" fmla="*/ 223 h 254"/>
                  <a:gd name="T10" fmla="*/ 306 w 393"/>
                  <a:gd name="T11" fmla="*/ 208 h 254"/>
                  <a:gd name="T12" fmla="*/ 283 w 393"/>
                  <a:gd name="T13" fmla="*/ 191 h 254"/>
                  <a:gd name="T14" fmla="*/ 258 w 393"/>
                  <a:gd name="T15" fmla="*/ 172 h 254"/>
                  <a:gd name="T16" fmla="*/ 230 w 393"/>
                  <a:gd name="T17" fmla="*/ 152 h 254"/>
                  <a:gd name="T18" fmla="*/ 201 w 393"/>
                  <a:gd name="T19" fmla="*/ 131 h 254"/>
                  <a:gd name="T20" fmla="*/ 171 w 393"/>
                  <a:gd name="T21" fmla="*/ 109 h 254"/>
                  <a:gd name="T22" fmla="*/ 141 w 393"/>
                  <a:gd name="T23" fmla="*/ 88 h 254"/>
                  <a:gd name="T24" fmla="*/ 110 w 393"/>
                  <a:gd name="T25" fmla="*/ 68 h 254"/>
                  <a:gd name="T26" fmla="*/ 80 w 393"/>
                  <a:gd name="T27" fmla="*/ 48 h 254"/>
                  <a:gd name="T28" fmla="*/ 52 w 393"/>
                  <a:gd name="T29" fmla="*/ 30 h 254"/>
                  <a:gd name="T30" fmla="*/ 25 w 393"/>
                  <a:gd name="T31" fmla="*/ 13 h 254"/>
                  <a:gd name="T32" fmla="*/ 0 w 393"/>
                  <a:gd name="T33" fmla="*/ 0 h 254"/>
                  <a:gd name="T34" fmla="*/ 2 w 393"/>
                  <a:gd name="T35" fmla="*/ 1 h 254"/>
                  <a:gd name="T36" fmla="*/ 8 w 393"/>
                  <a:gd name="T37" fmla="*/ 3 h 254"/>
                  <a:gd name="T38" fmla="*/ 18 w 393"/>
                  <a:gd name="T39" fmla="*/ 8 h 254"/>
                  <a:gd name="T40" fmla="*/ 32 w 393"/>
                  <a:gd name="T41" fmla="*/ 15 h 254"/>
                  <a:gd name="T42" fmla="*/ 48 w 393"/>
                  <a:gd name="T43" fmla="*/ 23 h 254"/>
                  <a:gd name="T44" fmla="*/ 69 w 393"/>
                  <a:gd name="T45" fmla="*/ 34 h 254"/>
                  <a:gd name="T46" fmla="*/ 92 w 393"/>
                  <a:gd name="T47" fmla="*/ 46 h 254"/>
                  <a:gd name="T48" fmla="*/ 117 w 393"/>
                  <a:gd name="T49" fmla="*/ 61 h 254"/>
                  <a:gd name="T50" fmla="*/ 146 w 393"/>
                  <a:gd name="T51" fmla="*/ 77 h 254"/>
                  <a:gd name="T52" fmla="*/ 176 w 393"/>
                  <a:gd name="T53" fmla="*/ 95 h 254"/>
                  <a:gd name="T54" fmla="*/ 208 w 393"/>
                  <a:gd name="T55" fmla="*/ 115 h 254"/>
                  <a:gd name="T56" fmla="*/ 243 w 393"/>
                  <a:gd name="T57" fmla="*/ 138 h 254"/>
                  <a:gd name="T58" fmla="*/ 279 w 393"/>
                  <a:gd name="T59" fmla="*/ 162 h 254"/>
                  <a:gd name="T60" fmla="*/ 315 w 393"/>
                  <a:gd name="T61" fmla="*/ 189 h 254"/>
                  <a:gd name="T62" fmla="*/ 353 w 393"/>
                  <a:gd name="T63" fmla="*/ 217 h 254"/>
                  <a:gd name="T64" fmla="*/ 393 w 393"/>
                  <a:gd name="T65" fmla="*/ 247 h 254"/>
                  <a:gd name="T66" fmla="*/ 365 w 393"/>
                  <a:gd name="T67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4">
                    <a:moveTo>
                      <a:pt x="365" y="254"/>
                    </a:moveTo>
                    <a:lnTo>
                      <a:pt x="363" y="252"/>
                    </a:lnTo>
                    <a:lnTo>
                      <a:pt x="355" y="246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8"/>
                    </a:lnTo>
                    <a:lnTo>
                      <a:pt x="283" y="191"/>
                    </a:lnTo>
                    <a:lnTo>
                      <a:pt x="258" y="172"/>
                    </a:lnTo>
                    <a:lnTo>
                      <a:pt x="230" y="152"/>
                    </a:lnTo>
                    <a:lnTo>
                      <a:pt x="201" y="131"/>
                    </a:lnTo>
                    <a:lnTo>
                      <a:pt x="171" y="109"/>
                    </a:lnTo>
                    <a:lnTo>
                      <a:pt x="141" y="88"/>
                    </a:lnTo>
                    <a:lnTo>
                      <a:pt x="110" y="68"/>
                    </a:lnTo>
                    <a:lnTo>
                      <a:pt x="80" y="48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4"/>
                    </a:lnTo>
                    <a:lnTo>
                      <a:pt x="92" y="46"/>
                    </a:lnTo>
                    <a:lnTo>
                      <a:pt x="117" y="61"/>
                    </a:lnTo>
                    <a:lnTo>
                      <a:pt x="146" y="77"/>
                    </a:lnTo>
                    <a:lnTo>
                      <a:pt x="176" y="95"/>
                    </a:lnTo>
                    <a:lnTo>
                      <a:pt x="208" y="115"/>
                    </a:lnTo>
                    <a:lnTo>
                      <a:pt x="243" y="138"/>
                    </a:lnTo>
                    <a:lnTo>
                      <a:pt x="279" y="162"/>
                    </a:lnTo>
                    <a:lnTo>
                      <a:pt x="315" y="189"/>
                    </a:lnTo>
                    <a:lnTo>
                      <a:pt x="353" y="217"/>
                    </a:lnTo>
                    <a:lnTo>
                      <a:pt x="393" y="247"/>
                    </a:lnTo>
                    <a:lnTo>
                      <a:pt x="365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16">
                <a:extLst>
                  <a:ext uri="{FF2B5EF4-FFF2-40B4-BE49-F238E27FC236}">
                    <a16:creationId xmlns:a16="http://schemas.microsoft.com/office/drawing/2014/main" id="{A490A63F-C454-4B1C-8D82-514505396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1311"/>
                <a:ext cx="197" cy="127"/>
              </a:xfrm>
              <a:custGeom>
                <a:avLst/>
                <a:gdLst>
                  <a:gd name="T0" fmla="*/ 365 w 394"/>
                  <a:gd name="T1" fmla="*/ 253 h 253"/>
                  <a:gd name="T2" fmla="*/ 363 w 394"/>
                  <a:gd name="T3" fmla="*/ 251 h 253"/>
                  <a:gd name="T4" fmla="*/ 355 w 394"/>
                  <a:gd name="T5" fmla="*/ 245 h 253"/>
                  <a:gd name="T6" fmla="*/ 342 w 394"/>
                  <a:gd name="T7" fmla="*/ 236 h 253"/>
                  <a:gd name="T8" fmla="*/ 326 w 394"/>
                  <a:gd name="T9" fmla="*/ 223 h 253"/>
                  <a:gd name="T10" fmla="*/ 306 w 394"/>
                  <a:gd name="T11" fmla="*/ 207 h 253"/>
                  <a:gd name="T12" fmla="*/ 283 w 394"/>
                  <a:gd name="T13" fmla="*/ 190 h 253"/>
                  <a:gd name="T14" fmla="*/ 258 w 394"/>
                  <a:gd name="T15" fmla="*/ 171 h 253"/>
                  <a:gd name="T16" fmla="*/ 230 w 394"/>
                  <a:gd name="T17" fmla="*/ 151 h 253"/>
                  <a:gd name="T18" fmla="*/ 202 w 394"/>
                  <a:gd name="T19" fmla="*/ 130 h 253"/>
                  <a:gd name="T20" fmla="*/ 172 w 394"/>
                  <a:gd name="T21" fmla="*/ 109 h 253"/>
                  <a:gd name="T22" fmla="*/ 142 w 394"/>
                  <a:gd name="T23" fmla="*/ 87 h 253"/>
                  <a:gd name="T24" fmla="*/ 111 w 394"/>
                  <a:gd name="T25" fmla="*/ 66 h 253"/>
                  <a:gd name="T26" fmla="*/ 81 w 394"/>
                  <a:gd name="T27" fmla="*/ 47 h 253"/>
                  <a:gd name="T28" fmla="*/ 52 w 394"/>
                  <a:gd name="T29" fmla="*/ 30 h 253"/>
                  <a:gd name="T30" fmla="*/ 25 w 394"/>
                  <a:gd name="T31" fmla="*/ 13 h 253"/>
                  <a:gd name="T32" fmla="*/ 0 w 394"/>
                  <a:gd name="T33" fmla="*/ 0 h 253"/>
                  <a:gd name="T34" fmla="*/ 2 w 394"/>
                  <a:gd name="T35" fmla="*/ 1 h 253"/>
                  <a:gd name="T36" fmla="*/ 8 w 394"/>
                  <a:gd name="T37" fmla="*/ 3 h 253"/>
                  <a:gd name="T38" fmla="*/ 19 w 394"/>
                  <a:gd name="T39" fmla="*/ 8 h 253"/>
                  <a:gd name="T40" fmla="*/ 32 w 394"/>
                  <a:gd name="T41" fmla="*/ 15 h 253"/>
                  <a:gd name="T42" fmla="*/ 48 w 394"/>
                  <a:gd name="T43" fmla="*/ 23 h 253"/>
                  <a:gd name="T44" fmla="*/ 69 w 394"/>
                  <a:gd name="T45" fmla="*/ 33 h 253"/>
                  <a:gd name="T46" fmla="*/ 92 w 394"/>
                  <a:gd name="T47" fmla="*/ 46 h 253"/>
                  <a:gd name="T48" fmla="*/ 118 w 394"/>
                  <a:gd name="T49" fmla="*/ 60 h 253"/>
                  <a:gd name="T50" fmla="*/ 146 w 394"/>
                  <a:gd name="T51" fmla="*/ 77 h 253"/>
                  <a:gd name="T52" fmla="*/ 176 w 394"/>
                  <a:gd name="T53" fmla="*/ 94 h 253"/>
                  <a:gd name="T54" fmla="*/ 210 w 394"/>
                  <a:gd name="T55" fmla="*/ 115 h 253"/>
                  <a:gd name="T56" fmla="*/ 243 w 394"/>
                  <a:gd name="T57" fmla="*/ 137 h 253"/>
                  <a:gd name="T58" fmla="*/ 279 w 394"/>
                  <a:gd name="T59" fmla="*/ 162 h 253"/>
                  <a:gd name="T60" fmla="*/ 317 w 394"/>
                  <a:gd name="T61" fmla="*/ 189 h 253"/>
                  <a:gd name="T62" fmla="*/ 355 w 394"/>
                  <a:gd name="T63" fmla="*/ 216 h 253"/>
                  <a:gd name="T64" fmla="*/ 394 w 394"/>
                  <a:gd name="T65" fmla="*/ 247 h 253"/>
                  <a:gd name="T66" fmla="*/ 365 w 394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4" h="253">
                    <a:moveTo>
                      <a:pt x="365" y="253"/>
                    </a:moveTo>
                    <a:lnTo>
                      <a:pt x="363" y="251"/>
                    </a:lnTo>
                    <a:lnTo>
                      <a:pt x="355" y="245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0" y="151"/>
                    </a:lnTo>
                    <a:lnTo>
                      <a:pt x="202" y="130"/>
                    </a:lnTo>
                    <a:lnTo>
                      <a:pt x="172" y="109"/>
                    </a:lnTo>
                    <a:lnTo>
                      <a:pt x="142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9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60"/>
                    </a:lnTo>
                    <a:lnTo>
                      <a:pt x="146" y="77"/>
                    </a:lnTo>
                    <a:lnTo>
                      <a:pt x="176" y="94"/>
                    </a:lnTo>
                    <a:lnTo>
                      <a:pt x="210" y="115"/>
                    </a:lnTo>
                    <a:lnTo>
                      <a:pt x="243" y="137"/>
                    </a:lnTo>
                    <a:lnTo>
                      <a:pt x="279" y="162"/>
                    </a:lnTo>
                    <a:lnTo>
                      <a:pt x="317" y="189"/>
                    </a:lnTo>
                    <a:lnTo>
                      <a:pt x="355" y="216"/>
                    </a:lnTo>
                    <a:lnTo>
                      <a:pt x="394" y="247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17">
                <a:extLst>
                  <a:ext uri="{FF2B5EF4-FFF2-40B4-BE49-F238E27FC236}">
                    <a16:creationId xmlns:a16="http://schemas.microsoft.com/office/drawing/2014/main" id="{E31C6611-5CB8-4D97-86D9-D12432CA8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1244"/>
                <a:ext cx="243" cy="153"/>
              </a:xfrm>
              <a:custGeom>
                <a:avLst/>
                <a:gdLst>
                  <a:gd name="T0" fmla="*/ 458 w 486"/>
                  <a:gd name="T1" fmla="*/ 306 h 306"/>
                  <a:gd name="T2" fmla="*/ 454 w 486"/>
                  <a:gd name="T3" fmla="*/ 304 h 306"/>
                  <a:gd name="T4" fmla="*/ 443 w 486"/>
                  <a:gd name="T5" fmla="*/ 296 h 306"/>
                  <a:gd name="T6" fmla="*/ 427 w 486"/>
                  <a:gd name="T7" fmla="*/ 283 h 306"/>
                  <a:gd name="T8" fmla="*/ 405 w 486"/>
                  <a:gd name="T9" fmla="*/ 267 h 306"/>
                  <a:gd name="T10" fmla="*/ 377 w 486"/>
                  <a:gd name="T11" fmla="*/ 249 h 306"/>
                  <a:gd name="T12" fmla="*/ 347 w 486"/>
                  <a:gd name="T13" fmla="*/ 227 h 306"/>
                  <a:gd name="T14" fmla="*/ 312 w 486"/>
                  <a:gd name="T15" fmla="*/ 203 h 306"/>
                  <a:gd name="T16" fmla="*/ 277 w 486"/>
                  <a:gd name="T17" fmla="*/ 177 h 306"/>
                  <a:gd name="T18" fmla="*/ 240 w 486"/>
                  <a:gd name="T19" fmla="*/ 151 h 306"/>
                  <a:gd name="T20" fmla="*/ 201 w 486"/>
                  <a:gd name="T21" fmla="*/ 125 h 306"/>
                  <a:gd name="T22" fmla="*/ 163 w 486"/>
                  <a:gd name="T23" fmla="*/ 100 h 306"/>
                  <a:gd name="T24" fmla="*/ 126 w 486"/>
                  <a:gd name="T25" fmla="*/ 75 h 306"/>
                  <a:gd name="T26" fmla="*/ 90 w 486"/>
                  <a:gd name="T27" fmla="*/ 52 h 306"/>
                  <a:gd name="T28" fmla="*/ 57 w 486"/>
                  <a:gd name="T29" fmla="*/ 32 h 306"/>
                  <a:gd name="T30" fmla="*/ 27 w 486"/>
                  <a:gd name="T31" fmla="*/ 14 h 306"/>
                  <a:gd name="T32" fmla="*/ 0 w 486"/>
                  <a:gd name="T33" fmla="*/ 0 h 306"/>
                  <a:gd name="T34" fmla="*/ 4 w 486"/>
                  <a:gd name="T35" fmla="*/ 1 h 306"/>
                  <a:gd name="T36" fmla="*/ 13 w 486"/>
                  <a:gd name="T37" fmla="*/ 6 h 306"/>
                  <a:gd name="T38" fmla="*/ 27 w 486"/>
                  <a:gd name="T39" fmla="*/ 13 h 306"/>
                  <a:gd name="T40" fmla="*/ 46 w 486"/>
                  <a:gd name="T41" fmla="*/ 23 h 306"/>
                  <a:gd name="T42" fmla="*/ 71 w 486"/>
                  <a:gd name="T43" fmla="*/ 36 h 306"/>
                  <a:gd name="T44" fmla="*/ 98 w 486"/>
                  <a:gd name="T45" fmla="*/ 51 h 306"/>
                  <a:gd name="T46" fmla="*/ 130 w 486"/>
                  <a:gd name="T47" fmla="*/ 68 h 306"/>
                  <a:gd name="T48" fmla="*/ 164 w 486"/>
                  <a:gd name="T49" fmla="*/ 86 h 306"/>
                  <a:gd name="T50" fmla="*/ 201 w 486"/>
                  <a:gd name="T51" fmla="*/ 108 h 306"/>
                  <a:gd name="T52" fmla="*/ 240 w 486"/>
                  <a:gd name="T53" fmla="*/ 131 h 306"/>
                  <a:gd name="T54" fmla="*/ 280 w 486"/>
                  <a:gd name="T55" fmla="*/ 155 h 306"/>
                  <a:gd name="T56" fmla="*/ 322 w 486"/>
                  <a:gd name="T57" fmla="*/ 182 h 306"/>
                  <a:gd name="T58" fmla="*/ 363 w 486"/>
                  <a:gd name="T59" fmla="*/ 210 h 306"/>
                  <a:gd name="T60" fmla="*/ 405 w 486"/>
                  <a:gd name="T61" fmla="*/ 240 h 306"/>
                  <a:gd name="T62" fmla="*/ 446 w 486"/>
                  <a:gd name="T63" fmla="*/ 269 h 306"/>
                  <a:gd name="T64" fmla="*/ 486 w 486"/>
                  <a:gd name="T65" fmla="*/ 301 h 306"/>
                  <a:gd name="T66" fmla="*/ 458 w 486"/>
                  <a:gd name="T6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6" h="306">
                    <a:moveTo>
                      <a:pt x="458" y="306"/>
                    </a:moveTo>
                    <a:lnTo>
                      <a:pt x="454" y="304"/>
                    </a:lnTo>
                    <a:lnTo>
                      <a:pt x="443" y="296"/>
                    </a:lnTo>
                    <a:lnTo>
                      <a:pt x="427" y="283"/>
                    </a:lnTo>
                    <a:lnTo>
                      <a:pt x="405" y="267"/>
                    </a:lnTo>
                    <a:lnTo>
                      <a:pt x="377" y="249"/>
                    </a:lnTo>
                    <a:lnTo>
                      <a:pt x="347" y="227"/>
                    </a:lnTo>
                    <a:lnTo>
                      <a:pt x="312" y="203"/>
                    </a:lnTo>
                    <a:lnTo>
                      <a:pt x="277" y="177"/>
                    </a:lnTo>
                    <a:lnTo>
                      <a:pt x="240" y="151"/>
                    </a:lnTo>
                    <a:lnTo>
                      <a:pt x="201" y="125"/>
                    </a:lnTo>
                    <a:lnTo>
                      <a:pt x="163" y="100"/>
                    </a:lnTo>
                    <a:lnTo>
                      <a:pt x="126" y="75"/>
                    </a:lnTo>
                    <a:lnTo>
                      <a:pt x="90" y="52"/>
                    </a:lnTo>
                    <a:lnTo>
                      <a:pt x="57" y="32"/>
                    </a:lnTo>
                    <a:lnTo>
                      <a:pt x="27" y="14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3" y="6"/>
                    </a:lnTo>
                    <a:lnTo>
                      <a:pt x="27" y="13"/>
                    </a:lnTo>
                    <a:lnTo>
                      <a:pt x="46" y="23"/>
                    </a:lnTo>
                    <a:lnTo>
                      <a:pt x="71" y="36"/>
                    </a:lnTo>
                    <a:lnTo>
                      <a:pt x="98" y="51"/>
                    </a:lnTo>
                    <a:lnTo>
                      <a:pt x="130" y="68"/>
                    </a:lnTo>
                    <a:lnTo>
                      <a:pt x="164" y="86"/>
                    </a:lnTo>
                    <a:lnTo>
                      <a:pt x="201" y="108"/>
                    </a:lnTo>
                    <a:lnTo>
                      <a:pt x="240" y="131"/>
                    </a:lnTo>
                    <a:lnTo>
                      <a:pt x="280" y="155"/>
                    </a:lnTo>
                    <a:lnTo>
                      <a:pt x="322" y="182"/>
                    </a:lnTo>
                    <a:lnTo>
                      <a:pt x="363" y="210"/>
                    </a:lnTo>
                    <a:lnTo>
                      <a:pt x="405" y="240"/>
                    </a:lnTo>
                    <a:lnTo>
                      <a:pt x="446" y="269"/>
                    </a:lnTo>
                    <a:lnTo>
                      <a:pt x="486" y="301"/>
                    </a:lnTo>
                    <a:lnTo>
                      <a:pt x="458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18">
                <a:extLst>
                  <a:ext uri="{FF2B5EF4-FFF2-40B4-BE49-F238E27FC236}">
                    <a16:creationId xmlns:a16="http://schemas.microsoft.com/office/drawing/2014/main" id="{A936220C-3A89-46BD-B022-7C5E0C1F0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1262"/>
                <a:ext cx="197" cy="127"/>
              </a:xfrm>
              <a:custGeom>
                <a:avLst/>
                <a:gdLst>
                  <a:gd name="T0" fmla="*/ 365 w 393"/>
                  <a:gd name="T1" fmla="*/ 253 h 253"/>
                  <a:gd name="T2" fmla="*/ 362 w 393"/>
                  <a:gd name="T3" fmla="*/ 251 h 253"/>
                  <a:gd name="T4" fmla="*/ 354 w 393"/>
                  <a:gd name="T5" fmla="*/ 245 h 253"/>
                  <a:gd name="T6" fmla="*/ 342 w 393"/>
                  <a:gd name="T7" fmla="*/ 235 h 253"/>
                  <a:gd name="T8" fmla="*/ 325 w 393"/>
                  <a:gd name="T9" fmla="*/ 222 h 253"/>
                  <a:gd name="T10" fmla="*/ 306 w 393"/>
                  <a:gd name="T11" fmla="*/ 207 h 253"/>
                  <a:gd name="T12" fmla="*/ 283 w 393"/>
                  <a:gd name="T13" fmla="*/ 190 h 253"/>
                  <a:gd name="T14" fmla="*/ 258 w 393"/>
                  <a:gd name="T15" fmla="*/ 171 h 253"/>
                  <a:gd name="T16" fmla="*/ 231 w 393"/>
                  <a:gd name="T17" fmla="*/ 151 h 253"/>
                  <a:gd name="T18" fmla="*/ 201 w 393"/>
                  <a:gd name="T19" fmla="*/ 130 h 253"/>
                  <a:gd name="T20" fmla="*/ 172 w 393"/>
                  <a:gd name="T21" fmla="*/ 108 h 253"/>
                  <a:gd name="T22" fmla="*/ 141 w 393"/>
                  <a:gd name="T23" fmla="*/ 87 h 253"/>
                  <a:gd name="T24" fmla="*/ 111 w 393"/>
                  <a:gd name="T25" fmla="*/ 66 h 253"/>
                  <a:gd name="T26" fmla="*/ 81 w 393"/>
                  <a:gd name="T27" fmla="*/ 47 h 253"/>
                  <a:gd name="T28" fmla="*/ 52 w 393"/>
                  <a:gd name="T29" fmla="*/ 30 h 253"/>
                  <a:gd name="T30" fmla="*/ 25 w 393"/>
                  <a:gd name="T31" fmla="*/ 13 h 253"/>
                  <a:gd name="T32" fmla="*/ 0 w 393"/>
                  <a:gd name="T33" fmla="*/ 0 h 253"/>
                  <a:gd name="T34" fmla="*/ 2 w 393"/>
                  <a:gd name="T35" fmla="*/ 1 h 253"/>
                  <a:gd name="T36" fmla="*/ 8 w 393"/>
                  <a:gd name="T37" fmla="*/ 3 h 253"/>
                  <a:gd name="T38" fmla="*/ 18 w 393"/>
                  <a:gd name="T39" fmla="*/ 8 h 253"/>
                  <a:gd name="T40" fmla="*/ 32 w 393"/>
                  <a:gd name="T41" fmla="*/ 15 h 253"/>
                  <a:gd name="T42" fmla="*/ 48 w 393"/>
                  <a:gd name="T43" fmla="*/ 23 h 253"/>
                  <a:gd name="T44" fmla="*/ 69 w 393"/>
                  <a:gd name="T45" fmla="*/ 33 h 253"/>
                  <a:gd name="T46" fmla="*/ 92 w 393"/>
                  <a:gd name="T47" fmla="*/ 46 h 253"/>
                  <a:gd name="T48" fmla="*/ 117 w 393"/>
                  <a:gd name="T49" fmla="*/ 59 h 253"/>
                  <a:gd name="T50" fmla="*/ 146 w 393"/>
                  <a:gd name="T51" fmla="*/ 76 h 253"/>
                  <a:gd name="T52" fmla="*/ 176 w 393"/>
                  <a:gd name="T53" fmla="*/ 94 h 253"/>
                  <a:gd name="T54" fmla="*/ 209 w 393"/>
                  <a:gd name="T55" fmla="*/ 115 h 253"/>
                  <a:gd name="T56" fmla="*/ 243 w 393"/>
                  <a:gd name="T57" fmla="*/ 137 h 253"/>
                  <a:gd name="T58" fmla="*/ 278 w 393"/>
                  <a:gd name="T59" fmla="*/ 161 h 253"/>
                  <a:gd name="T60" fmla="*/ 316 w 393"/>
                  <a:gd name="T61" fmla="*/ 187 h 253"/>
                  <a:gd name="T62" fmla="*/ 354 w 393"/>
                  <a:gd name="T63" fmla="*/ 216 h 253"/>
                  <a:gd name="T64" fmla="*/ 393 w 393"/>
                  <a:gd name="T65" fmla="*/ 246 h 253"/>
                  <a:gd name="T66" fmla="*/ 365 w 393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3">
                    <a:moveTo>
                      <a:pt x="365" y="253"/>
                    </a:moveTo>
                    <a:lnTo>
                      <a:pt x="362" y="251"/>
                    </a:lnTo>
                    <a:lnTo>
                      <a:pt x="354" y="245"/>
                    </a:lnTo>
                    <a:lnTo>
                      <a:pt x="342" y="235"/>
                    </a:lnTo>
                    <a:lnTo>
                      <a:pt x="325" y="222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1" y="151"/>
                    </a:lnTo>
                    <a:lnTo>
                      <a:pt x="201" y="130"/>
                    </a:lnTo>
                    <a:lnTo>
                      <a:pt x="172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7" y="59"/>
                    </a:lnTo>
                    <a:lnTo>
                      <a:pt x="146" y="76"/>
                    </a:lnTo>
                    <a:lnTo>
                      <a:pt x="176" y="94"/>
                    </a:lnTo>
                    <a:lnTo>
                      <a:pt x="209" y="115"/>
                    </a:lnTo>
                    <a:lnTo>
                      <a:pt x="243" y="137"/>
                    </a:lnTo>
                    <a:lnTo>
                      <a:pt x="278" y="161"/>
                    </a:lnTo>
                    <a:lnTo>
                      <a:pt x="316" y="187"/>
                    </a:lnTo>
                    <a:lnTo>
                      <a:pt x="354" y="216"/>
                    </a:lnTo>
                    <a:lnTo>
                      <a:pt x="393" y="246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19">
                <a:extLst>
                  <a:ext uri="{FF2B5EF4-FFF2-40B4-BE49-F238E27FC236}">
                    <a16:creationId xmlns:a16="http://schemas.microsoft.com/office/drawing/2014/main" id="{DA682653-B21B-435F-8DFC-41A2103DE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224"/>
                <a:ext cx="197" cy="127"/>
              </a:xfrm>
              <a:custGeom>
                <a:avLst/>
                <a:gdLst>
                  <a:gd name="T0" fmla="*/ 366 w 395"/>
                  <a:gd name="T1" fmla="*/ 253 h 253"/>
                  <a:gd name="T2" fmla="*/ 364 w 395"/>
                  <a:gd name="T3" fmla="*/ 251 h 253"/>
                  <a:gd name="T4" fmla="*/ 356 w 395"/>
                  <a:gd name="T5" fmla="*/ 245 h 253"/>
                  <a:gd name="T6" fmla="*/ 343 w 395"/>
                  <a:gd name="T7" fmla="*/ 235 h 253"/>
                  <a:gd name="T8" fmla="*/ 327 w 395"/>
                  <a:gd name="T9" fmla="*/ 222 h 253"/>
                  <a:gd name="T10" fmla="*/ 307 w 395"/>
                  <a:gd name="T11" fmla="*/ 207 h 253"/>
                  <a:gd name="T12" fmla="*/ 284 w 395"/>
                  <a:gd name="T13" fmla="*/ 190 h 253"/>
                  <a:gd name="T14" fmla="*/ 259 w 395"/>
                  <a:gd name="T15" fmla="*/ 171 h 253"/>
                  <a:gd name="T16" fmla="*/ 231 w 395"/>
                  <a:gd name="T17" fmla="*/ 150 h 253"/>
                  <a:gd name="T18" fmla="*/ 202 w 395"/>
                  <a:gd name="T19" fmla="*/ 130 h 253"/>
                  <a:gd name="T20" fmla="*/ 173 w 395"/>
                  <a:gd name="T21" fmla="*/ 108 h 253"/>
                  <a:gd name="T22" fmla="*/ 141 w 395"/>
                  <a:gd name="T23" fmla="*/ 87 h 253"/>
                  <a:gd name="T24" fmla="*/ 111 w 395"/>
                  <a:gd name="T25" fmla="*/ 66 h 253"/>
                  <a:gd name="T26" fmla="*/ 82 w 395"/>
                  <a:gd name="T27" fmla="*/ 47 h 253"/>
                  <a:gd name="T28" fmla="*/ 53 w 395"/>
                  <a:gd name="T29" fmla="*/ 29 h 253"/>
                  <a:gd name="T30" fmla="*/ 25 w 395"/>
                  <a:gd name="T31" fmla="*/ 13 h 253"/>
                  <a:gd name="T32" fmla="*/ 0 w 395"/>
                  <a:gd name="T33" fmla="*/ 0 h 253"/>
                  <a:gd name="T34" fmla="*/ 2 w 395"/>
                  <a:gd name="T35" fmla="*/ 1 h 253"/>
                  <a:gd name="T36" fmla="*/ 8 w 395"/>
                  <a:gd name="T37" fmla="*/ 3 h 253"/>
                  <a:gd name="T38" fmla="*/ 18 w 395"/>
                  <a:gd name="T39" fmla="*/ 8 h 253"/>
                  <a:gd name="T40" fmla="*/ 32 w 395"/>
                  <a:gd name="T41" fmla="*/ 15 h 253"/>
                  <a:gd name="T42" fmla="*/ 49 w 395"/>
                  <a:gd name="T43" fmla="*/ 23 h 253"/>
                  <a:gd name="T44" fmla="*/ 69 w 395"/>
                  <a:gd name="T45" fmla="*/ 33 h 253"/>
                  <a:gd name="T46" fmla="*/ 92 w 395"/>
                  <a:gd name="T47" fmla="*/ 46 h 253"/>
                  <a:gd name="T48" fmla="*/ 118 w 395"/>
                  <a:gd name="T49" fmla="*/ 59 h 253"/>
                  <a:gd name="T50" fmla="*/ 146 w 395"/>
                  <a:gd name="T51" fmla="*/ 77 h 253"/>
                  <a:gd name="T52" fmla="*/ 177 w 395"/>
                  <a:gd name="T53" fmla="*/ 94 h 253"/>
                  <a:gd name="T54" fmla="*/ 209 w 395"/>
                  <a:gd name="T55" fmla="*/ 115 h 253"/>
                  <a:gd name="T56" fmla="*/ 244 w 395"/>
                  <a:gd name="T57" fmla="*/ 137 h 253"/>
                  <a:gd name="T58" fmla="*/ 280 w 395"/>
                  <a:gd name="T59" fmla="*/ 162 h 253"/>
                  <a:gd name="T60" fmla="*/ 318 w 395"/>
                  <a:gd name="T61" fmla="*/ 188 h 253"/>
                  <a:gd name="T62" fmla="*/ 356 w 395"/>
                  <a:gd name="T63" fmla="*/ 216 h 253"/>
                  <a:gd name="T64" fmla="*/ 395 w 395"/>
                  <a:gd name="T65" fmla="*/ 247 h 253"/>
                  <a:gd name="T66" fmla="*/ 366 w 395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5" h="253">
                    <a:moveTo>
                      <a:pt x="366" y="253"/>
                    </a:moveTo>
                    <a:lnTo>
                      <a:pt x="364" y="251"/>
                    </a:lnTo>
                    <a:lnTo>
                      <a:pt x="356" y="245"/>
                    </a:lnTo>
                    <a:lnTo>
                      <a:pt x="343" y="235"/>
                    </a:lnTo>
                    <a:lnTo>
                      <a:pt x="327" y="222"/>
                    </a:lnTo>
                    <a:lnTo>
                      <a:pt x="307" y="207"/>
                    </a:lnTo>
                    <a:lnTo>
                      <a:pt x="284" y="190"/>
                    </a:lnTo>
                    <a:lnTo>
                      <a:pt x="259" y="171"/>
                    </a:lnTo>
                    <a:lnTo>
                      <a:pt x="231" y="150"/>
                    </a:lnTo>
                    <a:lnTo>
                      <a:pt x="202" y="130"/>
                    </a:lnTo>
                    <a:lnTo>
                      <a:pt x="173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2" y="47"/>
                    </a:lnTo>
                    <a:lnTo>
                      <a:pt x="53" y="29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9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59"/>
                    </a:lnTo>
                    <a:lnTo>
                      <a:pt x="146" y="77"/>
                    </a:lnTo>
                    <a:lnTo>
                      <a:pt x="177" y="94"/>
                    </a:lnTo>
                    <a:lnTo>
                      <a:pt x="209" y="115"/>
                    </a:lnTo>
                    <a:lnTo>
                      <a:pt x="244" y="137"/>
                    </a:lnTo>
                    <a:lnTo>
                      <a:pt x="280" y="162"/>
                    </a:lnTo>
                    <a:lnTo>
                      <a:pt x="318" y="188"/>
                    </a:lnTo>
                    <a:lnTo>
                      <a:pt x="356" y="216"/>
                    </a:lnTo>
                    <a:lnTo>
                      <a:pt x="395" y="247"/>
                    </a:lnTo>
                    <a:lnTo>
                      <a:pt x="366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20">
                <a:extLst>
                  <a:ext uri="{FF2B5EF4-FFF2-40B4-BE49-F238E27FC236}">
                    <a16:creationId xmlns:a16="http://schemas.microsoft.com/office/drawing/2014/main" id="{E6ED6AAE-2F02-45C7-A49E-47892ED39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" y="1166"/>
                <a:ext cx="237" cy="150"/>
              </a:xfrm>
              <a:custGeom>
                <a:avLst/>
                <a:gdLst>
                  <a:gd name="T0" fmla="*/ 445 w 473"/>
                  <a:gd name="T1" fmla="*/ 301 h 301"/>
                  <a:gd name="T2" fmla="*/ 442 w 473"/>
                  <a:gd name="T3" fmla="*/ 299 h 301"/>
                  <a:gd name="T4" fmla="*/ 432 w 473"/>
                  <a:gd name="T5" fmla="*/ 291 h 301"/>
                  <a:gd name="T6" fmla="*/ 415 w 473"/>
                  <a:gd name="T7" fmla="*/ 279 h 301"/>
                  <a:gd name="T8" fmla="*/ 394 w 473"/>
                  <a:gd name="T9" fmla="*/ 263 h 301"/>
                  <a:gd name="T10" fmla="*/ 368 w 473"/>
                  <a:gd name="T11" fmla="*/ 244 h 301"/>
                  <a:gd name="T12" fmla="*/ 338 w 473"/>
                  <a:gd name="T13" fmla="*/ 223 h 301"/>
                  <a:gd name="T14" fmla="*/ 306 w 473"/>
                  <a:gd name="T15" fmla="*/ 199 h 301"/>
                  <a:gd name="T16" fmla="*/ 271 w 473"/>
                  <a:gd name="T17" fmla="*/ 175 h 301"/>
                  <a:gd name="T18" fmla="*/ 235 w 473"/>
                  <a:gd name="T19" fmla="*/ 150 h 301"/>
                  <a:gd name="T20" fmla="*/ 198 w 473"/>
                  <a:gd name="T21" fmla="*/ 125 h 301"/>
                  <a:gd name="T22" fmla="*/ 160 w 473"/>
                  <a:gd name="T23" fmla="*/ 99 h 301"/>
                  <a:gd name="T24" fmla="*/ 124 w 473"/>
                  <a:gd name="T25" fmla="*/ 75 h 301"/>
                  <a:gd name="T26" fmla="*/ 88 w 473"/>
                  <a:gd name="T27" fmla="*/ 52 h 301"/>
                  <a:gd name="T28" fmla="*/ 56 w 473"/>
                  <a:gd name="T29" fmla="*/ 32 h 301"/>
                  <a:gd name="T30" fmla="*/ 26 w 473"/>
                  <a:gd name="T31" fmla="*/ 14 h 301"/>
                  <a:gd name="T32" fmla="*/ 0 w 473"/>
                  <a:gd name="T33" fmla="*/ 0 h 301"/>
                  <a:gd name="T34" fmla="*/ 3 w 473"/>
                  <a:gd name="T35" fmla="*/ 1 h 301"/>
                  <a:gd name="T36" fmla="*/ 11 w 473"/>
                  <a:gd name="T37" fmla="*/ 6 h 301"/>
                  <a:gd name="T38" fmla="*/ 25 w 473"/>
                  <a:gd name="T39" fmla="*/ 13 h 301"/>
                  <a:gd name="T40" fmla="*/ 45 w 473"/>
                  <a:gd name="T41" fmla="*/ 22 h 301"/>
                  <a:gd name="T42" fmla="*/ 68 w 473"/>
                  <a:gd name="T43" fmla="*/ 35 h 301"/>
                  <a:gd name="T44" fmla="*/ 94 w 473"/>
                  <a:gd name="T45" fmla="*/ 49 h 301"/>
                  <a:gd name="T46" fmla="*/ 124 w 473"/>
                  <a:gd name="T47" fmla="*/ 66 h 301"/>
                  <a:gd name="T48" fmla="*/ 157 w 473"/>
                  <a:gd name="T49" fmla="*/ 84 h 301"/>
                  <a:gd name="T50" fmla="*/ 193 w 473"/>
                  <a:gd name="T51" fmla="*/ 105 h 301"/>
                  <a:gd name="T52" fmla="*/ 231 w 473"/>
                  <a:gd name="T53" fmla="*/ 127 h 301"/>
                  <a:gd name="T54" fmla="*/ 270 w 473"/>
                  <a:gd name="T55" fmla="*/ 151 h 301"/>
                  <a:gd name="T56" fmla="*/ 311 w 473"/>
                  <a:gd name="T57" fmla="*/ 178 h 301"/>
                  <a:gd name="T58" fmla="*/ 351 w 473"/>
                  <a:gd name="T59" fmla="*/ 204 h 301"/>
                  <a:gd name="T60" fmla="*/ 392 w 473"/>
                  <a:gd name="T61" fmla="*/ 233 h 301"/>
                  <a:gd name="T62" fmla="*/ 433 w 473"/>
                  <a:gd name="T63" fmla="*/ 263 h 301"/>
                  <a:gd name="T64" fmla="*/ 473 w 473"/>
                  <a:gd name="T65" fmla="*/ 294 h 301"/>
                  <a:gd name="T66" fmla="*/ 445 w 473"/>
                  <a:gd name="T6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3" h="301">
                    <a:moveTo>
                      <a:pt x="445" y="301"/>
                    </a:moveTo>
                    <a:lnTo>
                      <a:pt x="442" y="299"/>
                    </a:lnTo>
                    <a:lnTo>
                      <a:pt x="432" y="291"/>
                    </a:lnTo>
                    <a:lnTo>
                      <a:pt x="415" y="279"/>
                    </a:lnTo>
                    <a:lnTo>
                      <a:pt x="394" y="263"/>
                    </a:lnTo>
                    <a:lnTo>
                      <a:pt x="368" y="244"/>
                    </a:lnTo>
                    <a:lnTo>
                      <a:pt x="338" y="223"/>
                    </a:lnTo>
                    <a:lnTo>
                      <a:pt x="306" y="199"/>
                    </a:lnTo>
                    <a:lnTo>
                      <a:pt x="271" y="175"/>
                    </a:lnTo>
                    <a:lnTo>
                      <a:pt x="235" y="150"/>
                    </a:lnTo>
                    <a:lnTo>
                      <a:pt x="198" y="125"/>
                    </a:lnTo>
                    <a:lnTo>
                      <a:pt x="160" y="99"/>
                    </a:lnTo>
                    <a:lnTo>
                      <a:pt x="124" y="75"/>
                    </a:lnTo>
                    <a:lnTo>
                      <a:pt x="88" y="52"/>
                    </a:lnTo>
                    <a:lnTo>
                      <a:pt x="56" y="32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1" y="6"/>
                    </a:lnTo>
                    <a:lnTo>
                      <a:pt x="25" y="13"/>
                    </a:lnTo>
                    <a:lnTo>
                      <a:pt x="45" y="22"/>
                    </a:lnTo>
                    <a:lnTo>
                      <a:pt x="68" y="35"/>
                    </a:lnTo>
                    <a:lnTo>
                      <a:pt x="94" y="49"/>
                    </a:lnTo>
                    <a:lnTo>
                      <a:pt x="124" y="66"/>
                    </a:lnTo>
                    <a:lnTo>
                      <a:pt x="157" y="84"/>
                    </a:lnTo>
                    <a:lnTo>
                      <a:pt x="193" y="105"/>
                    </a:lnTo>
                    <a:lnTo>
                      <a:pt x="231" y="127"/>
                    </a:lnTo>
                    <a:lnTo>
                      <a:pt x="270" y="151"/>
                    </a:lnTo>
                    <a:lnTo>
                      <a:pt x="311" y="178"/>
                    </a:lnTo>
                    <a:lnTo>
                      <a:pt x="351" y="204"/>
                    </a:lnTo>
                    <a:lnTo>
                      <a:pt x="392" y="233"/>
                    </a:lnTo>
                    <a:lnTo>
                      <a:pt x="433" y="263"/>
                    </a:lnTo>
                    <a:lnTo>
                      <a:pt x="473" y="294"/>
                    </a:lnTo>
                    <a:lnTo>
                      <a:pt x="445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21">
                <a:extLst>
                  <a:ext uri="{FF2B5EF4-FFF2-40B4-BE49-F238E27FC236}">
                    <a16:creationId xmlns:a16="http://schemas.microsoft.com/office/drawing/2014/main" id="{BEFDA256-5CB9-4897-9586-22515587B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64"/>
                <a:ext cx="160" cy="108"/>
              </a:xfrm>
              <a:custGeom>
                <a:avLst/>
                <a:gdLst>
                  <a:gd name="T0" fmla="*/ 310 w 319"/>
                  <a:gd name="T1" fmla="*/ 214 h 214"/>
                  <a:gd name="T2" fmla="*/ 308 w 319"/>
                  <a:gd name="T3" fmla="*/ 213 h 214"/>
                  <a:gd name="T4" fmla="*/ 302 w 319"/>
                  <a:gd name="T5" fmla="*/ 207 h 214"/>
                  <a:gd name="T6" fmla="*/ 293 w 319"/>
                  <a:gd name="T7" fmla="*/ 200 h 214"/>
                  <a:gd name="T8" fmla="*/ 280 w 319"/>
                  <a:gd name="T9" fmla="*/ 190 h 214"/>
                  <a:gd name="T10" fmla="*/ 264 w 319"/>
                  <a:gd name="T11" fmla="*/ 177 h 214"/>
                  <a:gd name="T12" fmla="*/ 245 w 319"/>
                  <a:gd name="T13" fmla="*/ 163 h 214"/>
                  <a:gd name="T14" fmla="*/ 226 w 319"/>
                  <a:gd name="T15" fmla="*/ 147 h 214"/>
                  <a:gd name="T16" fmla="*/ 204 w 319"/>
                  <a:gd name="T17" fmla="*/ 131 h 214"/>
                  <a:gd name="T18" fmla="*/ 180 w 319"/>
                  <a:gd name="T19" fmla="*/ 114 h 214"/>
                  <a:gd name="T20" fmla="*/ 154 w 319"/>
                  <a:gd name="T21" fmla="*/ 95 h 214"/>
                  <a:gd name="T22" fmla="*/ 129 w 319"/>
                  <a:gd name="T23" fmla="*/ 78 h 214"/>
                  <a:gd name="T24" fmla="*/ 103 w 319"/>
                  <a:gd name="T25" fmla="*/ 61 h 214"/>
                  <a:gd name="T26" fmla="*/ 76 w 319"/>
                  <a:gd name="T27" fmla="*/ 44 h 214"/>
                  <a:gd name="T28" fmla="*/ 51 w 319"/>
                  <a:gd name="T29" fmla="*/ 28 h 214"/>
                  <a:gd name="T30" fmla="*/ 24 w 319"/>
                  <a:gd name="T31" fmla="*/ 13 h 214"/>
                  <a:gd name="T32" fmla="*/ 0 w 319"/>
                  <a:gd name="T33" fmla="*/ 0 h 214"/>
                  <a:gd name="T34" fmla="*/ 1 w 319"/>
                  <a:gd name="T35" fmla="*/ 0 h 214"/>
                  <a:gd name="T36" fmla="*/ 6 w 319"/>
                  <a:gd name="T37" fmla="*/ 2 h 214"/>
                  <a:gd name="T38" fmla="*/ 14 w 319"/>
                  <a:gd name="T39" fmla="*/ 4 h 214"/>
                  <a:gd name="T40" fmla="*/ 23 w 319"/>
                  <a:gd name="T41" fmla="*/ 9 h 214"/>
                  <a:gd name="T42" fmla="*/ 36 w 319"/>
                  <a:gd name="T43" fmla="*/ 15 h 214"/>
                  <a:gd name="T44" fmla="*/ 52 w 319"/>
                  <a:gd name="T45" fmla="*/ 22 h 214"/>
                  <a:gd name="T46" fmla="*/ 69 w 319"/>
                  <a:gd name="T47" fmla="*/ 30 h 214"/>
                  <a:gd name="T48" fmla="*/ 89 w 319"/>
                  <a:gd name="T49" fmla="*/ 40 h 214"/>
                  <a:gd name="T50" fmla="*/ 112 w 319"/>
                  <a:gd name="T51" fmla="*/ 52 h 214"/>
                  <a:gd name="T52" fmla="*/ 136 w 319"/>
                  <a:gd name="T53" fmla="*/ 66 h 214"/>
                  <a:gd name="T54" fmla="*/ 162 w 319"/>
                  <a:gd name="T55" fmla="*/ 82 h 214"/>
                  <a:gd name="T56" fmla="*/ 190 w 319"/>
                  <a:gd name="T57" fmla="*/ 99 h 214"/>
                  <a:gd name="T58" fmla="*/ 220 w 319"/>
                  <a:gd name="T59" fmla="*/ 119 h 214"/>
                  <a:gd name="T60" fmla="*/ 251 w 319"/>
                  <a:gd name="T61" fmla="*/ 140 h 214"/>
                  <a:gd name="T62" fmla="*/ 285 w 319"/>
                  <a:gd name="T63" fmla="*/ 165 h 214"/>
                  <a:gd name="T64" fmla="*/ 319 w 319"/>
                  <a:gd name="T65" fmla="*/ 191 h 214"/>
                  <a:gd name="T66" fmla="*/ 310 w 319"/>
                  <a:gd name="T6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9" h="214">
                    <a:moveTo>
                      <a:pt x="310" y="214"/>
                    </a:moveTo>
                    <a:lnTo>
                      <a:pt x="308" y="213"/>
                    </a:lnTo>
                    <a:lnTo>
                      <a:pt x="302" y="207"/>
                    </a:lnTo>
                    <a:lnTo>
                      <a:pt x="293" y="200"/>
                    </a:lnTo>
                    <a:lnTo>
                      <a:pt x="280" y="190"/>
                    </a:lnTo>
                    <a:lnTo>
                      <a:pt x="264" y="177"/>
                    </a:lnTo>
                    <a:lnTo>
                      <a:pt x="245" y="163"/>
                    </a:lnTo>
                    <a:lnTo>
                      <a:pt x="226" y="147"/>
                    </a:lnTo>
                    <a:lnTo>
                      <a:pt x="204" y="131"/>
                    </a:lnTo>
                    <a:lnTo>
                      <a:pt x="180" y="114"/>
                    </a:lnTo>
                    <a:lnTo>
                      <a:pt x="154" y="95"/>
                    </a:lnTo>
                    <a:lnTo>
                      <a:pt x="129" y="78"/>
                    </a:lnTo>
                    <a:lnTo>
                      <a:pt x="103" y="61"/>
                    </a:lnTo>
                    <a:lnTo>
                      <a:pt x="76" y="44"/>
                    </a:lnTo>
                    <a:lnTo>
                      <a:pt x="51" y="2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36" y="15"/>
                    </a:lnTo>
                    <a:lnTo>
                      <a:pt x="52" y="22"/>
                    </a:lnTo>
                    <a:lnTo>
                      <a:pt x="69" y="30"/>
                    </a:lnTo>
                    <a:lnTo>
                      <a:pt x="89" y="40"/>
                    </a:lnTo>
                    <a:lnTo>
                      <a:pt x="112" y="52"/>
                    </a:lnTo>
                    <a:lnTo>
                      <a:pt x="136" y="66"/>
                    </a:lnTo>
                    <a:lnTo>
                      <a:pt x="162" y="82"/>
                    </a:lnTo>
                    <a:lnTo>
                      <a:pt x="190" y="99"/>
                    </a:lnTo>
                    <a:lnTo>
                      <a:pt x="220" y="119"/>
                    </a:lnTo>
                    <a:lnTo>
                      <a:pt x="251" y="140"/>
                    </a:lnTo>
                    <a:lnTo>
                      <a:pt x="285" y="165"/>
                    </a:lnTo>
                    <a:lnTo>
                      <a:pt x="319" y="191"/>
                    </a:lnTo>
                    <a:lnTo>
                      <a:pt x="310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C7E9E3E2-7B58-4A0E-9ECC-4DB0BFAA085E}"/>
                </a:ext>
              </a:extLst>
            </p:cNvPr>
            <p:cNvSpPr txBox="1"/>
            <p:nvPr/>
          </p:nvSpPr>
          <p:spPr>
            <a:xfrm rot="20410973">
              <a:off x="7247557" y="2941475"/>
              <a:ext cx="638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5</a:t>
              </a: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A966B76F-75BB-452A-BDA6-2A0C475AC6E9}"/>
              </a:ext>
            </a:extLst>
          </p:cNvPr>
          <p:cNvGrpSpPr/>
          <p:nvPr/>
        </p:nvGrpSpPr>
        <p:grpSpPr>
          <a:xfrm>
            <a:off x="6973438" y="3619088"/>
            <a:ext cx="1731963" cy="1227138"/>
            <a:chOff x="5504497" y="3859212"/>
            <a:chExt cx="1731963" cy="1227138"/>
          </a:xfrm>
        </p:grpSpPr>
        <p:grpSp>
          <p:nvGrpSpPr>
            <p:cNvPr id="254" name="Group 28">
              <a:extLst>
                <a:ext uri="{FF2B5EF4-FFF2-40B4-BE49-F238E27FC236}">
                  <a16:creationId xmlns:a16="http://schemas.microsoft.com/office/drawing/2014/main" id="{777EA6D5-EBEA-46EA-A519-84B164DB649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504497" y="3859212"/>
              <a:ext cx="1731963" cy="1227138"/>
              <a:chOff x="2226" y="931"/>
              <a:chExt cx="1091" cy="773"/>
            </a:xfrm>
          </p:grpSpPr>
          <p:sp>
            <p:nvSpPr>
              <p:cNvPr id="256" name="Freeform 62">
                <a:extLst>
                  <a:ext uri="{FF2B5EF4-FFF2-40B4-BE49-F238E27FC236}">
                    <a16:creationId xmlns:a16="http://schemas.microsoft.com/office/drawing/2014/main" id="{B9D84D54-6675-4CAF-93CE-7C983AD09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1117"/>
                <a:ext cx="57" cy="25"/>
              </a:xfrm>
              <a:custGeom>
                <a:avLst/>
                <a:gdLst>
                  <a:gd name="T0" fmla="*/ 0 w 116"/>
                  <a:gd name="T1" fmla="*/ 0 h 50"/>
                  <a:gd name="T2" fmla="*/ 4 w 116"/>
                  <a:gd name="T3" fmla="*/ 2 h 50"/>
                  <a:gd name="T4" fmla="*/ 12 w 116"/>
                  <a:gd name="T5" fmla="*/ 6 h 50"/>
                  <a:gd name="T6" fmla="*/ 23 w 116"/>
                  <a:gd name="T7" fmla="*/ 12 h 50"/>
                  <a:gd name="T8" fmla="*/ 40 w 116"/>
                  <a:gd name="T9" fmla="*/ 19 h 50"/>
                  <a:gd name="T10" fmla="*/ 57 w 116"/>
                  <a:gd name="T11" fmla="*/ 27 h 50"/>
                  <a:gd name="T12" fmla="*/ 76 w 116"/>
                  <a:gd name="T13" fmla="*/ 35 h 50"/>
                  <a:gd name="T14" fmla="*/ 96 w 116"/>
                  <a:gd name="T15" fmla="*/ 43 h 50"/>
                  <a:gd name="T16" fmla="*/ 116 w 116"/>
                  <a:gd name="T17" fmla="*/ 50 h 50"/>
                  <a:gd name="T18" fmla="*/ 114 w 116"/>
                  <a:gd name="T19" fmla="*/ 50 h 50"/>
                  <a:gd name="T20" fmla="*/ 110 w 116"/>
                  <a:gd name="T21" fmla="*/ 50 h 50"/>
                  <a:gd name="T22" fmla="*/ 101 w 116"/>
                  <a:gd name="T23" fmla="*/ 49 h 50"/>
                  <a:gd name="T24" fmla="*/ 89 w 116"/>
                  <a:gd name="T25" fmla="*/ 46 h 50"/>
                  <a:gd name="T26" fmla="*/ 74 w 116"/>
                  <a:gd name="T27" fmla="*/ 42 h 50"/>
                  <a:gd name="T28" fmla="*/ 53 w 116"/>
                  <a:gd name="T29" fmla="*/ 36 h 50"/>
                  <a:gd name="T30" fmla="*/ 30 w 116"/>
                  <a:gd name="T31" fmla="*/ 28 h 50"/>
                  <a:gd name="T32" fmla="*/ 2 w 116"/>
                  <a:gd name="T33" fmla="*/ 17 h 50"/>
                  <a:gd name="T34" fmla="*/ 0 w 116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0">
                    <a:moveTo>
                      <a:pt x="0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23" y="12"/>
                    </a:lnTo>
                    <a:lnTo>
                      <a:pt x="40" y="19"/>
                    </a:lnTo>
                    <a:lnTo>
                      <a:pt x="57" y="27"/>
                    </a:lnTo>
                    <a:lnTo>
                      <a:pt x="76" y="35"/>
                    </a:lnTo>
                    <a:lnTo>
                      <a:pt x="96" y="43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0" y="50"/>
                    </a:lnTo>
                    <a:lnTo>
                      <a:pt x="101" y="49"/>
                    </a:lnTo>
                    <a:lnTo>
                      <a:pt x="89" y="46"/>
                    </a:lnTo>
                    <a:lnTo>
                      <a:pt x="74" y="42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63">
                <a:extLst>
                  <a:ext uri="{FF2B5EF4-FFF2-40B4-BE49-F238E27FC236}">
                    <a16:creationId xmlns:a16="http://schemas.microsoft.com/office/drawing/2014/main" id="{6D348779-A2F5-4D86-8520-52CF55E29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1137"/>
                <a:ext cx="58" cy="25"/>
              </a:xfrm>
              <a:custGeom>
                <a:avLst/>
                <a:gdLst>
                  <a:gd name="T0" fmla="*/ 0 w 117"/>
                  <a:gd name="T1" fmla="*/ 0 h 50"/>
                  <a:gd name="T2" fmla="*/ 4 w 117"/>
                  <a:gd name="T3" fmla="*/ 1 h 50"/>
                  <a:gd name="T4" fmla="*/ 12 w 117"/>
                  <a:gd name="T5" fmla="*/ 5 h 50"/>
                  <a:gd name="T6" fmla="*/ 23 w 117"/>
                  <a:gd name="T7" fmla="*/ 11 h 50"/>
                  <a:gd name="T8" fmla="*/ 39 w 117"/>
                  <a:gd name="T9" fmla="*/ 18 h 50"/>
                  <a:gd name="T10" fmla="*/ 58 w 117"/>
                  <a:gd name="T11" fmla="*/ 26 h 50"/>
                  <a:gd name="T12" fmla="*/ 77 w 117"/>
                  <a:gd name="T13" fmla="*/ 35 h 50"/>
                  <a:gd name="T14" fmla="*/ 97 w 117"/>
                  <a:gd name="T15" fmla="*/ 43 h 50"/>
                  <a:gd name="T16" fmla="*/ 117 w 117"/>
                  <a:gd name="T17" fmla="*/ 50 h 50"/>
                  <a:gd name="T18" fmla="*/ 115 w 117"/>
                  <a:gd name="T19" fmla="*/ 50 h 50"/>
                  <a:gd name="T20" fmla="*/ 110 w 117"/>
                  <a:gd name="T21" fmla="*/ 50 h 50"/>
                  <a:gd name="T22" fmla="*/ 102 w 117"/>
                  <a:gd name="T23" fmla="*/ 48 h 50"/>
                  <a:gd name="T24" fmla="*/ 90 w 117"/>
                  <a:gd name="T25" fmla="*/ 46 h 50"/>
                  <a:gd name="T26" fmla="*/ 74 w 117"/>
                  <a:gd name="T27" fmla="*/ 42 h 50"/>
                  <a:gd name="T28" fmla="*/ 54 w 117"/>
                  <a:gd name="T29" fmla="*/ 36 h 50"/>
                  <a:gd name="T30" fmla="*/ 30 w 117"/>
                  <a:gd name="T31" fmla="*/ 28 h 50"/>
                  <a:gd name="T32" fmla="*/ 1 w 117"/>
                  <a:gd name="T33" fmla="*/ 17 h 50"/>
                  <a:gd name="T34" fmla="*/ 0 w 117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0">
                    <a:moveTo>
                      <a:pt x="0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8" y="26"/>
                    </a:lnTo>
                    <a:lnTo>
                      <a:pt x="77" y="35"/>
                    </a:lnTo>
                    <a:lnTo>
                      <a:pt x="97" y="43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0" y="50"/>
                    </a:lnTo>
                    <a:lnTo>
                      <a:pt x="102" y="48"/>
                    </a:lnTo>
                    <a:lnTo>
                      <a:pt x="90" y="46"/>
                    </a:lnTo>
                    <a:lnTo>
                      <a:pt x="74" y="42"/>
                    </a:lnTo>
                    <a:lnTo>
                      <a:pt x="54" y="36"/>
                    </a:lnTo>
                    <a:lnTo>
                      <a:pt x="30" y="28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64">
                <a:extLst>
                  <a:ext uri="{FF2B5EF4-FFF2-40B4-BE49-F238E27FC236}">
                    <a16:creationId xmlns:a16="http://schemas.microsoft.com/office/drawing/2014/main" id="{4A6B9445-5021-43F6-B796-E2BDC4463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157"/>
                <a:ext cx="57" cy="25"/>
              </a:xfrm>
              <a:custGeom>
                <a:avLst/>
                <a:gdLst>
                  <a:gd name="T0" fmla="*/ 0 w 115"/>
                  <a:gd name="T1" fmla="*/ 0 h 49"/>
                  <a:gd name="T2" fmla="*/ 3 w 115"/>
                  <a:gd name="T3" fmla="*/ 1 h 49"/>
                  <a:gd name="T4" fmla="*/ 12 w 115"/>
                  <a:gd name="T5" fmla="*/ 6 h 49"/>
                  <a:gd name="T6" fmla="*/ 23 w 115"/>
                  <a:gd name="T7" fmla="*/ 11 h 49"/>
                  <a:gd name="T8" fmla="*/ 39 w 115"/>
                  <a:gd name="T9" fmla="*/ 18 h 49"/>
                  <a:gd name="T10" fmla="*/ 56 w 115"/>
                  <a:gd name="T11" fmla="*/ 26 h 49"/>
                  <a:gd name="T12" fmla="*/ 76 w 115"/>
                  <a:gd name="T13" fmla="*/ 34 h 49"/>
                  <a:gd name="T14" fmla="*/ 96 w 115"/>
                  <a:gd name="T15" fmla="*/ 43 h 49"/>
                  <a:gd name="T16" fmla="*/ 115 w 115"/>
                  <a:gd name="T17" fmla="*/ 49 h 49"/>
                  <a:gd name="T18" fmla="*/ 114 w 115"/>
                  <a:gd name="T19" fmla="*/ 49 h 49"/>
                  <a:gd name="T20" fmla="*/ 109 w 115"/>
                  <a:gd name="T21" fmla="*/ 49 h 49"/>
                  <a:gd name="T22" fmla="*/ 100 w 115"/>
                  <a:gd name="T23" fmla="*/ 48 h 49"/>
                  <a:gd name="T24" fmla="*/ 89 w 115"/>
                  <a:gd name="T25" fmla="*/ 46 h 49"/>
                  <a:gd name="T26" fmla="*/ 74 w 115"/>
                  <a:gd name="T27" fmla="*/ 41 h 49"/>
                  <a:gd name="T28" fmla="*/ 53 w 115"/>
                  <a:gd name="T29" fmla="*/ 36 h 49"/>
                  <a:gd name="T30" fmla="*/ 30 w 115"/>
                  <a:gd name="T31" fmla="*/ 28 h 49"/>
                  <a:gd name="T32" fmla="*/ 1 w 115"/>
                  <a:gd name="T33" fmla="*/ 16 h 49"/>
                  <a:gd name="T34" fmla="*/ 0 w 115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49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6" y="26"/>
                    </a:lnTo>
                    <a:lnTo>
                      <a:pt x="76" y="34"/>
                    </a:lnTo>
                    <a:lnTo>
                      <a:pt x="96" y="43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09" y="49"/>
                    </a:lnTo>
                    <a:lnTo>
                      <a:pt x="100" y="48"/>
                    </a:lnTo>
                    <a:lnTo>
                      <a:pt x="89" y="46"/>
                    </a:lnTo>
                    <a:lnTo>
                      <a:pt x="74" y="41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65">
                <a:extLst>
                  <a:ext uri="{FF2B5EF4-FFF2-40B4-BE49-F238E27FC236}">
                    <a16:creationId xmlns:a16="http://schemas.microsoft.com/office/drawing/2014/main" id="{546501EE-95E9-4CCA-BFAE-2A1C2FEDA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1177"/>
                <a:ext cx="58" cy="25"/>
              </a:xfrm>
              <a:custGeom>
                <a:avLst/>
                <a:gdLst>
                  <a:gd name="T0" fmla="*/ 0 w 116"/>
                  <a:gd name="T1" fmla="*/ 0 h 51"/>
                  <a:gd name="T2" fmla="*/ 3 w 116"/>
                  <a:gd name="T3" fmla="*/ 1 h 51"/>
                  <a:gd name="T4" fmla="*/ 11 w 116"/>
                  <a:gd name="T5" fmla="*/ 6 h 51"/>
                  <a:gd name="T6" fmla="*/ 23 w 116"/>
                  <a:gd name="T7" fmla="*/ 12 h 51"/>
                  <a:gd name="T8" fmla="*/ 39 w 116"/>
                  <a:gd name="T9" fmla="*/ 18 h 51"/>
                  <a:gd name="T10" fmla="*/ 57 w 116"/>
                  <a:gd name="T11" fmla="*/ 27 h 51"/>
                  <a:gd name="T12" fmla="*/ 77 w 116"/>
                  <a:gd name="T13" fmla="*/ 36 h 51"/>
                  <a:gd name="T14" fmla="*/ 96 w 116"/>
                  <a:gd name="T15" fmla="*/ 44 h 51"/>
                  <a:gd name="T16" fmla="*/ 116 w 116"/>
                  <a:gd name="T17" fmla="*/ 51 h 51"/>
                  <a:gd name="T18" fmla="*/ 115 w 116"/>
                  <a:gd name="T19" fmla="*/ 51 h 51"/>
                  <a:gd name="T20" fmla="*/ 109 w 116"/>
                  <a:gd name="T21" fmla="*/ 51 h 51"/>
                  <a:gd name="T22" fmla="*/ 101 w 116"/>
                  <a:gd name="T23" fmla="*/ 48 h 51"/>
                  <a:gd name="T24" fmla="*/ 90 w 116"/>
                  <a:gd name="T25" fmla="*/ 46 h 51"/>
                  <a:gd name="T26" fmla="*/ 73 w 116"/>
                  <a:gd name="T27" fmla="*/ 43 h 51"/>
                  <a:gd name="T28" fmla="*/ 54 w 116"/>
                  <a:gd name="T29" fmla="*/ 37 h 51"/>
                  <a:gd name="T30" fmla="*/ 30 w 116"/>
                  <a:gd name="T31" fmla="*/ 29 h 51"/>
                  <a:gd name="T32" fmla="*/ 1 w 116"/>
                  <a:gd name="T33" fmla="*/ 17 h 51"/>
                  <a:gd name="T34" fmla="*/ 0 w 116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1">
                    <a:moveTo>
                      <a:pt x="0" y="0"/>
                    </a:moveTo>
                    <a:lnTo>
                      <a:pt x="3" y="1"/>
                    </a:lnTo>
                    <a:lnTo>
                      <a:pt x="11" y="6"/>
                    </a:lnTo>
                    <a:lnTo>
                      <a:pt x="23" y="12"/>
                    </a:lnTo>
                    <a:lnTo>
                      <a:pt x="39" y="18"/>
                    </a:lnTo>
                    <a:lnTo>
                      <a:pt x="57" y="27"/>
                    </a:lnTo>
                    <a:lnTo>
                      <a:pt x="77" y="36"/>
                    </a:lnTo>
                    <a:lnTo>
                      <a:pt x="96" y="44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09" y="51"/>
                    </a:lnTo>
                    <a:lnTo>
                      <a:pt x="101" y="48"/>
                    </a:lnTo>
                    <a:lnTo>
                      <a:pt x="90" y="46"/>
                    </a:lnTo>
                    <a:lnTo>
                      <a:pt x="73" y="43"/>
                    </a:lnTo>
                    <a:lnTo>
                      <a:pt x="54" y="37"/>
                    </a:lnTo>
                    <a:lnTo>
                      <a:pt x="30" y="29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79">
                <a:extLst>
                  <a:ext uri="{FF2B5EF4-FFF2-40B4-BE49-F238E27FC236}">
                    <a16:creationId xmlns:a16="http://schemas.microsoft.com/office/drawing/2014/main" id="{49963F75-4B3E-402C-8494-424E927C7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953"/>
                <a:ext cx="1049" cy="751"/>
              </a:xfrm>
              <a:custGeom>
                <a:avLst/>
                <a:gdLst>
                  <a:gd name="T0" fmla="*/ 129 w 2099"/>
                  <a:gd name="T1" fmla="*/ 794 h 1501"/>
                  <a:gd name="T2" fmla="*/ 164 w 2099"/>
                  <a:gd name="T3" fmla="*/ 789 h 1501"/>
                  <a:gd name="T4" fmla="*/ 225 w 2099"/>
                  <a:gd name="T5" fmla="*/ 788 h 1501"/>
                  <a:gd name="T6" fmla="*/ 295 w 2099"/>
                  <a:gd name="T7" fmla="*/ 801 h 1501"/>
                  <a:gd name="T8" fmla="*/ 361 w 2099"/>
                  <a:gd name="T9" fmla="*/ 838 h 1501"/>
                  <a:gd name="T10" fmla="*/ 403 w 2099"/>
                  <a:gd name="T11" fmla="*/ 908 h 1501"/>
                  <a:gd name="T12" fmla="*/ 385 w 2099"/>
                  <a:gd name="T13" fmla="*/ 1044 h 1501"/>
                  <a:gd name="T14" fmla="*/ 307 w 2099"/>
                  <a:gd name="T15" fmla="*/ 1105 h 1501"/>
                  <a:gd name="T16" fmla="*/ 286 w 2099"/>
                  <a:gd name="T17" fmla="*/ 1128 h 1501"/>
                  <a:gd name="T18" fmla="*/ 338 w 2099"/>
                  <a:gd name="T19" fmla="*/ 1280 h 1501"/>
                  <a:gd name="T20" fmla="*/ 389 w 2099"/>
                  <a:gd name="T21" fmla="*/ 1463 h 1501"/>
                  <a:gd name="T22" fmla="*/ 404 w 2099"/>
                  <a:gd name="T23" fmla="*/ 1497 h 1501"/>
                  <a:gd name="T24" fmla="*/ 457 w 2099"/>
                  <a:gd name="T25" fmla="*/ 1472 h 1501"/>
                  <a:gd name="T26" fmla="*/ 550 w 2099"/>
                  <a:gd name="T27" fmla="*/ 1432 h 1501"/>
                  <a:gd name="T28" fmla="*/ 675 w 2099"/>
                  <a:gd name="T29" fmla="*/ 1378 h 1501"/>
                  <a:gd name="T30" fmla="*/ 832 w 2099"/>
                  <a:gd name="T31" fmla="*/ 1313 h 1501"/>
                  <a:gd name="T32" fmla="*/ 1011 w 2099"/>
                  <a:gd name="T33" fmla="*/ 1243 h 1501"/>
                  <a:gd name="T34" fmla="*/ 1211 w 2099"/>
                  <a:gd name="T35" fmla="*/ 1168 h 1501"/>
                  <a:gd name="T36" fmla="*/ 1425 w 2099"/>
                  <a:gd name="T37" fmla="*/ 1093 h 1501"/>
                  <a:gd name="T38" fmla="*/ 1647 w 2099"/>
                  <a:gd name="T39" fmla="*/ 1021 h 1501"/>
                  <a:gd name="T40" fmla="*/ 1873 w 2099"/>
                  <a:gd name="T41" fmla="*/ 955 h 1501"/>
                  <a:gd name="T42" fmla="*/ 2099 w 2099"/>
                  <a:gd name="T43" fmla="*/ 900 h 1501"/>
                  <a:gd name="T44" fmla="*/ 1910 w 2099"/>
                  <a:gd name="T45" fmla="*/ 584 h 1501"/>
                  <a:gd name="T46" fmla="*/ 1870 w 2099"/>
                  <a:gd name="T47" fmla="*/ 595 h 1501"/>
                  <a:gd name="T48" fmla="*/ 1810 w 2099"/>
                  <a:gd name="T49" fmla="*/ 604 h 1501"/>
                  <a:gd name="T50" fmla="*/ 1743 w 2099"/>
                  <a:gd name="T51" fmla="*/ 599 h 1501"/>
                  <a:gd name="T52" fmla="*/ 1685 w 2099"/>
                  <a:gd name="T53" fmla="*/ 570 h 1501"/>
                  <a:gd name="T54" fmla="*/ 1647 w 2099"/>
                  <a:gd name="T55" fmla="*/ 489 h 1501"/>
                  <a:gd name="T56" fmla="*/ 1681 w 2099"/>
                  <a:gd name="T57" fmla="*/ 379 h 1501"/>
                  <a:gd name="T58" fmla="*/ 1737 w 2099"/>
                  <a:gd name="T59" fmla="*/ 324 h 1501"/>
                  <a:gd name="T60" fmla="*/ 1716 w 2099"/>
                  <a:gd name="T61" fmla="*/ 277 h 1501"/>
                  <a:gd name="T62" fmla="*/ 1624 w 2099"/>
                  <a:gd name="T63" fmla="*/ 122 h 1501"/>
                  <a:gd name="T64" fmla="*/ 1567 w 2099"/>
                  <a:gd name="T65" fmla="*/ 0 h 1501"/>
                  <a:gd name="T66" fmla="*/ 1553 w 2099"/>
                  <a:gd name="T67" fmla="*/ 9 h 1501"/>
                  <a:gd name="T68" fmla="*/ 1511 w 2099"/>
                  <a:gd name="T69" fmla="*/ 36 h 1501"/>
                  <a:gd name="T70" fmla="*/ 1442 w 2099"/>
                  <a:gd name="T71" fmla="*/ 76 h 1501"/>
                  <a:gd name="T72" fmla="*/ 1346 w 2099"/>
                  <a:gd name="T73" fmla="*/ 126 h 1501"/>
                  <a:gd name="T74" fmla="*/ 1221 w 2099"/>
                  <a:gd name="T75" fmla="*/ 182 h 1501"/>
                  <a:gd name="T76" fmla="*/ 1069 w 2099"/>
                  <a:gd name="T77" fmla="*/ 241 h 1501"/>
                  <a:gd name="T78" fmla="*/ 889 w 2099"/>
                  <a:gd name="T79" fmla="*/ 298 h 1501"/>
                  <a:gd name="T80" fmla="*/ 683 w 2099"/>
                  <a:gd name="T81" fmla="*/ 353 h 1501"/>
                  <a:gd name="T82" fmla="*/ 449 w 2099"/>
                  <a:gd name="T83" fmla="*/ 399 h 1501"/>
                  <a:gd name="T84" fmla="*/ 189 w 2099"/>
                  <a:gd name="T85" fmla="*/ 433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9" h="1501">
                    <a:moveTo>
                      <a:pt x="0" y="448"/>
                    </a:moveTo>
                    <a:lnTo>
                      <a:pt x="127" y="794"/>
                    </a:lnTo>
                    <a:lnTo>
                      <a:pt x="129" y="794"/>
                    </a:lnTo>
                    <a:lnTo>
                      <a:pt x="137" y="792"/>
                    </a:lnTo>
                    <a:lnTo>
                      <a:pt x="149" y="790"/>
                    </a:lnTo>
                    <a:lnTo>
                      <a:pt x="164" y="789"/>
                    </a:lnTo>
                    <a:lnTo>
                      <a:pt x="182" y="788"/>
                    </a:lnTo>
                    <a:lnTo>
                      <a:pt x="202" y="787"/>
                    </a:lnTo>
                    <a:lnTo>
                      <a:pt x="225" y="788"/>
                    </a:lnTo>
                    <a:lnTo>
                      <a:pt x="248" y="790"/>
                    </a:lnTo>
                    <a:lnTo>
                      <a:pt x="272" y="794"/>
                    </a:lnTo>
                    <a:lnTo>
                      <a:pt x="295" y="801"/>
                    </a:lnTo>
                    <a:lnTo>
                      <a:pt x="319" y="810"/>
                    </a:lnTo>
                    <a:lnTo>
                      <a:pt x="341" y="822"/>
                    </a:lnTo>
                    <a:lnTo>
                      <a:pt x="361" y="838"/>
                    </a:lnTo>
                    <a:lnTo>
                      <a:pt x="378" y="856"/>
                    </a:lnTo>
                    <a:lnTo>
                      <a:pt x="393" y="880"/>
                    </a:lnTo>
                    <a:lnTo>
                      <a:pt x="403" y="908"/>
                    </a:lnTo>
                    <a:lnTo>
                      <a:pt x="411" y="963"/>
                    </a:lnTo>
                    <a:lnTo>
                      <a:pt x="403" y="1008"/>
                    </a:lnTo>
                    <a:lnTo>
                      <a:pt x="385" y="1044"/>
                    </a:lnTo>
                    <a:lnTo>
                      <a:pt x="360" y="1072"/>
                    </a:lnTo>
                    <a:lnTo>
                      <a:pt x="332" y="1091"/>
                    </a:lnTo>
                    <a:lnTo>
                      <a:pt x="307" y="1105"/>
                    </a:lnTo>
                    <a:lnTo>
                      <a:pt x="288" y="1112"/>
                    </a:lnTo>
                    <a:lnTo>
                      <a:pt x="281" y="1114"/>
                    </a:lnTo>
                    <a:lnTo>
                      <a:pt x="286" y="1128"/>
                    </a:lnTo>
                    <a:lnTo>
                      <a:pt x="298" y="1165"/>
                    </a:lnTo>
                    <a:lnTo>
                      <a:pt x="317" y="1218"/>
                    </a:lnTo>
                    <a:lnTo>
                      <a:pt x="338" y="1280"/>
                    </a:lnTo>
                    <a:lnTo>
                      <a:pt x="358" y="1347"/>
                    </a:lnTo>
                    <a:lnTo>
                      <a:pt x="377" y="1410"/>
                    </a:lnTo>
                    <a:lnTo>
                      <a:pt x="389" y="1463"/>
                    </a:lnTo>
                    <a:lnTo>
                      <a:pt x="394" y="1501"/>
                    </a:lnTo>
                    <a:lnTo>
                      <a:pt x="396" y="1500"/>
                    </a:lnTo>
                    <a:lnTo>
                      <a:pt x="404" y="1497"/>
                    </a:lnTo>
                    <a:lnTo>
                      <a:pt x="417" y="1491"/>
                    </a:lnTo>
                    <a:lnTo>
                      <a:pt x="434" y="1483"/>
                    </a:lnTo>
                    <a:lnTo>
                      <a:pt x="457" y="1472"/>
                    </a:lnTo>
                    <a:lnTo>
                      <a:pt x="484" y="1461"/>
                    </a:lnTo>
                    <a:lnTo>
                      <a:pt x="514" y="1447"/>
                    </a:lnTo>
                    <a:lnTo>
                      <a:pt x="550" y="1432"/>
                    </a:lnTo>
                    <a:lnTo>
                      <a:pt x="588" y="1416"/>
                    </a:lnTo>
                    <a:lnTo>
                      <a:pt x="630" y="1398"/>
                    </a:lnTo>
                    <a:lnTo>
                      <a:pt x="675" y="1378"/>
                    </a:lnTo>
                    <a:lnTo>
                      <a:pt x="725" y="1357"/>
                    </a:lnTo>
                    <a:lnTo>
                      <a:pt x="777" y="1337"/>
                    </a:lnTo>
                    <a:lnTo>
                      <a:pt x="832" y="1313"/>
                    </a:lnTo>
                    <a:lnTo>
                      <a:pt x="889" y="1290"/>
                    </a:lnTo>
                    <a:lnTo>
                      <a:pt x="949" y="1267"/>
                    </a:lnTo>
                    <a:lnTo>
                      <a:pt x="1011" y="1243"/>
                    </a:lnTo>
                    <a:lnTo>
                      <a:pt x="1076" y="1218"/>
                    </a:lnTo>
                    <a:lnTo>
                      <a:pt x="1143" y="1194"/>
                    </a:lnTo>
                    <a:lnTo>
                      <a:pt x="1211" y="1168"/>
                    </a:lnTo>
                    <a:lnTo>
                      <a:pt x="1281" y="1143"/>
                    </a:lnTo>
                    <a:lnTo>
                      <a:pt x="1352" y="1118"/>
                    </a:lnTo>
                    <a:lnTo>
                      <a:pt x="1425" y="1093"/>
                    </a:lnTo>
                    <a:lnTo>
                      <a:pt x="1499" y="1069"/>
                    </a:lnTo>
                    <a:lnTo>
                      <a:pt x="1572" y="1045"/>
                    </a:lnTo>
                    <a:lnTo>
                      <a:pt x="1647" y="1021"/>
                    </a:lnTo>
                    <a:lnTo>
                      <a:pt x="1722" y="999"/>
                    </a:lnTo>
                    <a:lnTo>
                      <a:pt x="1798" y="977"/>
                    </a:lnTo>
                    <a:lnTo>
                      <a:pt x="1873" y="955"/>
                    </a:lnTo>
                    <a:lnTo>
                      <a:pt x="1949" y="936"/>
                    </a:lnTo>
                    <a:lnTo>
                      <a:pt x="2024" y="917"/>
                    </a:lnTo>
                    <a:lnTo>
                      <a:pt x="2099" y="900"/>
                    </a:lnTo>
                    <a:lnTo>
                      <a:pt x="1919" y="581"/>
                    </a:lnTo>
                    <a:lnTo>
                      <a:pt x="1917" y="582"/>
                    </a:lnTo>
                    <a:lnTo>
                      <a:pt x="1910" y="584"/>
                    </a:lnTo>
                    <a:lnTo>
                      <a:pt x="1900" y="586"/>
                    </a:lnTo>
                    <a:lnTo>
                      <a:pt x="1886" y="591"/>
                    </a:lnTo>
                    <a:lnTo>
                      <a:pt x="1870" y="595"/>
                    </a:lnTo>
                    <a:lnTo>
                      <a:pt x="1851" y="598"/>
                    </a:lnTo>
                    <a:lnTo>
                      <a:pt x="1830" y="601"/>
                    </a:lnTo>
                    <a:lnTo>
                      <a:pt x="1810" y="604"/>
                    </a:lnTo>
                    <a:lnTo>
                      <a:pt x="1787" y="604"/>
                    </a:lnTo>
                    <a:lnTo>
                      <a:pt x="1765" y="603"/>
                    </a:lnTo>
                    <a:lnTo>
                      <a:pt x="1743" y="599"/>
                    </a:lnTo>
                    <a:lnTo>
                      <a:pt x="1722" y="593"/>
                    </a:lnTo>
                    <a:lnTo>
                      <a:pt x="1703" y="584"/>
                    </a:lnTo>
                    <a:lnTo>
                      <a:pt x="1685" y="570"/>
                    </a:lnTo>
                    <a:lnTo>
                      <a:pt x="1670" y="554"/>
                    </a:lnTo>
                    <a:lnTo>
                      <a:pt x="1659" y="533"/>
                    </a:lnTo>
                    <a:lnTo>
                      <a:pt x="1647" y="489"/>
                    </a:lnTo>
                    <a:lnTo>
                      <a:pt x="1650" y="447"/>
                    </a:lnTo>
                    <a:lnTo>
                      <a:pt x="1661" y="410"/>
                    </a:lnTo>
                    <a:lnTo>
                      <a:pt x="1681" y="379"/>
                    </a:lnTo>
                    <a:lnTo>
                      <a:pt x="1703" y="354"/>
                    </a:lnTo>
                    <a:lnTo>
                      <a:pt x="1722" y="335"/>
                    </a:lnTo>
                    <a:lnTo>
                      <a:pt x="1737" y="324"/>
                    </a:lnTo>
                    <a:lnTo>
                      <a:pt x="1743" y="319"/>
                    </a:lnTo>
                    <a:lnTo>
                      <a:pt x="1736" y="308"/>
                    </a:lnTo>
                    <a:lnTo>
                      <a:pt x="1716" y="277"/>
                    </a:lnTo>
                    <a:lnTo>
                      <a:pt x="1689" y="230"/>
                    </a:lnTo>
                    <a:lnTo>
                      <a:pt x="1657" y="177"/>
                    </a:lnTo>
                    <a:lnTo>
                      <a:pt x="1624" y="122"/>
                    </a:lnTo>
                    <a:lnTo>
                      <a:pt x="1597" y="70"/>
                    </a:lnTo>
                    <a:lnTo>
                      <a:pt x="1576" y="28"/>
                    </a:lnTo>
                    <a:lnTo>
                      <a:pt x="1567" y="0"/>
                    </a:lnTo>
                    <a:lnTo>
                      <a:pt x="1566" y="1"/>
                    </a:lnTo>
                    <a:lnTo>
                      <a:pt x="1561" y="5"/>
                    </a:lnTo>
                    <a:lnTo>
                      <a:pt x="1553" y="9"/>
                    </a:lnTo>
                    <a:lnTo>
                      <a:pt x="1543" y="17"/>
                    </a:lnTo>
                    <a:lnTo>
                      <a:pt x="1529" y="25"/>
                    </a:lnTo>
                    <a:lnTo>
                      <a:pt x="1511" y="36"/>
                    </a:lnTo>
                    <a:lnTo>
                      <a:pt x="1491" y="48"/>
                    </a:lnTo>
                    <a:lnTo>
                      <a:pt x="1468" y="61"/>
                    </a:lnTo>
                    <a:lnTo>
                      <a:pt x="1442" y="76"/>
                    </a:lnTo>
                    <a:lnTo>
                      <a:pt x="1412" y="92"/>
                    </a:lnTo>
                    <a:lnTo>
                      <a:pt x="1380" y="108"/>
                    </a:lnTo>
                    <a:lnTo>
                      <a:pt x="1346" y="126"/>
                    </a:lnTo>
                    <a:lnTo>
                      <a:pt x="1306" y="144"/>
                    </a:lnTo>
                    <a:lnTo>
                      <a:pt x="1265" y="162"/>
                    </a:lnTo>
                    <a:lnTo>
                      <a:pt x="1221" y="182"/>
                    </a:lnTo>
                    <a:lnTo>
                      <a:pt x="1173" y="202"/>
                    </a:lnTo>
                    <a:lnTo>
                      <a:pt x="1122" y="221"/>
                    </a:lnTo>
                    <a:lnTo>
                      <a:pt x="1069" y="241"/>
                    </a:lnTo>
                    <a:lnTo>
                      <a:pt x="1013" y="260"/>
                    </a:lnTo>
                    <a:lnTo>
                      <a:pt x="953" y="280"/>
                    </a:lnTo>
                    <a:lnTo>
                      <a:pt x="889" y="298"/>
                    </a:lnTo>
                    <a:lnTo>
                      <a:pt x="824" y="317"/>
                    </a:lnTo>
                    <a:lnTo>
                      <a:pt x="755" y="335"/>
                    </a:lnTo>
                    <a:lnTo>
                      <a:pt x="683" y="353"/>
                    </a:lnTo>
                    <a:lnTo>
                      <a:pt x="608" y="369"/>
                    </a:lnTo>
                    <a:lnTo>
                      <a:pt x="530" y="384"/>
                    </a:lnTo>
                    <a:lnTo>
                      <a:pt x="449" y="399"/>
                    </a:lnTo>
                    <a:lnTo>
                      <a:pt x="365" y="411"/>
                    </a:lnTo>
                    <a:lnTo>
                      <a:pt x="279" y="423"/>
                    </a:lnTo>
                    <a:lnTo>
                      <a:pt x="189" y="433"/>
                    </a:lnTo>
                    <a:lnTo>
                      <a:pt x="96" y="441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80">
                <a:extLst>
                  <a:ext uri="{FF2B5EF4-FFF2-40B4-BE49-F238E27FC236}">
                    <a16:creationId xmlns:a16="http://schemas.microsoft.com/office/drawing/2014/main" id="{2804EA40-153F-4C4A-BC3C-3916C8C9E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973"/>
                <a:ext cx="999" cy="711"/>
              </a:xfrm>
              <a:custGeom>
                <a:avLst/>
                <a:gdLst>
                  <a:gd name="T0" fmla="*/ 1971 w 1997"/>
                  <a:gd name="T1" fmla="*/ 805 h 1422"/>
                  <a:gd name="T2" fmla="*/ 1881 w 1997"/>
                  <a:gd name="T3" fmla="*/ 648 h 1422"/>
                  <a:gd name="T4" fmla="*/ 1823 w 1997"/>
                  <a:gd name="T5" fmla="*/ 545 h 1422"/>
                  <a:gd name="T6" fmla="*/ 1805 w 1997"/>
                  <a:gd name="T7" fmla="*/ 548 h 1422"/>
                  <a:gd name="T8" fmla="*/ 1760 w 1997"/>
                  <a:gd name="T9" fmla="*/ 556 h 1422"/>
                  <a:gd name="T10" fmla="*/ 1702 w 1997"/>
                  <a:gd name="T11" fmla="*/ 557 h 1422"/>
                  <a:gd name="T12" fmla="*/ 1643 w 1997"/>
                  <a:gd name="T13" fmla="*/ 544 h 1422"/>
                  <a:gd name="T14" fmla="*/ 1596 w 1997"/>
                  <a:gd name="T15" fmla="*/ 506 h 1422"/>
                  <a:gd name="T16" fmla="*/ 1575 w 1997"/>
                  <a:gd name="T17" fmla="*/ 406 h 1422"/>
                  <a:gd name="T18" fmla="*/ 1620 w 1997"/>
                  <a:gd name="T19" fmla="*/ 316 h 1422"/>
                  <a:gd name="T20" fmla="*/ 1656 w 1997"/>
                  <a:gd name="T21" fmla="*/ 279 h 1422"/>
                  <a:gd name="T22" fmla="*/ 1605 w 1997"/>
                  <a:gd name="T23" fmla="*/ 202 h 1422"/>
                  <a:gd name="T24" fmla="*/ 1519 w 1997"/>
                  <a:gd name="T25" fmla="*/ 61 h 1422"/>
                  <a:gd name="T26" fmla="*/ 1483 w 1997"/>
                  <a:gd name="T27" fmla="*/ 2 h 1422"/>
                  <a:gd name="T28" fmla="*/ 1458 w 1997"/>
                  <a:gd name="T29" fmla="*/ 18 h 1422"/>
                  <a:gd name="T30" fmla="*/ 1406 w 1997"/>
                  <a:gd name="T31" fmla="*/ 49 h 1422"/>
                  <a:gd name="T32" fmla="*/ 1329 w 1997"/>
                  <a:gd name="T33" fmla="*/ 89 h 1422"/>
                  <a:gd name="T34" fmla="*/ 1226 w 1997"/>
                  <a:gd name="T35" fmla="*/ 139 h 1422"/>
                  <a:gd name="T36" fmla="*/ 1099 w 1997"/>
                  <a:gd name="T37" fmla="*/ 192 h 1422"/>
                  <a:gd name="T38" fmla="*/ 945 w 1997"/>
                  <a:gd name="T39" fmla="*/ 247 h 1422"/>
                  <a:gd name="T40" fmla="*/ 768 w 1997"/>
                  <a:gd name="T41" fmla="*/ 299 h 1422"/>
                  <a:gd name="T42" fmla="*/ 566 w 1997"/>
                  <a:gd name="T43" fmla="*/ 347 h 1422"/>
                  <a:gd name="T44" fmla="*/ 339 w 1997"/>
                  <a:gd name="T45" fmla="*/ 386 h 1422"/>
                  <a:gd name="T46" fmla="*/ 88 w 1997"/>
                  <a:gd name="T47" fmla="*/ 415 h 1422"/>
                  <a:gd name="T48" fmla="*/ 18 w 1997"/>
                  <a:gd name="T49" fmla="*/ 470 h 1422"/>
                  <a:gd name="T50" fmla="*/ 78 w 1997"/>
                  <a:gd name="T51" fmla="*/ 637 h 1422"/>
                  <a:gd name="T52" fmla="*/ 117 w 1997"/>
                  <a:gd name="T53" fmla="*/ 743 h 1422"/>
                  <a:gd name="T54" fmla="*/ 137 w 1997"/>
                  <a:gd name="T55" fmla="*/ 743 h 1422"/>
                  <a:gd name="T56" fmla="*/ 185 w 1997"/>
                  <a:gd name="T57" fmla="*/ 742 h 1422"/>
                  <a:gd name="T58" fmla="*/ 248 w 1997"/>
                  <a:gd name="T59" fmla="*/ 752 h 1422"/>
                  <a:gd name="T60" fmla="*/ 311 w 1997"/>
                  <a:gd name="T61" fmla="*/ 779 h 1422"/>
                  <a:gd name="T62" fmla="*/ 357 w 1997"/>
                  <a:gd name="T63" fmla="*/ 833 h 1422"/>
                  <a:gd name="T64" fmla="*/ 368 w 1997"/>
                  <a:gd name="T65" fmla="*/ 952 h 1422"/>
                  <a:gd name="T66" fmla="*/ 306 w 1997"/>
                  <a:gd name="T67" fmla="*/ 1030 h 1422"/>
                  <a:gd name="T68" fmla="*/ 262 w 1997"/>
                  <a:gd name="T69" fmla="*/ 1056 h 1422"/>
                  <a:gd name="T70" fmla="*/ 295 w 1997"/>
                  <a:gd name="T71" fmla="*/ 1156 h 1422"/>
                  <a:gd name="T72" fmla="*/ 348 w 1997"/>
                  <a:gd name="T73" fmla="*/ 1336 h 1422"/>
                  <a:gd name="T74" fmla="*/ 366 w 1997"/>
                  <a:gd name="T75" fmla="*/ 1421 h 1422"/>
                  <a:gd name="T76" fmla="*/ 404 w 1997"/>
                  <a:gd name="T77" fmla="*/ 1404 h 1422"/>
                  <a:gd name="T78" fmla="*/ 482 w 1997"/>
                  <a:gd name="T79" fmla="*/ 1370 h 1422"/>
                  <a:gd name="T80" fmla="*/ 595 w 1997"/>
                  <a:gd name="T81" fmla="*/ 1322 h 1422"/>
                  <a:gd name="T82" fmla="*/ 738 w 1997"/>
                  <a:gd name="T83" fmla="*/ 1263 h 1422"/>
                  <a:gd name="T84" fmla="*/ 906 w 1997"/>
                  <a:gd name="T85" fmla="*/ 1196 h 1422"/>
                  <a:gd name="T86" fmla="*/ 1093 w 1997"/>
                  <a:gd name="T87" fmla="*/ 1125 h 1422"/>
                  <a:gd name="T88" fmla="*/ 1294 w 1997"/>
                  <a:gd name="T89" fmla="*/ 1053 h 1422"/>
                  <a:gd name="T90" fmla="*/ 1504 w 1997"/>
                  <a:gd name="T91" fmla="*/ 984 h 1422"/>
                  <a:gd name="T92" fmla="*/ 1717 w 1997"/>
                  <a:gd name="T93" fmla="*/ 921 h 1422"/>
                  <a:gd name="T94" fmla="*/ 1928 w 1997"/>
                  <a:gd name="T95" fmla="*/ 867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1422">
                    <a:moveTo>
                      <a:pt x="1997" y="851"/>
                    </a:moveTo>
                    <a:lnTo>
                      <a:pt x="1990" y="838"/>
                    </a:lnTo>
                    <a:lnTo>
                      <a:pt x="1971" y="805"/>
                    </a:lnTo>
                    <a:lnTo>
                      <a:pt x="1944" y="757"/>
                    </a:lnTo>
                    <a:lnTo>
                      <a:pt x="1913" y="703"/>
                    </a:lnTo>
                    <a:lnTo>
                      <a:pt x="1881" y="648"/>
                    </a:lnTo>
                    <a:lnTo>
                      <a:pt x="1853" y="598"/>
                    </a:lnTo>
                    <a:lnTo>
                      <a:pt x="1832" y="563"/>
                    </a:lnTo>
                    <a:lnTo>
                      <a:pt x="1823" y="545"/>
                    </a:lnTo>
                    <a:lnTo>
                      <a:pt x="1821" y="545"/>
                    </a:lnTo>
                    <a:lnTo>
                      <a:pt x="1814" y="546"/>
                    </a:lnTo>
                    <a:lnTo>
                      <a:pt x="1805" y="548"/>
                    </a:lnTo>
                    <a:lnTo>
                      <a:pt x="1792" y="551"/>
                    </a:lnTo>
                    <a:lnTo>
                      <a:pt x="1777" y="553"/>
                    </a:lnTo>
                    <a:lnTo>
                      <a:pt x="1760" y="556"/>
                    </a:lnTo>
                    <a:lnTo>
                      <a:pt x="1741" y="557"/>
                    </a:lnTo>
                    <a:lnTo>
                      <a:pt x="1722" y="558"/>
                    </a:lnTo>
                    <a:lnTo>
                      <a:pt x="1702" y="557"/>
                    </a:lnTo>
                    <a:lnTo>
                      <a:pt x="1681" y="555"/>
                    </a:lnTo>
                    <a:lnTo>
                      <a:pt x="1662" y="551"/>
                    </a:lnTo>
                    <a:lnTo>
                      <a:pt x="1643" y="544"/>
                    </a:lnTo>
                    <a:lnTo>
                      <a:pt x="1625" y="535"/>
                    </a:lnTo>
                    <a:lnTo>
                      <a:pt x="1609" y="522"/>
                    </a:lnTo>
                    <a:lnTo>
                      <a:pt x="1596" y="506"/>
                    </a:lnTo>
                    <a:lnTo>
                      <a:pt x="1585" y="487"/>
                    </a:lnTo>
                    <a:lnTo>
                      <a:pt x="1573" y="444"/>
                    </a:lnTo>
                    <a:lnTo>
                      <a:pt x="1575" y="406"/>
                    </a:lnTo>
                    <a:lnTo>
                      <a:pt x="1586" y="371"/>
                    </a:lnTo>
                    <a:lnTo>
                      <a:pt x="1602" y="341"/>
                    </a:lnTo>
                    <a:lnTo>
                      <a:pt x="1620" y="316"/>
                    </a:lnTo>
                    <a:lnTo>
                      <a:pt x="1638" y="298"/>
                    </a:lnTo>
                    <a:lnTo>
                      <a:pt x="1651" y="285"/>
                    </a:lnTo>
                    <a:lnTo>
                      <a:pt x="1656" y="279"/>
                    </a:lnTo>
                    <a:lnTo>
                      <a:pt x="1649" y="269"/>
                    </a:lnTo>
                    <a:lnTo>
                      <a:pt x="1632" y="241"/>
                    </a:lnTo>
                    <a:lnTo>
                      <a:pt x="1605" y="202"/>
                    </a:lnTo>
                    <a:lnTo>
                      <a:pt x="1577" y="155"/>
                    </a:lnTo>
                    <a:lnTo>
                      <a:pt x="1545" y="106"/>
                    </a:lnTo>
                    <a:lnTo>
                      <a:pt x="1519" y="61"/>
                    </a:lnTo>
                    <a:lnTo>
                      <a:pt x="1497" y="23"/>
                    </a:lnTo>
                    <a:lnTo>
                      <a:pt x="1487" y="0"/>
                    </a:lnTo>
                    <a:lnTo>
                      <a:pt x="1483" y="2"/>
                    </a:lnTo>
                    <a:lnTo>
                      <a:pt x="1478" y="6"/>
                    </a:lnTo>
                    <a:lnTo>
                      <a:pt x="1469" y="11"/>
                    </a:lnTo>
                    <a:lnTo>
                      <a:pt x="1458" y="18"/>
                    </a:lnTo>
                    <a:lnTo>
                      <a:pt x="1443" y="27"/>
                    </a:lnTo>
                    <a:lnTo>
                      <a:pt x="1426" y="37"/>
                    </a:lnTo>
                    <a:lnTo>
                      <a:pt x="1406" y="49"/>
                    </a:lnTo>
                    <a:lnTo>
                      <a:pt x="1383" y="61"/>
                    </a:lnTo>
                    <a:lnTo>
                      <a:pt x="1357" y="74"/>
                    </a:lnTo>
                    <a:lnTo>
                      <a:pt x="1329" y="89"/>
                    </a:lnTo>
                    <a:lnTo>
                      <a:pt x="1297" y="105"/>
                    </a:lnTo>
                    <a:lnTo>
                      <a:pt x="1263" y="121"/>
                    </a:lnTo>
                    <a:lnTo>
                      <a:pt x="1226" y="139"/>
                    </a:lnTo>
                    <a:lnTo>
                      <a:pt x="1186" y="156"/>
                    </a:lnTo>
                    <a:lnTo>
                      <a:pt x="1143" y="173"/>
                    </a:lnTo>
                    <a:lnTo>
                      <a:pt x="1099" y="192"/>
                    </a:lnTo>
                    <a:lnTo>
                      <a:pt x="1050" y="210"/>
                    </a:lnTo>
                    <a:lnTo>
                      <a:pt x="999" y="228"/>
                    </a:lnTo>
                    <a:lnTo>
                      <a:pt x="945" y="247"/>
                    </a:lnTo>
                    <a:lnTo>
                      <a:pt x="889" y="264"/>
                    </a:lnTo>
                    <a:lnTo>
                      <a:pt x="830" y="281"/>
                    </a:lnTo>
                    <a:lnTo>
                      <a:pt x="768" y="299"/>
                    </a:lnTo>
                    <a:lnTo>
                      <a:pt x="703" y="316"/>
                    </a:lnTo>
                    <a:lnTo>
                      <a:pt x="637" y="332"/>
                    </a:lnTo>
                    <a:lnTo>
                      <a:pt x="566" y="347"/>
                    </a:lnTo>
                    <a:lnTo>
                      <a:pt x="494" y="361"/>
                    </a:lnTo>
                    <a:lnTo>
                      <a:pt x="418" y="375"/>
                    </a:lnTo>
                    <a:lnTo>
                      <a:pt x="339" y="386"/>
                    </a:lnTo>
                    <a:lnTo>
                      <a:pt x="259" y="398"/>
                    </a:lnTo>
                    <a:lnTo>
                      <a:pt x="175" y="407"/>
                    </a:lnTo>
                    <a:lnTo>
                      <a:pt x="88" y="415"/>
                    </a:lnTo>
                    <a:lnTo>
                      <a:pt x="0" y="421"/>
                    </a:lnTo>
                    <a:lnTo>
                      <a:pt x="4" y="435"/>
                    </a:lnTo>
                    <a:lnTo>
                      <a:pt x="18" y="470"/>
                    </a:lnTo>
                    <a:lnTo>
                      <a:pt x="35" y="520"/>
                    </a:lnTo>
                    <a:lnTo>
                      <a:pt x="57" y="579"/>
                    </a:lnTo>
                    <a:lnTo>
                      <a:pt x="78" y="637"/>
                    </a:lnTo>
                    <a:lnTo>
                      <a:pt x="98" y="689"/>
                    </a:lnTo>
                    <a:lnTo>
                      <a:pt x="111" y="727"/>
                    </a:lnTo>
                    <a:lnTo>
                      <a:pt x="117" y="743"/>
                    </a:lnTo>
                    <a:lnTo>
                      <a:pt x="119" y="743"/>
                    </a:lnTo>
                    <a:lnTo>
                      <a:pt x="126" y="743"/>
                    </a:lnTo>
                    <a:lnTo>
                      <a:pt x="137" y="743"/>
                    </a:lnTo>
                    <a:lnTo>
                      <a:pt x="151" y="742"/>
                    </a:lnTo>
                    <a:lnTo>
                      <a:pt x="167" y="742"/>
                    </a:lnTo>
                    <a:lnTo>
                      <a:pt x="185" y="742"/>
                    </a:lnTo>
                    <a:lnTo>
                      <a:pt x="206" y="745"/>
                    </a:lnTo>
                    <a:lnTo>
                      <a:pt x="227" y="747"/>
                    </a:lnTo>
                    <a:lnTo>
                      <a:pt x="248" y="752"/>
                    </a:lnTo>
                    <a:lnTo>
                      <a:pt x="269" y="758"/>
                    </a:lnTo>
                    <a:lnTo>
                      <a:pt x="290" y="768"/>
                    </a:lnTo>
                    <a:lnTo>
                      <a:pt x="311" y="779"/>
                    </a:lnTo>
                    <a:lnTo>
                      <a:pt x="328" y="794"/>
                    </a:lnTo>
                    <a:lnTo>
                      <a:pt x="344" y="811"/>
                    </a:lnTo>
                    <a:lnTo>
                      <a:pt x="357" y="833"/>
                    </a:lnTo>
                    <a:lnTo>
                      <a:pt x="367" y="860"/>
                    </a:lnTo>
                    <a:lnTo>
                      <a:pt x="374" y="911"/>
                    </a:lnTo>
                    <a:lnTo>
                      <a:pt x="368" y="952"/>
                    </a:lnTo>
                    <a:lnTo>
                      <a:pt x="352" y="985"/>
                    </a:lnTo>
                    <a:lnTo>
                      <a:pt x="330" y="1011"/>
                    </a:lnTo>
                    <a:lnTo>
                      <a:pt x="306" y="1030"/>
                    </a:lnTo>
                    <a:lnTo>
                      <a:pt x="284" y="1044"/>
                    </a:lnTo>
                    <a:lnTo>
                      <a:pt x="268" y="1052"/>
                    </a:lnTo>
                    <a:lnTo>
                      <a:pt x="262" y="1056"/>
                    </a:lnTo>
                    <a:lnTo>
                      <a:pt x="267" y="1071"/>
                    </a:lnTo>
                    <a:lnTo>
                      <a:pt x="278" y="1105"/>
                    </a:lnTo>
                    <a:lnTo>
                      <a:pt x="295" y="1156"/>
                    </a:lnTo>
                    <a:lnTo>
                      <a:pt x="313" y="1215"/>
                    </a:lnTo>
                    <a:lnTo>
                      <a:pt x="331" y="1277"/>
                    </a:lnTo>
                    <a:lnTo>
                      <a:pt x="348" y="1336"/>
                    </a:lnTo>
                    <a:lnTo>
                      <a:pt x="359" y="1386"/>
                    </a:lnTo>
                    <a:lnTo>
                      <a:pt x="364" y="1422"/>
                    </a:lnTo>
                    <a:lnTo>
                      <a:pt x="366" y="1421"/>
                    </a:lnTo>
                    <a:lnTo>
                      <a:pt x="374" y="1417"/>
                    </a:lnTo>
                    <a:lnTo>
                      <a:pt x="387" y="1412"/>
                    </a:lnTo>
                    <a:lnTo>
                      <a:pt x="404" y="1404"/>
                    </a:lnTo>
                    <a:lnTo>
                      <a:pt x="426" y="1394"/>
                    </a:lnTo>
                    <a:lnTo>
                      <a:pt x="451" y="1383"/>
                    </a:lnTo>
                    <a:lnTo>
                      <a:pt x="482" y="1370"/>
                    </a:lnTo>
                    <a:lnTo>
                      <a:pt x="516" y="1355"/>
                    </a:lnTo>
                    <a:lnTo>
                      <a:pt x="554" y="1339"/>
                    </a:lnTo>
                    <a:lnTo>
                      <a:pt x="595" y="1322"/>
                    </a:lnTo>
                    <a:lnTo>
                      <a:pt x="640" y="1303"/>
                    </a:lnTo>
                    <a:lnTo>
                      <a:pt x="687" y="1283"/>
                    </a:lnTo>
                    <a:lnTo>
                      <a:pt x="738" y="1263"/>
                    </a:lnTo>
                    <a:lnTo>
                      <a:pt x="792" y="1241"/>
                    </a:lnTo>
                    <a:lnTo>
                      <a:pt x="847" y="1219"/>
                    </a:lnTo>
                    <a:lnTo>
                      <a:pt x="906" y="1196"/>
                    </a:lnTo>
                    <a:lnTo>
                      <a:pt x="966" y="1173"/>
                    </a:lnTo>
                    <a:lnTo>
                      <a:pt x="1029" y="1149"/>
                    </a:lnTo>
                    <a:lnTo>
                      <a:pt x="1093" y="1125"/>
                    </a:lnTo>
                    <a:lnTo>
                      <a:pt x="1158" y="1102"/>
                    </a:lnTo>
                    <a:lnTo>
                      <a:pt x="1226" y="1078"/>
                    </a:lnTo>
                    <a:lnTo>
                      <a:pt x="1294" y="1053"/>
                    </a:lnTo>
                    <a:lnTo>
                      <a:pt x="1363" y="1030"/>
                    </a:lnTo>
                    <a:lnTo>
                      <a:pt x="1434" y="1007"/>
                    </a:lnTo>
                    <a:lnTo>
                      <a:pt x="1504" y="984"/>
                    </a:lnTo>
                    <a:lnTo>
                      <a:pt x="1574" y="962"/>
                    </a:lnTo>
                    <a:lnTo>
                      <a:pt x="1646" y="942"/>
                    </a:lnTo>
                    <a:lnTo>
                      <a:pt x="1717" y="921"/>
                    </a:lnTo>
                    <a:lnTo>
                      <a:pt x="1787" y="901"/>
                    </a:lnTo>
                    <a:lnTo>
                      <a:pt x="1858" y="883"/>
                    </a:lnTo>
                    <a:lnTo>
                      <a:pt x="1928" y="867"/>
                    </a:lnTo>
                    <a:lnTo>
                      <a:pt x="1997" y="851"/>
                    </a:lnTo>
                    <a:close/>
                  </a:path>
                </a:pathLst>
              </a:custGeom>
              <a:solidFill>
                <a:srgbClr val="F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81">
                <a:extLst>
                  <a:ext uri="{FF2B5EF4-FFF2-40B4-BE49-F238E27FC236}">
                    <a16:creationId xmlns:a16="http://schemas.microsoft.com/office/drawing/2014/main" id="{A5F19AC7-0310-4D86-9AA0-1E806589E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993"/>
                <a:ext cx="948" cy="671"/>
              </a:xfrm>
              <a:custGeom>
                <a:avLst/>
                <a:gdLst>
                  <a:gd name="T0" fmla="*/ 1873 w 1897"/>
                  <a:gd name="T1" fmla="*/ 759 h 1342"/>
                  <a:gd name="T2" fmla="*/ 1789 w 1897"/>
                  <a:gd name="T3" fmla="*/ 613 h 1342"/>
                  <a:gd name="T4" fmla="*/ 1730 w 1897"/>
                  <a:gd name="T5" fmla="*/ 510 h 1342"/>
                  <a:gd name="T6" fmla="*/ 1712 w 1897"/>
                  <a:gd name="T7" fmla="*/ 509 h 1342"/>
                  <a:gd name="T8" fmla="*/ 1671 w 1897"/>
                  <a:gd name="T9" fmla="*/ 511 h 1342"/>
                  <a:gd name="T10" fmla="*/ 1618 w 1897"/>
                  <a:gd name="T11" fmla="*/ 509 h 1342"/>
                  <a:gd name="T12" fmla="*/ 1565 w 1897"/>
                  <a:gd name="T13" fmla="*/ 494 h 1342"/>
                  <a:gd name="T14" fmla="*/ 1523 w 1897"/>
                  <a:gd name="T15" fmla="*/ 457 h 1342"/>
                  <a:gd name="T16" fmla="*/ 1502 w 1897"/>
                  <a:gd name="T17" fmla="*/ 364 h 1342"/>
                  <a:gd name="T18" fmla="*/ 1541 w 1897"/>
                  <a:gd name="T19" fmla="*/ 278 h 1342"/>
                  <a:gd name="T20" fmla="*/ 1572 w 1897"/>
                  <a:gd name="T21" fmla="*/ 238 h 1342"/>
                  <a:gd name="T22" fmla="*/ 1526 w 1897"/>
                  <a:gd name="T23" fmla="*/ 171 h 1342"/>
                  <a:gd name="T24" fmla="*/ 1443 w 1897"/>
                  <a:gd name="T25" fmla="*/ 50 h 1342"/>
                  <a:gd name="T26" fmla="*/ 1405 w 1897"/>
                  <a:gd name="T27" fmla="*/ 2 h 1342"/>
                  <a:gd name="T28" fmla="*/ 1375 w 1897"/>
                  <a:gd name="T29" fmla="*/ 18 h 1342"/>
                  <a:gd name="T30" fmla="*/ 1322 w 1897"/>
                  <a:gd name="T31" fmla="*/ 47 h 1342"/>
                  <a:gd name="T32" fmla="*/ 1246 w 1897"/>
                  <a:gd name="T33" fmla="*/ 86 h 1342"/>
                  <a:gd name="T34" fmla="*/ 1147 w 1897"/>
                  <a:gd name="T35" fmla="*/ 131 h 1342"/>
                  <a:gd name="T36" fmla="*/ 1025 w 1897"/>
                  <a:gd name="T37" fmla="*/ 181 h 1342"/>
                  <a:gd name="T38" fmla="*/ 881 w 1897"/>
                  <a:gd name="T39" fmla="*/ 231 h 1342"/>
                  <a:gd name="T40" fmla="*/ 714 w 1897"/>
                  <a:gd name="T41" fmla="*/ 280 h 1342"/>
                  <a:gd name="T42" fmla="*/ 525 w 1897"/>
                  <a:gd name="T43" fmla="*/ 323 h 1342"/>
                  <a:gd name="T44" fmla="*/ 315 w 1897"/>
                  <a:gd name="T45" fmla="*/ 360 h 1342"/>
                  <a:gd name="T46" fmla="*/ 82 w 1897"/>
                  <a:gd name="T47" fmla="*/ 387 h 1342"/>
                  <a:gd name="T48" fmla="*/ 16 w 1897"/>
                  <a:gd name="T49" fmla="*/ 436 h 1342"/>
                  <a:gd name="T50" fmla="*/ 73 w 1897"/>
                  <a:gd name="T51" fmla="*/ 588 h 1342"/>
                  <a:gd name="T52" fmla="*/ 109 w 1897"/>
                  <a:gd name="T53" fmla="*/ 691 h 1342"/>
                  <a:gd name="T54" fmla="*/ 128 w 1897"/>
                  <a:gd name="T55" fmla="*/ 693 h 1342"/>
                  <a:gd name="T56" fmla="*/ 172 w 1897"/>
                  <a:gd name="T57" fmla="*/ 697 h 1342"/>
                  <a:gd name="T58" fmla="*/ 227 w 1897"/>
                  <a:gd name="T59" fmla="*/ 707 h 1342"/>
                  <a:gd name="T60" fmla="*/ 282 w 1897"/>
                  <a:gd name="T61" fmla="*/ 735 h 1342"/>
                  <a:gd name="T62" fmla="*/ 324 w 1897"/>
                  <a:gd name="T63" fmla="*/ 785 h 1342"/>
                  <a:gd name="T64" fmla="*/ 335 w 1897"/>
                  <a:gd name="T65" fmla="*/ 895 h 1342"/>
                  <a:gd name="T66" fmla="*/ 282 w 1897"/>
                  <a:gd name="T67" fmla="*/ 970 h 1342"/>
                  <a:gd name="T68" fmla="*/ 244 w 1897"/>
                  <a:gd name="T69" fmla="*/ 997 h 1342"/>
                  <a:gd name="T70" fmla="*/ 274 w 1897"/>
                  <a:gd name="T71" fmla="*/ 1094 h 1342"/>
                  <a:gd name="T72" fmla="*/ 321 w 1897"/>
                  <a:gd name="T73" fmla="*/ 1260 h 1342"/>
                  <a:gd name="T74" fmla="*/ 338 w 1897"/>
                  <a:gd name="T75" fmla="*/ 1341 h 1342"/>
                  <a:gd name="T76" fmla="*/ 374 w 1897"/>
                  <a:gd name="T77" fmla="*/ 1325 h 1342"/>
                  <a:gd name="T78" fmla="*/ 452 w 1897"/>
                  <a:gd name="T79" fmla="*/ 1291 h 1342"/>
                  <a:gd name="T80" fmla="*/ 562 w 1897"/>
                  <a:gd name="T81" fmla="*/ 1245 h 1342"/>
                  <a:gd name="T82" fmla="*/ 702 w 1897"/>
                  <a:gd name="T83" fmla="*/ 1188 h 1342"/>
                  <a:gd name="T84" fmla="*/ 865 w 1897"/>
                  <a:gd name="T85" fmla="*/ 1124 h 1342"/>
                  <a:gd name="T86" fmla="*/ 1045 w 1897"/>
                  <a:gd name="T87" fmla="*/ 1057 h 1342"/>
                  <a:gd name="T88" fmla="*/ 1238 w 1897"/>
                  <a:gd name="T89" fmla="*/ 989 h 1342"/>
                  <a:gd name="T90" fmla="*/ 1438 w 1897"/>
                  <a:gd name="T91" fmla="*/ 924 h 1342"/>
                  <a:gd name="T92" fmla="*/ 1638 w 1897"/>
                  <a:gd name="T93" fmla="*/ 865 h 1342"/>
                  <a:gd name="T94" fmla="*/ 1834 w 1897"/>
                  <a:gd name="T95" fmla="*/ 814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7" h="1342">
                    <a:moveTo>
                      <a:pt x="1897" y="800"/>
                    </a:moveTo>
                    <a:lnTo>
                      <a:pt x="1890" y="789"/>
                    </a:lnTo>
                    <a:lnTo>
                      <a:pt x="1873" y="759"/>
                    </a:lnTo>
                    <a:lnTo>
                      <a:pt x="1848" y="715"/>
                    </a:lnTo>
                    <a:lnTo>
                      <a:pt x="1819" y="664"/>
                    </a:lnTo>
                    <a:lnTo>
                      <a:pt x="1789" y="613"/>
                    </a:lnTo>
                    <a:lnTo>
                      <a:pt x="1761" y="565"/>
                    </a:lnTo>
                    <a:lnTo>
                      <a:pt x="1741" y="530"/>
                    </a:lnTo>
                    <a:lnTo>
                      <a:pt x="1730" y="510"/>
                    </a:lnTo>
                    <a:lnTo>
                      <a:pt x="1727" y="509"/>
                    </a:lnTo>
                    <a:lnTo>
                      <a:pt x="1721" y="509"/>
                    </a:lnTo>
                    <a:lnTo>
                      <a:pt x="1712" y="509"/>
                    </a:lnTo>
                    <a:lnTo>
                      <a:pt x="1700" y="510"/>
                    </a:lnTo>
                    <a:lnTo>
                      <a:pt x="1686" y="511"/>
                    </a:lnTo>
                    <a:lnTo>
                      <a:pt x="1671" y="511"/>
                    </a:lnTo>
                    <a:lnTo>
                      <a:pt x="1654" y="511"/>
                    </a:lnTo>
                    <a:lnTo>
                      <a:pt x="1637" y="511"/>
                    </a:lnTo>
                    <a:lnTo>
                      <a:pt x="1618" y="509"/>
                    </a:lnTo>
                    <a:lnTo>
                      <a:pt x="1600" y="507"/>
                    </a:lnTo>
                    <a:lnTo>
                      <a:pt x="1583" y="501"/>
                    </a:lnTo>
                    <a:lnTo>
                      <a:pt x="1565" y="494"/>
                    </a:lnTo>
                    <a:lnTo>
                      <a:pt x="1549" y="485"/>
                    </a:lnTo>
                    <a:lnTo>
                      <a:pt x="1534" y="472"/>
                    </a:lnTo>
                    <a:lnTo>
                      <a:pt x="1523" y="457"/>
                    </a:lnTo>
                    <a:lnTo>
                      <a:pt x="1512" y="439"/>
                    </a:lnTo>
                    <a:lnTo>
                      <a:pt x="1502" y="399"/>
                    </a:lnTo>
                    <a:lnTo>
                      <a:pt x="1502" y="364"/>
                    </a:lnTo>
                    <a:lnTo>
                      <a:pt x="1511" y="330"/>
                    </a:lnTo>
                    <a:lnTo>
                      <a:pt x="1525" y="302"/>
                    </a:lnTo>
                    <a:lnTo>
                      <a:pt x="1541" y="278"/>
                    </a:lnTo>
                    <a:lnTo>
                      <a:pt x="1556" y="259"/>
                    </a:lnTo>
                    <a:lnTo>
                      <a:pt x="1568" y="245"/>
                    </a:lnTo>
                    <a:lnTo>
                      <a:pt x="1572" y="238"/>
                    </a:lnTo>
                    <a:lnTo>
                      <a:pt x="1567" y="229"/>
                    </a:lnTo>
                    <a:lnTo>
                      <a:pt x="1549" y="206"/>
                    </a:lnTo>
                    <a:lnTo>
                      <a:pt x="1526" y="171"/>
                    </a:lnTo>
                    <a:lnTo>
                      <a:pt x="1499" y="131"/>
                    </a:lnTo>
                    <a:lnTo>
                      <a:pt x="1470" y="90"/>
                    </a:lnTo>
                    <a:lnTo>
                      <a:pt x="1443" y="50"/>
                    </a:lnTo>
                    <a:lnTo>
                      <a:pt x="1423" y="19"/>
                    </a:lnTo>
                    <a:lnTo>
                      <a:pt x="1410" y="0"/>
                    </a:lnTo>
                    <a:lnTo>
                      <a:pt x="1405" y="2"/>
                    </a:lnTo>
                    <a:lnTo>
                      <a:pt x="1397" y="5"/>
                    </a:lnTo>
                    <a:lnTo>
                      <a:pt x="1388" y="11"/>
                    </a:lnTo>
                    <a:lnTo>
                      <a:pt x="1375" y="18"/>
                    </a:lnTo>
                    <a:lnTo>
                      <a:pt x="1360" y="26"/>
                    </a:lnTo>
                    <a:lnTo>
                      <a:pt x="1342" y="37"/>
                    </a:lnTo>
                    <a:lnTo>
                      <a:pt x="1322" y="47"/>
                    </a:lnTo>
                    <a:lnTo>
                      <a:pt x="1299" y="60"/>
                    </a:lnTo>
                    <a:lnTo>
                      <a:pt x="1274" y="72"/>
                    </a:lnTo>
                    <a:lnTo>
                      <a:pt x="1246" y="86"/>
                    </a:lnTo>
                    <a:lnTo>
                      <a:pt x="1215" y="100"/>
                    </a:lnTo>
                    <a:lnTo>
                      <a:pt x="1182" y="116"/>
                    </a:lnTo>
                    <a:lnTo>
                      <a:pt x="1147" y="131"/>
                    </a:lnTo>
                    <a:lnTo>
                      <a:pt x="1109" y="147"/>
                    </a:lnTo>
                    <a:lnTo>
                      <a:pt x="1068" y="163"/>
                    </a:lnTo>
                    <a:lnTo>
                      <a:pt x="1025" y="181"/>
                    </a:lnTo>
                    <a:lnTo>
                      <a:pt x="979" y="198"/>
                    </a:lnTo>
                    <a:lnTo>
                      <a:pt x="932" y="214"/>
                    </a:lnTo>
                    <a:lnTo>
                      <a:pt x="881" y="231"/>
                    </a:lnTo>
                    <a:lnTo>
                      <a:pt x="828" y="247"/>
                    </a:lnTo>
                    <a:lnTo>
                      <a:pt x="772" y="264"/>
                    </a:lnTo>
                    <a:lnTo>
                      <a:pt x="714" y="280"/>
                    </a:lnTo>
                    <a:lnTo>
                      <a:pt x="653" y="295"/>
                    </a:lnTo>
                    <a:lnTo>
                      <a:pt x="591" y="310"/>
                    </a:lnTo>
                    <a:lnTo>
                      <a:pt x="525" y="323"/>
                    </a:lnTo>
                    <a:lnTo>
                      <a:pt x="457" y="337"/>
                    </a:lnTo>
                    <a:lnTo>
                      <a:pt x="387" y="349"/>
                    </a:lnTo>
                    <a:lnTo>
                      <a:pt x="315" y="360"/>
                    </a:lnTo>
                    <a:lnTo>
                      <a:pt x="240" y="371"/>
                    </a:lnTo>
                    <a:lnTo>
                      <a:pt x="162" y="379"/>
                    </a:lnTo>
                    <a:lnTo>
                      <a:pt x="82" y="387"/>
                    </a:lnTo>
                    <a:lnTo>
                      <a:pt x="0" y="393"/>
                    </a:lnTo>
                    <a:lnTo>
                      <a:pt x="5" y="405"/>
                    </a:lnTo>
                    <a:lnTo>
                      <a:pt x="16" y="436"/>
                    </a:lnTo>
                    <a:lnTo>
                      <a:pt x="33" y="482"/>
                    </a:lnTo>
                    <a:lnTo>
                      <a:pt x="53" y="535"/>
                    </a:lnTo>
                    <a:lnTo>
                      <a:pt x="73" y="588"/>
                    </a:lnTo>
                    <a:lnTo>
                      <a:pt x="90" y="637"/>
                    </a:lnTo>
                    <a:lnTo>
                      <a:pt x="103" y="674"/>
                    </a:lnTo>
                    <a:lnTo>
                      <a:pt x="109" y="691"/>
                    </a:lnTo>
                    <a:lnTo>
                      <a:pt x="112" y="692"/>
                    </a:lnTo>
                    <a:lnTo>
                      <a:pt x="119" y="693"/>
                    </a:lnTo>
                    <a:lnTo>
                      <a:pt x="128" y="693"/>
                    </a:lnTo>
                    <a:lnTo>
                      <a:pt x="141" y="694"/>
                    </a:lnTo>
                    <a:lnTo>
                      <a:pt x="154" y="694"/>
                    </a:lnTo>
                    <a:lnTo>
                      <a:pt x="172" y="697"/>
                    </a:lnTo>
                    <a:lnTo>
                      <a:pt x="189" y="699"/>
                    </a:lnTo>
                    <a:lnTo>
                      <a:pt x="207" y="702"/>
                    </a:lnTo>
                    <a:lnTo>
                      <a:pt x="227" y="707"/>
                    </a:lnTo>
                    <a:lnTo>
                      <a:pt x="247" y="714"/>
                    </a:lnTo>
                    <a:lnTo>
                      <a:pt x="265" y="723"/>
                    </a:lnTo>
                    <a:lnTo>
                      <a:pt x="282" y="735"/>
                    </a:lnTo>
                    <a:lnTo>
                      <a:pt x="298" y="749"/>
                    </a:lnTo>
                    <a:lnTo>
                      <a:pt x="312" y="766"/>
                    </a:lnTo>
                    <a:lnTo>
                      <a:pt x="324" y="785"/>
                    </a:lnTo>
                    <a:lnTo>
                      <a:pt x="333" y="810"/>
                    </a:lnTo>
                    <a:lnTo>
                      <a:pt x="340" y="856"/>
                    </a:lnTo>
                    <a:lnTo>
                      <a:pt x="335" y="895"/>
                    </a:lnTo>
                    <a:lnTo>
                      <a:pt x="321" y="926"/>
                    </a:lnTo>
                    <a:lnTo>
                      <a:pt x="303" y="950"/>
                    </a:lnTo>
                    <a:lnTo>
                      <a:pt x="282" y="970"/>
                    </a:lnTo>
                    <a:lnTo>
                      <a:pt x="263" y="984"/>
                    </a:lnTo>
                    <a:lnTo>
                      <a:pt x="249" y="992"/>
                    </a:lnTo>
                    <a:lnTo>
                      <a:pt x="244" y="997"/>
                    </a:lnTo>
                    <a:lnTo>
                      <a:pt x="249" y="1014"/>
                    </a:lnTo>
                    <a:lnTo>
                      <a:pt x="259" y="1047"/>
                    </a:lnTo>
                    <a:lnTo>
                      <a:pt x="274" y="1094"/>
                    </a:lnTo>
                    <a:lnTo>
                      <a:pt x="291" y="1148"/>
                    </a:lnTo>
                    <a:lnTo>
                      <a:pt x="308" y="1206"/>
                    </a:lnTo>
                    <a:lnTo>
                      <a:pt x="321" y="1260"/>
                    </a:lnTo>
                    <a:lnTo>
                      <a:pt x="332" y="1307"/>
                    </a:lnTo>
                    <a:lnTo>
                      <a:pt x="335" y="1342"/>
                    </a:lnTo>
                    <a:lnTo>
                      <a:pt x="338" y="1341"/>
                    </a:lnTo>
                    <a:lnTo>
                      <a:pt x="346" y="1337"/>
                    </a:lnTo>
                    <a:lnTo>
                      <a:pt x="358" y="1332"/>
                    </a:lnTo>
                    <a:lnTo>
                      <a:pt x="374" y="1325"/>
                    </a:lnTo>
                    <a:lnTo>
                      <a:pt x="396" y="1315"/>
                    </a:lnTo>
                    <a:lnTo>
                      <a:pt x="422" y="1304"/>
                    </a:lnTo>
                    <a:lnTo>
                      <a:pt x="452" y="1291"/>
                    </a:lnTo>
                    <a:lnTo>
                      <a:pt x="485" y="1277"/>
                    </a:lnTo>
                    <a:lnTo>
                      <a:pt x="522" y="1261"/>
                    </a:lnTo>
                    <a:lnTo>
                      <a:pt x="562" y="1245"/>
                    </a:lnTo>
                    <a:lnTo>
                      <a:pt x="606" y="1227"/>
                    </a:lnTo>
                    <a:lnTo>
                      <a:pt x="653" y="1208"/>
                    </a:lnTo>
                    <a:lnTo>
                      <a:pt x="702" y="1188"/>
                    </a:lnTo>
                    <a:lnTo>
                      <a:pt x="755" y="1168"/>
                    </a:lnTo>
                    <a:lnTo>
                      <a:pt x="809" y="1146"/>
                    </a:lnTo>
                    <a:lnTo>
                      <a:pt x="865" y="1124"/>
                    </a:lnTo>
                    <a:lnTo>
                      <a:pt x="923" y="1102"/>
                    </a:lnTo>
                    <a:lnTo>
                      <a:pt x="984" y="1079"/>
                    </a:lnTo>
                    <a:lnTo>
                      <a:pt x="1045" y="1057"/>
                    </a:lnTo>
                    <a:lnTo>
                      <a:pt x="1108" y="1034"/>
                    </a:lnTo>
                    <a:lnTo>
                      <a:pt x="1173" y="1011"/>
                    </a:lnTo>
                    <a:lnTo>
                      <a:pt x="1238" y="989"/>
                    </a:lnTo>
                    <a:lnTo>
                      <a:pt x="1304" y="966"/>
                    </a:lnTo>
                    <a:lnTo>
                      <a:pt x="1371" y="944"/>
                    </a:lnTo>
                    <a:lnTo>
                      <a:pt x="1438" y="924"/>
                    </a:lnTo>
                    <a:lnTo>
                      <a:pt x="1504" y="903"/>
                    </a:lnTo>
                    <a:lnTo>
                      <a:pt x="1571" y="883"/>
                    </a:lnTo>
                    <a:lnTo>
                      <a:pt x="1638" y="865"/>
                    </a:lnTo>
                    <a:lnTo>
                      <a:pt x="1704" y="847"/>
                    </a:lnTo>
                    <a:lnTo>
                      <a:pt x="1769" y="830"/>
                    </a:lnTo>
                    <a:lnTo>
                      <a:pt x="1834" y="814"/>
                    </a:lnTo>
                    <a:lnTo>
                      <a:pt x="1897" y="800"/>
                    </a:lnTo>
                    <a:close/>
                  </a:path>
                </a:pathLst>
              </a:custGeom>
              <a:solidFill>
                <a:srgbClr val="E2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82">
                <a:extLst>
                  <a:ext uri="{FF2B5EF4-FFF2-40B4-BE49-F238E27FC236}">
                    <a16:creationId xmlns:a16="http://schemas.microsoft.com/office/drawing/2014/main" id="{CF1F0551-68DB-4949-AC93-43DD088F1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" y="1014"/>
                <a:ext cx="898" cy="631"/>
              </a:xfrm>
              <a:custGeom>
                <a:avLst/>
                <a:gdLst>
                  <a:gd name="T0" fmla="*/ 1773 w 1795"/>
                  <a:gd name="T1" fmla="*/ 713 h 1263"/>
                  <a:gd name="T2" fmla="*/ 1694 w 1795"/>
                  <a:gd name="T3" fmla="*/ 580 h 1263"/>
                  <a:gd name="T4" fmla="*/ 1634 w 1795"/>
                  <a:gd name="T5" fmla="*/ 476 h 1263"/>
                  <a:gd name="T6" fmla="*/ 1617 w 1795"/>
                  <a:gd name="T7" fmla="*/ 471 h 1263"/>
                  <a:gd name="T8" fmla="*/ 1580 w 1795"/>
                  <a:gd name="T9" fmla="*/ 469 h 1263"/>
                  <a:gd name="T10" fmla="*/ 1533 w 1795"/>
                  <a:gd name="T11" fmla="*/ 463 h 1263"/>
                  <a:gd name="T12" fmla="*/ 1486 w 1795"/>
                  <a:gd name="T13" fmla="*/ 446 h 1263"/>
                  <a:gd name="T14" fmla="*/ 1447 w 1795"/>
                  <a:gd name="T15" fmla="*/ 409 h 1263"/>
                  <a:gd name="T16" fmla="*/ 1428 w 1795"/>
                  <a:gd name="T17" fmla="*/ 321 h 1263"/>
                  <a:gd name="T18" fmla="*/ 1460 w 1795"/>
                  <a:gd name="T19" fmla="*/ 241 h 1263"/>
                  <a:gd name="T20" fmla="*/ 1486 w 1795"/>
                  <a:gd name="T21" fmla="*/ 198 h 1263"/>
                  <a:gd name="T22" fmla="*/ 1444 w 1795"/>
                  <a:gd name="T23" fmla="*/ 142 h 1263"/>
                  <a:gd name="T24" fmla="*/ 1366 w 1795"/>
                  <a:gd name="T25" fmla="*/ 41 h 1263"/>
                  <a:gd name="T26" fmla="*/ 1324 w 1795"/>
                  <a:gd name="T27" fmla="*/ 2 h 1263"/>
                  <a:gd name="T28" fmla="*/ 1291 w 1795"/>
                  <a:gd name="T29" fmla="*/ 20 h 1263"/>
                  <a:gd name="T30" fmla="*/ 1237 w 1795"/>
                  <a:gd name="T31" fmla="*/ 47 h 1263"/>
                  <a:gd name="T32" fmla="*/ 1162 w 1795"/>
                  <a:gd name="T33" fmla="*/ 83 h 1263"/>
                  <a:gd name="T34" fmla="*/ 1066 w 1795"/>
                  <a:gd name="T35" fmla="*/ 126 h 1263"/>
                  <a:gd name="T36" fmla="*/ 950 w 1795"/>
                  <a:gd name="T37" fmla="*/ 171 h 1263"/>
                  <a:gd name="T38" fmla="*/ 814 w 1795"/>
                  <a:gd name="T39" fmla="*/ 218 h 1263"/>
                  <a:gd name="T40" fmla="*/ 658 w 1795"/>
                  <a:gd name="T41" fmla="*/ 262 h 1263"/>
                  <a:gd name="T42" fmla="*/ 483 w 1795"/>
                  <a:gd name="T43" fmla="*/ 302 h 1263"/>
                  <a:gd name="T44" fmla="*/ 289 w 1795"/>
                  <a:gd name="T45" fmla="*/ 335 h 1263"/>
                  <a:gd name="T46" fmla="*/ 74 w 1795"/>
                  <a:gd name="T47" fmla="*/ 359 h 1263"/>
                  <a:gd name="T48" fmla="*/ 13 w 1795"/>
                  <a:gd name="T49" fmla="*/ 404 h 1263"/>
                  <a:gd name="T50" fmla="*/ 64 w 1795"/>
                  <a:gd name="T51" fmla="*/ 542 h 1263"/>
                  <a:gd name="T52" fmla="*/ 100 w 1795"/>
                  <a:gd name="T53" fmla="*/ 641 h 1263"/>
                  <a:gd name="T54" fmla="*/ 117 w 1795"/>
                  <a:gd name="T55" fmla="*/ 646 h 1263"/>
                  <a:gd name="T56" fmla="*/ 155 w 1795"/>
                  <a:gd name="T57" fmla="*/ 652 h 1263"/>
                  <a:gd name="T58" fmla="*/ 203 w 1795"/>
                  <a:gd name="T59" fmla="*/ 665 h 1263"/>
                  <a:gd name="T60" fmla="*/ 252 w 1795"/>
                  <a:gd name="T61" fmla="*/ 692 h 1263"/>
                  <a:gd name="T62" fmla="*/ 289 w 1795"/>
                  <a:gd name="T63" fmla="*/ 740 h 1263"/>
                  <a:gd name="T64" fmla="*/ 300 w 1795"/>
                  <a:gd name="T65" fmla="*/ 839 h 1263"/>
                  <a:gd name="T66" fmla="*/ 255 w 1795"/>
                  <a:gd name="T67" fmla="*/ 909 h 1263"/>
                  <a:gd name="T68" fmla="*/ 224 w 1795"/>
                  <a:gd name="T69" fmla="*/ 940 h 1263"/>
                  <a:gd name="T70" fmla="*/ 252 w 1795"/>
                  <a:gd name="T71" fmla="*/ 1032 h 1263"/>
                  <a:gd name="T72" fmla="*/ 293 w 1795"/>
                  <a:gd name="T73" fmla="*/ 1186 h 1263"/>
                  <a:gd name="T74" fmla="*/ 307 w 1795"/>
                  <a:gd name="T75" fmla="*/ 1262 h 1263"/>
                  <a:gd name="T76" fmla="*/ 344 w 1795"/>
                  <a:gd name="T77" fmla="*/ 1245 h 1263"/>
                  <a:gd name="T78" fmla="*/ 419 w 1795"/>
                  <a:gd name="T79" fmla="*/ 1214 h 1263"/>
                  <a:gd name="T80" fmla="*/ 527 w 1795"/>
                  <a:gd name="T81" fmla="*/ 1169 h 1263"/>
                  <a:gd name="T82" fmla="*/ 663 w 1795"/>
                  <a:gd name="T83" fmla="*/ 1114 h 1263"/>
                  <a:gd name="T84" fmla="*/ 821 w 1795"/>
                  <a:gd name="T85" fmla="*/ 1053 h 1263"/>
                  <a:gd name="T86" fmla="*/ 995 w 1795"/>
                  <a:gd name="T87" fmla="*/ 989 h 1263"/>
                  <a:gd name="T88" fmla="*/ 1179 w 1795"/>
                  <a:gd name="T89" fmla="*/ 924 h 1263"/>
                  <a:gd name="T90" fmla="*/ 1368 w 1795"/>
                  <a:gd name="T91" fmla="*/ 863 h 1263"/>
                  <a:gd name="T92" fmla="*/ 1556 w 1795"/>
                  <a:gd name="T93" fmla="*/ 809 h 1263"/>
                  <a:gd name="T94" fmla="*/ 1738 w 1795"/>
                  <a:gd name="T95" fmla="*/ 764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95" h="1263">
                    <a:moveTo>
                      <a:pt x="1795" y="751"/>
                    </a:moveTo>
                    <a:lnTo>
                      <a:pt x="1790" y="741"/>
                    </a:lnTo>
                    <a:lnTo>
                      <a:pt x="1773" y="713"/>
                    </a:lnTo>
                    <a:lnTo>
                      <a:pt x="1749" y="674"/>
                    </a:lnTo>
                    <a:lnTo>
                      <a:pt x="1722" y="627"/>
                    </a:lnTo>
                    <a:lnTo>
                      <a:pt x="1694" y="580"/>
                    </a:lnTo>
                    <a:lnTo>
                      <a:pt x="1667" y="535"/>
                    </a:lnTo>
                    <a:lnTo>
                      <a:pt x="1647" y="498"/>
                    </a:lnTo>
                    <a:lnTo>
                      <a:pt x="1634" y="476"/>
                    </a:lnTo>
                    <a:lnTo>
                      <a:pt x="1631" y="474"/>
                    </a:lnTo>
                    <a:lnTo>
                      <a:pt x="1625" y="471"/>
                    </a:lnTo>
                    <a:lnTo>
                      <a:pt x="1617" y="471"/>
                    </a:lnTo>
                    <a:lnTo>
                      <a:pt x="1606" y="470"/>
                    </a:lnTo>
                    <a:lnTo>
                      <a:pt x="1594" y="470"/>
                    </a:lnTo>
                    <a:lnTo>
                      <a:pt x="1580" y="469"/>
                    </a:lnTo>
                    <a:lnTo>
                      <a:pt x="1565" y="468"/>
                    </a:lnTo>
                    <a:lnTo>
                      <a:pt x="1549" y="465"/>
                    </a:lnTo>
                    <a:lnTo>
                      <a:pt x="1533" y="463"/>
                    </a:lnTo>
                    <a:lnTo>
                      <a:pt x="1517" y="459"/>
                    </a:lnTo>
                    <a:lnTo>
                      <a:pt x="1500" y="453"/>
                    </a:lnTo>
                    <a:lnTo>
                      <a:pt x="1486" y="446"/>
                    </a:lnTo>
                    <a:lnTo>
                      <a:pt x="1472" y="436"/>
                    </a:lnTo>
                    <a:lnTo>
                      <a:pt x="1459" y="424"/>
                    </a:lnTo>
                    <a:lnTo>
                      <a:pt x="1447" y="409"/>
                    </a:lnTo>
                    <a:lnTo>
                      <a:pt x="1438" y="392"/>
                    </a:lnTo>
                    <a:lnTo>
                      <a:pt x="1428" y="355"/>
                    </a:lnTo>
                    <a:lnTo>
                      <a:pt x="1428" y="321"/>
                    </a:lnTo>
                    <a:lnTo>
                      <a:pt x="1435" y="291"/>
                    </a:lnTo>
                    <a:lnTo>
                      <a:pt x="1446" y="264"/>
                    </a:lnTo>
                    <a:lnTo>
                      <a:pt x="1460" y="241"/>
                    </a:lnTo>
                    <a:lnTo>
                      <a:pt x="1473" y="221"/>
                    </a:lnTo>
                    <a:lnTo>
                      <a:pt x="1482" y="207"/>
                    </a:lnTo>
                    <a:lnTo>
                      <a:pt x="1486" y="198"/>
                    </a:lnTo>
                    <a:lnTo>
                      <a:pt x="1480" y="190"/>
                    </a:lnTo>
                    <a:lnTo>
                      <a:pt x="1465" y="171"/>
                    </a:lnTo>
                    <a:lnTo>
                      <a:pt x="1444" y="142"/>
                    </a:lnTo>
                    <a:lnTo>
                      <a:pt x="1419" y="108"/>
                    </a:lnTo>
                    <a:lnTo>
                      <a:pt x="1391" y="74"/>
                    </a:lnTo>
                    <a:lnTo>
                      <a:pt x="1366" y="41"/>
                    </a:lnTo>
                    <a:lnTo>
                      <a:pt x="1345" y="15"/>
                    </a:lnTo>
                    <a:lnTo>
                      <a:pt x="1330" y="0"/>
                    </a:lnTo>
                    <a:lnTo>
                      <a:pt x="1324" y="2"/>
                    </a:lnTo>
                    <a:lnTo>
                      <a:pt x="1315" y="7"/>
                    </a:lnTo>
                    <a:lnTo>
                      <a:pt x="1305" y="13"/>
                    </a:lnTo>
                    <a:lnTo>
                      <a:pt x="1291" y="20"/>
                    </a:lnTo>
                    <a:lnTo>
                      <a:pt x="1275" y="28"/>
                    </a:lnTo>
                    <a:lnTo>
                      <a:pt x="1257" y="37"/>
                    </a:lnTo>
                    <a:lnTo>
                      <a:pt x="1237" y="47"/>
                    </a:lnTo>
                    <a:lnTo>
                      <a:pt x="1214" y="59"/>
                    </a:lnTo>
                    <a:lnTo>
                      <a:pt x="1189" y="70"/>
                    </a:lnTo>
                    <a:lnTo>
                      <a:pt x="1162" y="83"/>
                    </a:lnTo>
                    <a:lnTo>
                      <a:pt x="1132" y="97"/>
                    </a:lnTo>
                    <a:lnTo>
                      <a:pt x="1101" y="111"/>
                    </a:lnTo>
                    <a:lnTo>
                      <a:pt x="1066" y="126"/>
                    </a:lnTo>
                    <a:lnTo>
                      <a:pt x="1029" y="141"/>
                    </a:lnTo>
                    <a:lnTo>
                      <a:pt x="991" y="156"/>
                    </a:lnTo>
                    <a:lnTo>
                      <a:pt x="950" y="171"/>
                    </a:lnTo>
                    <a:lnTo>
                      <a:pt x="907" y="187"/>
                    </a:lnTo>
                    <a:lnTo>
                      <a:pt x="862" y="202"/>
                    </a:lnTo>
                    <a:lnTo>
                      <a:pt x="814" y="218"/>
                    </a:lnTo>
                    <a:lnTo>
                      <a:pt x="764" y="233"/>
                    </a:lnTo>
                    <a:lnTo>
                      <a:pt x="713" y="248"/>
                    </a:lnTo>
                    <a:lnTo>
                      <a:pt x="658" y="262"/>
                    </a:lnTo>
                    <a:lnTo>
                      <a:pt x="602" y="275"/>
                    </a:lnTo>
                    <a:lnTo>
                      <a:pt x="544" y="289"/>
                    </a:lnTo>
                    <a:lnTo>
                      <a:pt x="483" y="302"/>
                    </a:lnTo>
                    <a:lnTo>
                      <a:pt x="420" y="315"/>
                    </a:lnTo>
                    <a:lnTo>
                      <a:pt x="356" y="325"/>
                    </a:lnTo>
                    <a:lnTo>
                      <a:pt x="289" y="335"/>
                    </a:lnTo>
                    <a:lnTo>
                      <a:pt x="220" y="344"/>
                    </a:lnTo>
                    <a:lnTo>
                      <a:pt x="148" y="353"/>
                    </a:lnTo>
                    <a:lnTo>
                      <a:pt x="74" y="359"/>
                    </a:lnTo>
                    <a:lnTo>
                      <a:pt x="0" y="365"/>
                    </a:lnTo>
                    <a:lnTo>
                      <a:pt x="3" y="376"/>
                    </a:lnTo>
                    <a:lnTo>
                      <a:pt x="13" y="404"/>
                    </a:lnTo>
                    <a:lnTo>
                      <a:pt x="28" y="445"/>
                    </a:lnTo>
                    <a:lnTo>
                      <a:pt x="47" y="492"/>
                    </a:lnTo>
                    <a:lnTo>
                      <a:pt x="64" y="542"/>
                    </a:lnTo>
                    <a:lnTo>
                      <a:pt x="80" y="586"/>
                    </a:lnTo>
                    <a:lnTo>
                      <a:pt x="93" y="621"/>
                    </a:lnTo>
                    <a:lnTo>
                      <a:pt x="100" y="641"/>
                    </a:lnTo>
                    <a:lnTo>
                      <a:pt x="102" y="643"/>
                    </a:lnTo>
                    <a:lnTo>
                      <a:pt x="108" y="644"/>
                    </a:lnTo>
                    <a:lnTo>
                      <a:pt x="117" y="646"/>
                    </a:lnTo>
                    <a:lnTo>
                      <a:pt x="127" y="648"/>
                    </a:lnTo>
                    <a:lnTo>
                      <a:pt x="140" y="649"/>
                    </a:lnTo>
                    <a:lnTo>
                      <a:pt x="155" y="652"/>
                    </a:lnTo>
                    <a:lnTo>
                      <a:pt x="171" y="654"/>
                    </a:lnTo>
                    <a:lnTo>
                      <a:pt x="187" y="659"/>
                    </a:lnTo>
                    <a:lnTo>
                      <a:pt x="203" y="665"/>
                    </a:lnTo>
                    <a:lnTo>
                      <a:pt x="221" y="672"/>
                    </a:lnTo>
                    <a:lnTo>
                      <a:pt x="237" y="681"/>
                    </a:lnTo>
                    <a:lnTo>
                      <a:pt x="252" y="692"/>
                    </a:lnTo>
                    <a:lnTo>
                      <a:pt x="266" y="705"/>
                    </a:lnTo>
                    <a:lnTo>
                      <a:pt x="278" y="721"/>
                    </a:lnTo>
                    <a:lnTo>
                      <a:pt x="289" y="740"/>
                    </a:lnTo>
                    <a:lnTo>
                      <a:pt x="297" y="762"/>
                    </a:lnTo>
                    <a:lnTo>
                      <a:pt x="304" y="803"/>
                    </a:lnTo>
                    <a:lnTo>
                      <a:pt x="300" y="839"/>
                    </a:lnTo>
                    <a:lnTo>
                      <a:pt x="289" y="868"/>
                    </a:lnTo>
                    <a:lnTo>
                      <a:pt x="273" y="891"/>
                    </a:lnTo>
                    <a:lnTo>
                      <a:pt x="255" y="909"/>
                    </a:lnTo>
                    <a:lnTo>
                      <a:pt x="239" y="923"/>
                    </a:lnTo>
                    <a:lnTo>
                      <a:pt x="228" y="933"/>
                    </a:lnTo>
                    <a:lnTo>
                      <a:pt x="224" y="940"/>
                    </a:lnTo>
                    <a:lnTo>
                      <a:pt x="229" y="957"/>
                    </a:lnTo>
                    <a:lnTo>
                      <a:pt x="238" y="990"/>
                    </a:lnTo>
                    <a:lnTo>
                      <a:pt x="252" y="1032"/>
                    </a:lnTo>
                    <a:lnTo>
                      <a:pt x="267" y="1083"/>
                    </a:lnTo>
                    <a:lnTo>
                      <a:pt x="281" y="1135"/>
                    </a:lnTo>
                    <a:lnTo>
                      <a:pt x="293" y="1186"/>
                    </a:lnTo>
                    <a:lnTo>
                      <a:pt x="301" y="1229"/>
                    </a:lnTo>
                    <a:lnTo>
                      <a:pt x="305" y="1263"/>
                    </a:lnTo>
                    <a:lnTo>
                      <a:pt x="307" y="1262"/>
                    </a:lnTo>
                    <a:lnTo>
                      <a:pt x="315" y="1258"/>
                    </a:lnTo>
                    <a:lnTo>
                      <a:pt x="327" y="1254"/>
                    </a:lnTo>
                    <a:lnTo>
                      <a:pt x="344" y="1245"/>
                    </a:lnTo>
                    <a:lnTo>
                      <a:pt x="365" y="1236"/>
                    </a:lnTo>
                    <a:lnTo>
                      <a:pt x="390" y="1226"/>
                    </a:lnTo>
                    <a:lnTo>
                      <a:pt x="419" y="1214"/>
                    </a:lnTo>
                    <a:lnTo>
                      <a:pt x="452" y="1201"/>
                    </a:lnTo>
                    <a:lnTo>
                      <a:pt x="488" y="1186"/>
                    </a:lnTo>
                    <a:lnTo>
                      <a:pt x="527" y="1169"/>
                    </a:lnTo>
                    <a:lnTo>
                      <a:pt x="570" y="1152"/>
                    </a:lnTo>
                    <a:lnTo>
                      <a:pt x="616" y="1134"/>
                    </a:lnTo>
                    <a:lnTo>
                      <a:pt x="663" y="1114"/>
                    </a:lnTo>
                    <a:lnTo>
                      <a:pt x="714" y="1095"/>
                    </a:lnTo>
                    <a:lnTo>
                      <a:pt x="767" y="1074"/>
                    </a:lnTo>
                    <a:lnTo>
                      <a:pt x="821" y="1053"/>
                    </a:lnTo>
                    <a:lnTo>
                      <a:pt x="877" y="1032"/>
                    </a:lnTo>
                    <a:lnTo>
                      <a:pt x="936" y="1010"/>
                    </a:lnTo>
                    <a:lnTo>
                      <a:pt x="995" y="989"/>
                    </a:lnTo>
                    <a:lnTo>
                      <a:pt x="1056" y="968"/>
                    </a:lnTo>
                    <a:lnTo>
                      <a:pt x="1117" y="946"/>
                    </a:lnTo>
                    <a:lnTo>
                      <a:pt x="1179" y="924"/>
                    </a:lnTo>
                    <a:lnTo>
                      <a:pt x="1241" y="903"/>
                    </a:lnTo>
                    <a:lnTo>
                      <a:pt x="1305" y="884"/>
                    </a:lnTo>
                    <a:lnTo>
                      <a:pt x="1368" y="863"/>
                    </a:lnTo>
                    <a:lnTo>
                      <a:pt x="1431" y="845"/>
                    </a:lnTo>
                    <a:lnTo>
                      <a:pt x="1494" y="826"/>
                    </a:lnTo>
                    <a:lnTo>
                      <a:pt x="1556" y="809"/>
                    </a:lnTo>
                    <a:lnTo>
                      <a:pt x="1618" y="793"/>
                    </a:lnTo>
                    <a:lnTo>
                      <a:pt x="1678" y="778"/>
                    </a:lnTo>
                    <a:lnTo>
                      <a:pt x="1738" y="764"/>
                    </a:lnTo>
                    <a:lnTo>
                      <a:pt x="1795" y="751"/>
                    </a:lnTo>
                    <a:close/>
                  </a:path>
                </a:pathLst>
              </a:custGeom>
              <a:solidFill>
                <a:srgbClr val="D3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83">
                <a:extLst>
                  <a:ext uri="{FF2B5EF4-FFF2-40B4-BE49-F238E27FC236}">
                    <a16:creationId xmlns:a16="http://schemas.microsoft.com/office/drawing/2014/main" id="{FD7EDD12-5370-48F9-8CDC-CDCA016C8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1034"/>
                <a:ext cx="848" cy="591"/>
              </a:xfrm>
              <a:custGeom>
                <a:avLst/>
                <a:gdLst>
                  <a:gd name="T0" fmla="*/ 1675 w 1696"/>
                  <a:gd name="T1" fmla="*/ 668 h 1183"/>
                  <a:gd name="T2" fmla="*/ 1602 w 1696"/>
                  <a:gd name="T3" fmla="*/ 544 h 1183"/>
                  <a:gd name="T4" fmla="*/ 1541 w 1696"/>
                  <a:gd name="T5" fmla="*/ 441 h 1183"/>
                  <a:gd name="T6" fmla="*/ 1490 w 1696"/>
                  <a:gd name="T7" fmla="*/ 424 h 1183"/>
                  <a:gd name="T8" fmla="*/ 1408 w 1696"/>
                  <a:gd name="T9" fmla="*/ 396 h 1183"/>
                  <a:gd name="T10" fmla="*/ 1357 w 1696"/>
                  <a:gd name="T11" fmla="*/ 310 h 1183"/>
                  <a:gd name="T12" fmla="*/ 1371 w 1696"/>
                  <a:gd name="T13" fmla="*/ 225 h 1183"/>
                  <a:gd name="T14" fmla="*/ 1398 w 1696"/>
                  <a:gd name="T15" fmla="*/ 169 h 1183"/>
                  <a:gd name="T16" fmla="*/ 1383 w 1696"/>
                  <a:gd name="T17" fmla="*/ 135 h 1183"/>
                  <a:gd name="T18" fmla="*/ 1315 w 1696"/>
                  <a:gd name="T19" fmla="*/ 57 h 1183"/>
                  <a:gd name="T20" fmla="*/ 1253 w 1696"/>
                  <a:gd name="T21" fmla="*/ 0 h 1183"/>
                  <a:gd name="T22" fmla="*/ 1223 w 1696"/>
                  <a:gd name="T23" fmla="*/ 14 h 1183"/>
                  <a:gd name="T24" fmla="*/ 1174 w 1696"/>
                  <a:gd name="T25" fmla="*/ 37 h 1183"/>
                  <a:gd name="T26" fmla="*/ 1106 w 1696"/>
                  <a:gd name="T27" fmla="*/ 68 h 1183"/>
                  <a:gd name="T28" fmla="*/ 1019 w 1696"/>
                  <a:gd name="T29" fmla="*/ 105 h 1183"/>
                  <a:gd name="T30" fmla="*/ 916 w 1696"/>
                  <a:gd name="T31" fmla="*/ 146 h 1183"/>
                  <a:gd name="T32" fmla="*/ 794 w 1696"/>
                  <a:gd name="T33" fmla="*/ 188 h 1183"/>
                  <a:gd name="T34" fmla="*/ 654 w 1696"/>
                  <a:gd name="T35" fmla="*/ 229 h 1183"/>
                  <a:gd name="T36" fmla="*/ 499 w 1696"/>
                  <a:gd name="T37" fmla="*/ 267 h 1183"/>
                  <a:gd name="T38" fmla="*/ 325 w 1696"/>
                  <a:gd name="T39" fmla="*/ 300 h 1183"/>
                  <a:gd name="T40" fmla="*/ 136 w 1696"/>
                  <a:gd name="T41" fmla="*/ 325 h 1183"/>
                  <a:gd name="T42" fmla="*/ 3 w 1696"/>
                  <a:gd name="T43" fmla="*/ 346 h 1183"/>
                  <a:gd name="T44" fmla="*/ 41 w 1696"/>
                  <a:gd name="T45" fmla="*/ 449 h 1183"/>
                  <a:gd name="T46" fmla="*/ 85 w 1696"/>
                  <a:gd name="T47" fmla="*/ 567 h 1183"/>
                  <a:gd name="T48" fmla="*/ 117 w 1696"/>
                  <a:gd name="T49" fmla="*/ 600 h 1183"/>
                  <a:gd name="T50" fmla="*/ 197 w 1696"/>
                  <a:gd name="T51" fmla="*/ 628 h 1183"/>
                  <a:gd name="T52" fmla="*/ 264 w 1696"/>
                  <a:gd name="T53" fmla="*/ 713 h 1183"/>
                  <a:gd name="T54" fmla="*/ 258 w 1696"/>
                  <a:gd name="T55" fmla="*/ 808 h 1183"/>
                  <a:gd name="T56" fmla="*/ 219 w 1696"/>
                  <a:gd name="T57" fmla="*/ 862 h 1183"/>
                  <a:gd name="T58" fmla="*/ 212 w 1696"/>
                  <a:gd name="T59" fmla="*/ 900 h 1183"/>
                  <a:gd name="T60" fmla="*/ 244 w 1696"/>
                  <a:gd name="T61" fmla="*/ 1017 h 1183"/>
                  <a:gd name="T62" fmla="*/ 274 w 1696"/>
                  <a:gd name="T63" fmla="*/ 1151 h 1183"/>
                  <a:gd name="T64" fmla="*/ 287 w 1696"/>
                  <a:gd name="T65" fmla="*/ 1178 h 1183"/>
                  <a:gd name="T66" fmla="*/ 335 w 1696"/>
                  <a:gd name="T67" fmla="*/ 1157 h 1183"/>
                  <a:gd name="T68" fmla="*/ 420 w 1696"/>
                  <a:gd name="T69" fmla="*/ 1123 h 1183"/>
                  <a:gd name="T70" fmla="*/ 537 w 1696"/>
                  <a:gd name="T71" fmla="*/ 1075 h 1183"/>
                  <a:gd name="T72" fmla="*/ 676 w 1696"/>
                  <a:gd name="T73" fmla="*/ 1021 h 1183"/>
                  <a:gd name="T74" fmla="*/ 834 w 1696"/>
                  <a:gd name="T75" fmla="*/ 961 h 1183"/>
                  <a:gd name="T76" fmla="*/ 1006 w 1696"/>
                  <a:gd name="T77" fmla="*/ 900 h 1183"/>
                  <a:gd name="T78" fmla="*/ 1183 w 1696"/>
                  <a:gd name="T79" fmla="*/ 840 h 1183"/>
                  <a:gd name="T80" fmla="*/ 1360 w 1696"/>
                  <a:gd name="T81" fmla="*/ 785 h 1183"/>
                  <a:gd name="T82" fmla="*/ 1533 w 1696"/>
                  <a:gd name="T83" fmla="*/ 738 h 1183"/>
                  <a:gd name="T84" fmla="*/ 1696 w 1696"/>
                  <a:gd name="T85" fmla="*/ 701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6" h="1183">
                    <a:moveTo>
                      <a:pt x="1696" y="701"/>
                    </a:moveTo>
                    <a:lnTo>
                      <a:pt x="1690" y="692"/>
                    </a:lnTo>
                    <a:lnTo>
                      <a:pt x="1675" y="668"/>
                    </a:lnTo>
                    <a:lnTo>
                      <a:pt x="1654" y="632"/>
                    </a:lnTo>
                    <a:lnTo>
                      <a:pt x="1629" y="589"/>
                    </a:lnTo>
                    <a:lnTo>
                      <a:pt x="1602" y="544"/>
                    </a:lnTo>
                    <a:lnTo>
                      <a:pt x="1577" y="502"/>
                    </a:lnTo>
                    <a:lnTo>
                      <a:pt x="1555" y="466"/>
                    </a:lnTo>
                    <a:lnTo>
                      <a:pt x="1541" y="441"/>
                    </a:lnTo>
                    <a:lnTo>
                      <a:pt x="1532" y="434"/>
                    </a:lnTo>
                    <a:lnTo>
                      <a:pt x="1515" y="429"/>
                    </a:lnTo>
                    <a:lnTo>
                      <a:pt x="1490" y="424"/>
                    </a:lnTo>
                    <a:lnTo>
                      <a:pt x="1464" y="419"/>
                    </a:lnTo>
                    <a:lnTo>
                      <a:pt x="1435" y="409"/>
                    </a:lnTo>
                    <a:lnTo>
                      <a:pt x="1408" y="396"/>
                    </a:lnTo>
                    <a:lnTo>
                      <a:pt x="1385" y="374"/>
                    </a:lnTo>
                    <a:lnTo>
                      <a:pt x="1366" y="344"/>
                    </a:lnTo>
                    <a:lnTo>
                      <a:pt x="1357" y="310"/>
                    </a:lnTo>
                    <a:lnTo>
                      <a:pt x="1356" y="279"/>
                    </a:lnTo>
                    <a:lnTo>
                      <a:pt x="1361" y="250"/>
                    </a:lnTo>
                    <a:lnTo>
                      <a:pt x="1371" y="225"/>
                    </a:lnTo>
                    <a:lnTo>
                      <a:pt x="1381" y="202"/>
                    </a:lnTo>
                    <a:lnTo>
                      <a:pt x="1391" y="184"/>
                    </a:lnTo>
                    <a:lnTo>
                      <a:pt x="1398" y="169"/>
                    </a:lnTo>
                    <a:lnTo>
                      <a:pt x="1402" y="158"/>
                    </a:lnTo>
                    <a:lnTo>
                      <a:pt x="1397" y="153"/>
                    </a:lnTo>
                    <a:lnTo>
                      <a:pt x="1383" y="135"/>
                    </a:lnTo>
                    <a:lnTo>
                      <a:pt x="1364" y="112"/>
                    </a:lnTo>
                    <a:lnTo>
                      <a:pt x="1341" y="85"/>
                    </a:lnTo>
                    <a:lnTo>
                      <a:pt x="1315" y="57"/>
                    </a:lnTo>
                    <a:lnTo>
                      <a:pt x="1291" y="32"/>
                    </a:lnTo>
                    <a:lnTo>
                      <a:pt x="1269" y="12"/>
                    </a:lnTo>
                    <a:lnTo>
                      <a:pt x="1253" y="0"/>
                    </a:lnTo>
                    <a:lnTo>
                      <a:pt x="1245" y="4"/>
                    </a:lnTo>
                    <a:lnTo>
                      <a:pt x="1235" y="9"/>
                    </a:lnTo>
                    <a:lnTo>
                      <a:pt x="1223" y="14"/>
                    </a:lnTo>
                    <a:lnTo>
                      <a:pt x="1208" y="20"/>
                    </a:lnTo>
                    <a:lnTo>
                      <a:pt x="1192" y="28"/>
                    </a:lnTo>
                    <a:lnTo>
                      <a:pt x="1174" y="37"/>
                    </a:lnTo>
                    <a:lnTo>
                      <a:pt x="1153" y="47"/>
                    </a:lnTo>
                    <a:lnTo>
                      <a:pt x="1131" y="57"/>
                    </a:lnTo>
                    <a:lnTo>
                      <a:pt x="1106" y="68"/>
                    </a:lnTo>
                    <a:lnTo>
                      <a:pt x="1079" y="80"/>
                    </a:lnTo>
                    <a:lnTo>
                      <a:pt x="1050" y="93"/>
                    </a:lnTo>
                    <a:lnTo>
                      <a:pt x="1019" y="105"/>
                    </a:lnTo>
                    <a:lnTo>
                      <a:pt x="987" y="119"/>
                    </a:lnTo>
                    <a:lnTo>
                      <a:pt x="953" y="132"/>
                    </a:lnTo>
                    <a:lnTo>
                      <a:pt x="916" y="146"/>
                    </a:lnTo>
                    <a:lnTo>
                      <a:pt x="878" y="159"/>
                    </a:lnTo>
                    <a:lnTo>
                      <a:pt x="836" y="174"/>
                    </a:lnTo>
                    <a:lnTo>
                      <a:pt x="794" y="188"/>
                    </a:lnTo>
                    <a:lnTo>
                      <a:pt x="750" y="202"/>
                    </a:lnTo>
                    <a:lnTo>
                      <a:pt x="703" y="216"/>
                    </a:lnTo>
                    <a:lnTo>
                      <a:pt x="654" y="229"/>
                    </a:lnTo>
                    <a:lnTo>
                      <a:pt x="605" y="242"/>
                    </a:lnTo>
                    <a:lnTo>
                      <a:pt x="553" y="255"/>
                    </a:lnTo>
                    <a:lnTo>
                      <a:pt x="499" y="267"/>
                    </a:lnTo>
                    <a:lnTo>
                      <a:pt x="442" y="279"/>
                    </a:lnTo>
                    <a:lnTo>
                      <a:pt x="385" y="290"/>
                    </a:lnTo>
                    <a:lnTo>
                      <a:pt x="325" y="300"/>
                    </a:lnTo>
                    <a:lnTo>
                      <a:pt x="264" y="309"/>
                    </a:lnTo>
                    <a:lnTo>
                      <a:pt x="200" y="317"/>
                    </a:lnTo>
                    <a:lnTo>
                      <a:pt x="136" y="325"/>
                    </a:lnTo>
                    <a:lnTo>
                      <a:pt x="69" y="331"/>
                    </a:lnTo>
                    <a:lnTo>
                      <a:pt x="0" y="337"/>
                    </a:lnTo>
                    <a:lnTo>
                      <a:pt x="3" y="346"/>
                    </a:lnTo>
                    <a:lnTo>
                      <a:pt x="13" y="371"/>
                    </a:lnTo>
                    <a:lnTo>
                      <a:pt x="26" y="407"/>
                    </a:lnTo>
                    <a:lnTo>
                      <a:pt x="41" y="449"/>
                    </a:lnTo>
                    <a:lnTo>
                      <a:pt x="58" y="492"/>
                    </a:lnTo>
                    <a:lnTo>
                      <a:pt x="73" y="534"/>
                    </a:lnTo>
                    <a:lnTo>
                      <a:pt x="85" y="567"/>
                    </a:lnTo>
                    <a:lnTo>
                      <a:pt x="92" y="588"/>
                    </a:lnTo>
                    <a:lnTo>
                      <a:pt x="100" y="594"/>
                    </a:lnTo>
                    <a:lnTo>
                      <a:pt x="117" y="600"/>
                    </a:lnTo>
                    <a:lnTo>
                      <a:pt x="140" y="605"/>
                    </a:lnTo>
                    <a:lnTo>
                      <a:pt x="168" y="615"/>
                    </a:lnTo>
                    <a:lnTo>
                      <a:pt x="197" y="628"/>
                    </a:lnTo>
                    <a:lnTo>
                      <a:pt x="225" y="648"/>
                    </a:lnTo>
                    <a:lnTo>
                      <a:pt x="248" y="676"/>
                    </a:lnTo>
                    <a:lnTo>
                      <a:pt x="264" y="713"/>
                    </a:lnTo>
                    <a:lnTo>
                      <a:pt x="269" y="749"/>
                    </a:lnTo>
                    <a:lnTo>
                      <a:pt x="267" y="782"/>
                    </a:lnTo>
                    <a:lnTo>
                      <a:pt x="258" y="808"/>
                    </a:lnTo>
                    <a:lnTo>
                      <a:pt x="245" y="830"/>
                    </a:lnTo>
                    <a:lnTo>
                      <a:pt x="231" y="848"/>
                    </a:lnTo>
                    <a:lnTo>
                      <a:pt x="219" y="862"/>
                    </a:lnTo>
                    <a:lnTo>
                      <a:pt x="210" y="874"/>
                    </a:lnTo>
                    <a:lnTo>
                      <a:pt x="207" y="882"/>
                    </a:lnTo>
                    <a:lnTo>
                      <a:pt x="212" y="900"/>
                    </a:lnTo>
                    <a:lnTo>
                      <a:pt x="220" y="930"/>
                    </a:lnTo>
                    <a:lnTo>
                      <a:pt x="231" y="971"/>
                    </a:lnTo>
                    <a:lnTo>
                      <a:pt x="244" y="1017"/>
                    </a:lnTo>
                    <a:lnTo>
                      <a:pt x="257" y="1064"/>
                    </a:lnTo>
                    <a:lnTo>
                      <a:pt x="267" y="1110"/>
                    </a:lnTo>
                    <a:lnTo>
                      <a:pt x="274" y="1151"/>
                    </a:lnTo>
                    <a:lnTo>
                      <a:pt x="276" y="1183"/>
                    </a:lnTo>
                    <a:lnTo>
                      <a:pt x="279" y="1181"/>
                    </a:lnTo>
                    <a:lnTo>
                      <a:pt x="287" y="1178"/>
                    </a:lnTo>
                    <a:lnTo>
                      <a:pt x="298" y="1173"/>
                    </a:lnTo>
                    <a:lnTo>
                      <a:pt x="314" y="1166"/>
                    </a:lnTo>
                    <a:lnTo>
                      <a:pt x="335" y="1157"/>
                    </a:lnTo>
                    <a:lnTo>
                      <a:pt x="360" y="1147"/>
                    </a:lnTo>
                    <a:lnTo>
                      <a:pt x="389" y="1135"/>
                    </a:lnTo>
                    <a:lnTo>
                      <a:pt x="420" y="1123"/>
                    </a:lnTo>
                    <a:lnTo>
                      <a:pt x="456" y="1108"/>
                    </a:lnTo>
                    <a:lnTo>
                      <a:pt x="495" y="1093"/>
                    </a:lnTo>
                    <a:lnTo>
                      <a:pt x="537" y="1075"/>
                    </a:lnTo>
                    <a:lnTo>
                      <a:pt x="581" y="1058"/>
                    </a:lnTo>
                    <a:lnTo>
                      <a:pt x="628" y="1040"/>
                    </a:lnTo>
                    <a:lnTo>
                      <a:pt x="676" y="1021"/>
                    </a:lnTo>
                    <a:lnTo>
                      <a:pt x="727" y="1002"/>
                    </a:lnTo>
                    <a:lnTo>
                      <a:pt x="780" y="981"/>
                    </a:lnTo>
                    <a:lnTo>
                      <a:pt x="834" y="961"/>
                    </a:lnTo>
                    <a:lnTo>
                      <a:pt x="890" y="941"/>
                    </a:lnTo>
                    <a:lnTo>
                      <a:pt x="947" y="920"/>
                    </a:lnTo>
                    <a:lnTo>
                      <a:pt x="1006" y="900"/>
                    </a:lnTo>
                    <a:lnTo>
                      <a:pt x="1064" y="880"/>
                    </a:lnTo>
                    <a:lnTo>
                      <a:pt x="1123" y="860"/>
                    </a:lnTo>
                    <a:lnTo>
                      <a:pt x="1183" y="840"/>
                    </a:lnTo>
                    <a:lnTo>
                      <a:pt x="1242" y="821"/>
                    </a:lnTo>
                    <a:lnTo>
                      <a:pt x="1302" y="802"/>
                    </a:lnTo>
                    <a:lnTo>
                      <a:pt x="1360" y="785"/>
                    </a:lnTo>
                    <a:lnTo>
                      <a:pt x="1419" y="768"/>
                    </a:lnTo>
                    <a:lnTo>
                      <a:pt x="1477" y="752"/>
                    </a:lnTo>
                    <a:lnTo>
                      <a:pt x="1533" y="738"/>
                    </a:lnTo>
                    <a:lnTo>
                      <a:pt x="1590" y="724"/>
                    </a:lnTo>
                    <a:lnTo>
                      <a:pt x="1643" y="711"/>
                    </a:lnTo>
                    <a:lnTo>
                      <a:pt x="1696" y="701"/>
                    </a:lnTo>
                    <a:close/>
                  </a:path>
                </a:pathLst>
              </a:custGeom>
              <a:solidFill>
                <a:srgbClr val="C4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84">
                <a:extLst>
                  <a:ext uri="{FF2B5EF4-FFF2-40B4-BE49-F238E27FC236}">
                    <a16:creationId xmlns:a16="http://schemas.microsoft.com/office/drawing/2014/main" id="{C3B5F64C-2F18-4303-8DC7-F5AD5C441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1054"/>
                <a:ext cx="798" cy="552"/>
              </a:xfrm>
              <a:custGeom>
                <a:avLst/>
                <a:gdLst>
                  <a:gd name="T0" fmla="*/ 1577 w 1596"/>
                  <a:gd name="T1" fmla="*/ 621 h 1102"/>
                  <a:gd name="T2" fmla="*/ 1508 w 1596"/>
                  <a:gd name="T3" fmla="*/ 510 h 1102"/>
                  <a:gd name="T4" fmla="*/ 1447 w 1596"/>
                  <a:gd name="T5" fmla="*/ 405 h 1102"/>
                  <a:gd name="T6" fmla="*/ 1401 w 1596"/>
                  <a:gd name="T7" fmla="*/ 381 h 1102"/>
                  <a:gd name="T8" fmla="*/ 1330 w 1596"/>
                  <a:gd name="T9" fmla="*/ 345 h 1102"/>
                  <a:gd name="T10" fmla="*/ 1285 w 1596"/>
                  <a:gd name="T11" fmla="*/ 266 h 1102"/>
                  <a:gd name="T12" fmla="*/ 1293 w 1596"/>
                  <a:gd name="T13" fmla="*/ 185 h 1102"/>
                  <a:gd name="T14" fmla="*/ 1314 w 1596"/>
                  <a:gd name="T15" fmla="*/ 130 h 1102"/>
                  <a:gd name="T16" fmla="*/ 1300 w 1596"/>
                  <a:gd name="T17" fmla="*/ 100 h 1102"/>
                  <a:gd name="T18" fmla="*/ 1238 w 1596"/>
                  <a:gd name="T19" fmla="*/ 40 h 1102"/>
                  <a:gd name="T20" fmla="*/ 1174 w 1596"/>
                  <a:gd name="T21" fmla="*/ 0 h 1102"/>
                  <a:gd name="T22" fmla="*/ 1140 w 1596"/>
                  <a:gd name="T23" fmla="*/ 14 h 1102"/>
                  <a:gd name="T24" fmla="*/ 1089 w 1596"/>
                  <a:gd name="T25" fmla="*/ 37 h 1102"/>
                  <a:gd name="T26" fmla="*/ 1022 w 1596"/>
                  <a:gd name="T27" fmla="*/ 65 h 1102"/>
                  <a:gd name="T28" fmla="*/ 939 w 1596"/>
                  <a:gd name="T29" fmla="*/ 100 h 1102"/>
                  <a:gd name="T30" fmla="*/ 840 w 1596"/>
                  <a:gd name="T31" fmla="*/ 137 h 1102"/>
                  <a:gd name="T32" fmla="*/ 726 w 1596"/>
                  <a:gd name="T33" fmla="*/ 175 h 1102"/>
                  <a:gd name="T34" fmla="*/ 597 w 1596"/>
                  <a:gd name="T35" fmla="*/ 212 h 1102"/>
                  <a:gd name="T36" fmla="*/ 453 w 1596"/>
                  <a:gd name="T37" fmla="*/ 246 h 1102"/>
                  <a:gd name="T38" fmla="*/ 295 w 1596"/>
                  <a:gd name="T39" fmla="*/ 275 h 1102"/>
                  <a:gd name="T40" fmla="*/ 123 w 1596"/>
                  <a:gd name="T41" fmla="*/ 299 h 1102"/>
                  <a:gd name="T42" fmla="*/ 4 w 1596"/>
                  <a:gd name="T43" fmla="*/ 318 h 1102"/>
                  <a:gd name="T44" fmla="*/ 36 w 1596"/>
                  <a:gd name="T45" fmla="*/ 407 h 1102"/>
                  <a:gd name="T46" fmla="*/ 75 w 1596"/>
                  <a:gd name="T47" fmla="*/ 514 h 1102"/>
                  <a:gd name="T48" fmla="*/ 105 w 1596"/>
                  <a:gd name="T49" fmla="*/ 552 h 1102"/>
                  <a:gd name="T50" fmla="*/ 172 w 1596"/>
                  <a:gd name="T51" fmla="*/ 585 h 1102"/>
                  <a:gd name="T52" fmla="*/ 229 w 1596"/>
                  <a:gd name="T53" fmla="*/ 663 h 1102"/>
                  <a:gd name="T54" fmla="*/ 226 w 1596"/>
                  <a:gd name="T55" fmla="*/ 749 h 1102"/>
                  <a:gd name="T56" fmla="*/ 196 w 1596"/>
                  <a:gd name="T57" fmla="*/ 801 h 1102"/>
                  <a:gd name="T58" fmla="*/ 193 w 1596"/>
                  <a:gd name="T59" fmla="*/ 842 h 1102"/>
                  <a:gd name="T60" fmla="*/ 220 w 1596"/>
                  <a:gd name="T61" fmla="*/ 950 h 1102"/>
                  <a:gd name="T62" fmla="*/ 245 w 1596"/>
                  <a:gd name="T63" fmla="*/ 1072 h 1102"/>
                  <a:gd name="T64" fmla="*/ 256 w 1596"/>
                  <a:gd name="T65" fmla="*/ 1098 h 1102"/>
                  <a:gd name="T66" fmla="*/ 306 w 1596"/>
                  <a:gd name="T67" fmla="*/ 1078 h 1102"/>
                  <a:gd name="T68" fmla="*/ 389 w 1596"/>
                  <a:gd name="T69" fmla="*/ 1044 h 1102"/>
                  <a:gd name="T70" fmla="*/ 502 w 1596"/>
                  <a:gd name="T71" fmla="*/ 1000 h 1102"/>
                  <a:gd name="T72" fmla="*/ 637 w 1596"/>
                  <a:gd name="T73" fmla="*/ 947 h 1102"/>
                  <a:gd name="T74" fmla="*/ 791 w 1596"/>
                  <a:gd name="T75" fmla="*/ 890 h 1102"/>
                  <a:gd name="T76" fmla="*/ 954 w 1596"/>
                  <a:gd name="T77" fmla="*/ 832 h 1102"/>
                  <a:gd name="T78" fmla="*/ 1122 w 1596"/>
                  <a:gd name="T79" fmla="*/ 776 h 1102"/>
                  <a:gd name="T80" fmla="*/ 1289 w 1596"/>
                  <a:gd name="T81" fmla="*/ 725 h 1102"/>
                  <a:gd name="T82" fmla="*/ 1450 w 1596"/>
                  <a:gd name="T83" fmla="*/ 682 h 1102"/>
                  <a:gd name="T84" fmla="*/ 1596 w 1596"/>
                  <a:gd name="T85" fmla="*/ 651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6" h="1102">
                    <a:moveTo>
                      <a:pt x="1596" y="651"/>
                    </a:moveTo>
                    <a:lnTo>
                      <a:pt x="1591" y="643"/>
                    </a:lnTo>
                    <a:lnTo>
                      <a:pt x="1577" y="621"/>
                    </a:lnTo>
                    <a:lnTo>
                      <a:pt x="1558" y="590"/>
                    </a:lnTo>
                    <a:lnTo>
                      <a:pt x="1534" y="551"/>
                    </a:lnTo>
                    <a:lnTo>
                      <a:pt x="1508" y="510"/>
                    </a:lnTo>
                    <a:lnTo>
                      <a:pt x="1484" y="470"/>
                    </a:lnTo>
                    <a:lnTo>
                      <a:pt x="1463" y="433"/>
                    </a:lnTo>
                    <a:lnTo>
                      <a:pt x="1447" y="405"/>
                    </a:lnTo>
                    <a:lnTo>
                      <a:pt x="1438" y="396"/>
                    </a:lnTo>
                    <a:lnTo>
                      <a:pt x="1422" y="389"/>
                    </a:lnTo>
                    <a:lnTo>
                      <a:pt x="1401" y="381"/>
                    </a:lnTo>
                    <a:lnTo>
                      <a:pt x="1377" y="373"/>
                    </a:lnTo>
                    <a:lnTo>
                      <a:pt x="1353" y="362"/>
                    </a:lnTo>
                    <a:lnTo>
                      <a:pt x="1330" y="345"/>
                    </a:lnTo>
                    <a:lnTo>
                      <a:pt x="1309" y="325"/>
                    </a:lnTo>
                    <a:lnTo>
                      <a:pt x="1293" y="296"/>
                    </a:lnTo>
                    <a:lnTo>
                      <a:pt x="1285" y="266"/>
                    </a:lnTo>
                    <a:lnTo>
                      <a:pt x="1283" y="237"/>
                    </a:lnTo>
                    <a:lnTo>
                      <a:pt x="1286" y="211"/>
                    </a:lnTo>
                    <a:lnTo>
                      <a:pt x="1293" y="185"/>
                    </a:lnTo>
                    <a:lnTo>
                      <a:pt x="1301" y="165"/>
                    </a:lnTo>
                    <a:lnTo>
                      <a:pt x="1308" y="145"/>
                    </a:lnTo>
                    <a:lnTo>
                      <a:pt x="1314" y="130"/>
                    </a:lnTo>
                    <a:lnTo>
                      <a:pt x="1316" y="117"/>
                    </a:lnTo>
                    <a:lnTo>
                      <a:pt x="1311" y="113"/>
                    </a:lnTo>
                    <a:lnTo>
                      <a:pt x="1300" y="100"/>
                    </a:lnTo>
                    <a:lnTo>
                      <a:pt x="1283" y="82"/>
                    </a:lnTo>
                    <a:lnTo>
                      <a:pt x="1261" y="61"/>
                    </a:lnTo>
                    <a:lnTo>
                      <a:pt x="1238" y="40"/>
                    </a:lnTo>
                    <a:lnTo>
                      <a:pt x="1215" y="21"/>
                    </a:lnTo>
                    <a:lnTo>
                      <a:pt x="1193" y="7"/>
                    </a:lnTo>
                    <a:lnTo>
                      <a:pt x="1174" y="0"/>
                    </a:lnTo>
                    <a:lnTo>
                      <a:pt x="1165" y="3"/>
                    </a:lnTo>
                    <a:lnTo>
                      <a:pt x="1154" y="8"/>
                    </a:lnTo>
                    <a:lnTo>
                      <a:pt x="1140" y="14"/>
                    </a:lnTo>
                    <a:lnTo>
                      <a:pt x="1125" y="21"/>
                    </a:lnTo>
                    <a:lnTo>
                      <a:pt x="1109" y="27"/>
                    </a:lnTo>
                    <a:lnTo>
                      <a:pt x="1089" y="37"/>
                    </a:lnTo>
                    <a:lnTo>
                      <a:pt x="1068" y="46"/>
                    </a:lnTo>
                    <a:lnTo>
                      <a:pt x="1046" y="55"/>
                    </a:lnTo>
                    <a:lnTo>
                      <a:pt x="1022" y="65"/>
                    </a:lnTo>
                    <a:lnTo>
                      <a:pt x="996" y="77"/>
                    </a:lnTo>
                    <a:lnTo>
                      <a:pt x="968" y="87"/>
                    </a:lnTo>
                    <a:lnTo>
                      <a:pt x="939" y="100"/>
                    </a:lnTo>
                    <a:lnTo>
                      <a:pt x="908" y="112"/>
                    </a:lnTo>
                    <a:lnTo>
                      <a:pt x="875" y="124"/>
                    </a:lnTo>
                    <a:lnTo>
                      <a:pt x="840" y="137"/>
                    </a:lnTo>
                    <a:lnTo>
                      <a:pt x="803" y="150"/>
                    </a:lnTo>
                    <a:lnTo>
                      <a:pt x="765" y="162"/>
                    </a:lnTo>
                    <a:lnTo>
                      <a:pt x="726" y="175"/>
                    </a:lnTo>
                    <a:lnTo>
                      <a:pt x="685" y="188"/>
                    </a:lnTo>
                    <a:lnTo>
                      <a:pt x="641" y="199"/>
                    </a:lnTo>
                    <a:lnTo>
                      <a:pt x="597" y="212"/>
                    </a:lnTo>
                    <a:lnTo>
                      <a:pt x="550" y="223"/>
                    </a:lnTo>
                    <a:lnTo>
                      <a:pt x="503" y="235"/>
                    </a:lnTo>
                    <a:lnTo>
                      <a:pt x="453" y="246"/>
                    </a:lnTo>
                    <a:lnTo>
                      <a:pt x="401" y="257"/>
                    </a:lnTo>
                    <a:lnTo>
                      <a:pt x="350" y="266"/>
                    </a:lnTo>
                    <a:lnTo>
                      <a:pt x="295" y="275"/>
                    </a:lnTo>
                    <a:lnTo>
                      <a:pt x="239" y="284"/>
                    </a:lnTo>
                    <a:lnTo>
                      <a:pt x="181" y="292"/>
                    </a:lnTo>
                    <a:lnTo>
                      <a:pt x="123" y="299"/>
                    </a:lnTo>
                    <a:lnTo>
                      <a:pt x="63" y="305"/>
                    </a:lnTo>
                    <a:lnTo>
                      <a:pt x="0" y="310"/>
                    </a:lnTo>
                    <a:lnTo>
                      <a:pt x="4" y="318"/>
                    </a:lnTo>
                    <a:lnTo>
                      <a:pt x="11" y="339"/>
                    </a:lnTo>
                    <a:lnTo>
                      <a:pt x="22" y="370"/>
                    </a:lnTo>
                    <a:lnTo>
                      <a:pt x="36" y="407"/>
                    </a:lnTo>
                    <a:lnTo>
                      <a:pt x="51" y="446"/>
                    </a:lnTo>
                    <a:lnTo>
                      <a:pt x="64" y="483"/>
                    </a:lnTo>
                    <a:lnTo>
                      <a:pt x="75" y="514"/>
                    </a:lnTo>
                    <a:lnTo>
                      <a:pt x="83" y="537"/>
                    </a:lnTo>
                    <a:lnTo>
                      <a:pt x="90" y="545"/>
                    </a:lnTo>
                    <a:lnTo>
                      <a:pt x="105" y="552"/>
                    </a:lnTo>
                    <a:lnTo>
                      <a:pt x="125" y="560"/>
                    </a:lnTo>
                    <a:lnTo>
                      <a:pt x="148" y="570"/>
                    </a:lnTo>
                    <a:lnTo>
                      <a:pt x="172" y="585"/>
                    </a:lnTo>
                    <a:lnTo>
                      <a:pt x="195" y="605"/>
                    </a:lnTo>
                    <a:lnTo>
                      <a:pt x="215" y="630"/>
                    </a:lnTo>
                    <a:lnTo>
                      <a:pt x="229" y="663"/>
                    </a:lnTo>
                    <a:lnTo>
                      <a:pt x="234" y="696"/>
                    </a:lnTo>
                    <a:lnTo>
                      <a:pt x="232" y="725"/>
                    </a:lnTo>
                    <a:lnTo>
                      <a:pt x="226" y="749"/>
                    </a:lnTo>
                    <a:lnTo>
                      <a:pt x="217" y="769"/>
                    </a:lnTo>
                    <a:lnTo>
                      <a:pt x="207" y="787"/>
                    </a:lnTo>
                    <a:lnTo>
                      <a:pt x="196" y="801"/>
                    </a:lnTo>
                    <a:lnTo>
                      <a:pt x="191" y="813"/>
                    </a:lnTo>
                    <a:lnTo>
                      <a:pt x="188" y="822"/>
                    </a:lnTo>
                    <a:lnTo>
                      <a:pt x="193" y="842"/>
                    </a:lnTo>
                    <a:lnTo>
                      <a:pt x="200" y="872"/>
                    </a:lnTo>
                    <a:lnTo>
                      <a:pt x="210" y="909"/>
                    </a:lnTo>
                    <a:lnTo>
                      <a:pt x="220" y="950"/>
                    </a:lnTo>
                    <a:lnTo>
                      <a:pt x="231" y="993"/>
                    </a:lnTo>
                    <a:lnTo>
                      <a:pt x="239" y="1034"/>
                    </a:lnTo>
                    <a:lnTo>
                      <a:pt x="245" y="1072"/>
                    </a:lnTo>
                    <a:lnTo>
                      <a:pt x="247" y="1102"/>
                    </a:lnTo>
                    <a:lnTo>
                      <a:pt x="249" y="1101"/>
                    </a:lnTo>
                    <a:lnTo>
                      <a:pt x="256" y="1098"/>
                    </a:lnTo>
                    <a:lnTo>
                      <a:pt x="269" y="1093"/>
                    </a:lnTo>
                    <a:lnTo>
                      <a:pt x="285" y="1086"/>
                    </a:lnTo>
                    <a:lnTo>
                      <a:pt x="306" y="1078"/>
                    </a:lnTo>
                    <a:lnTo>
                      <a:pt x="330" y="1068"/>
                    </a:lnTo>
                    <a:lnTo>
                      <a:pt x="358" y="1056"/>
                    </a:lnTo>
                    <a:lnTo>
                      <a:pt x="389" y="1044"/>
                    </a:lnTo>
                    <a:lnTo>
                      <a:pt x="423" y="1030"/>
                    </a:lnTo>
                    <a:lnTo>
                      <a:pt x="461" y="1015"/>
                    </a:lnTo>
                    <a:lnTo>
                      <a:pt x="502" y="1000"/>
                    </a:lnTo>
                    <a:lnTo>
                      <a:pt x="544" y="983"/>
                    </a:lnTo>
                    <a:lnTo>
                      <a:pt x="590" y="965"/>
                    </a:lnTo>
                    <a:lnTo>
                      <a:pt x="637" y="947"/>
                    </a:lnTo>
                    <a:lnTo>
                      <a:pt x="687" y="928"/>
                    </a:lnTo>
                    <a:lnTo>
                      <a:pt x="738" y="909"/>
                    </a:lnTo>
                    <a:lnTo>
                      <a:pt x="791" y="890"/>
                    </a:lnTo>
                    <a:lnTo>
                      <a:pt x="844" y="871"/>
                    </a:lnTo>
                    <a:lnTo>
                      <a:pt x="899" y="851"/>
                    </a:lnTo>
                    <a:lnTo>
                      <a:pt x="954" y="832"/>
                    </a:lnTo>
                    <a:lnTo>
                      <a:pt x="1010" y="813"/>
                    </a:lnTo>
                    <a:lnTo>
                      <a:pt x="1066" y="795"/>
                    </a:lnTo>
                    <a:lnTo>
                      <a:pt x="1122" y="776"/>
                    </a:lnTo>
                    <a:lnTo>
                      <a:pt x="1179" y="758"/>
                    </a:lnTo>
                    <a:lnTo>
                      <a:pt x="1234" y="742"/>
                    </a:lnTo>
                    <a:lnTo>
                      <a:pt x="1289" y="725"/>
                    </a:lnTo>
                    <a:lnTo>
                      <a:pt x="1344" y="710"/>
                    </a:lnTo>
                    <a:lnTo>
                      <a:pt x="1398" y="696"/>
                    </a:lnTo>
                    <a:lnTo>
                      <a:pt x="1450" y="682"/>
                    </a:lnTo>
                    <a:lnTo>
                      <a:pt x="1500" y="670"/>
                    </a:lnTo>
                    <a:lnTo>
                      <a:pt x="1549" y="660"/>
                    </a:lnTo>
                    <a:lnTo>
                      <a:pt x="1596" y="651"/>
                    </a:lnTo>
                    <a:close/>
                  </a:path>
                </a:pathLst>
              </a:custGeom>
              <a:solidFill>
                <a:srgbClr val="B7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85">
                <a:extLst>
                  <a:ext uri="{FF2B5EF4-FFF2-40B4-BE49-F238E27FC236}">
                    <a16:creationId xmlns:a16="http://schemas.microsoft.com/office/drawing/2014/main" id="{F29138FA-C837-402B-926E-D3A4967B7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1075"/>
                <a:ext cx="748" cy="511"/>
              </a:xfrm>
              <a:custGeom>
                <a:avLst/>
                <a:gdLst>
                  <a:gd name="T0" fmla="*/ 1478 w 1495"/>
                  <a:gd name="T1" fmla="*/ 576 h 1023"/>
                  <a:gd name="T2" fmla="*/ 1414 w 1495"/>
                  <a:gd name="T3" fmla="*/ 476 h 1023"/>
                  <a:gd name="T4" fmla="*/ 1352 w 1495"/>
                  <a:gd name="T5" fmla="*/ 371 h 1023"/>
                  <a:gd name="T6" fmla="*/ 1311 w 1495"/>
                  <a:gd name="T7" fmla="*/ 339 h 1023"/>
                  <a:gd name="T8" fmla="*/ 1251 w 1495"/>
                  <a:gd name="T9" fmla="*/ 296 h 1023"/>
                  <a:gd name="T10" fmla="*/ 1213 w 1495"/>
                  <a:gd name="T11" fmla="*/ 221 h 1023"/>
                  <a:gd name="T12" fmla="*/ 1215 w 1495"/>
                  <a:gd name="T13" fmla="*/ 148 h 1023"/>
                  <a:gd name="T14" fmla="*/ 1230 w 1495"/>
                  <a:gd name="T15" fmla="*/ 91 h 1023"/>
                  <a:gd name="T16" fmla="*/ 1217 w 1495"/>
                  <a:gd name="T17" fmla="*/ 63 h 1023"/>
                  <a:gd name="T18" fmla="*/ 1160 w 1495"/>
                  <a:gd name="T19" fmla="*/ 21 h 1023"/>
                  <a:gd name="T20" fmla="*/ 1096 w 1495"/>
                  <a:gd name="T21" fmla="*/ 0 h 1023"/>
                  <a:gd name="T22" fmla="*/ 1057 w 1495"/>
                  <a:gd name="T23" fmla="*/ 12 h 1023"/>
                  <a:gd name="T24" fmla="*/ 1003 w 1495"/>
                  <a:gd name="T25" fmla="*/ 30 h 1023"/>
                  <a:gd name="T26" fmla="*/ 936 w 1495"/>
                  <a:gd name="T27" fmla="*/ 57 h 1023"/>
                  <a:gd name="T28" fmla="*/ 856 w 1495"/>
                  <a:gd name="T29" fmla="*/ 88 h 1023"/>
                  <a:gd name="T30" fmla="*/ 762 w 1495"/>
                  <a:gd name="T31" fmla="*/ 121 h 1023"/>
                  <a:gd name="T32" fmla="*/ 655 w 1495"/>
                  <a:gd name="T33" fmla="*/ 156 h 1023"/>
                  <a:gd name="T34" fmla="*/ 537 w 1495"/>
                  <a:gd name="T35" fmla="*/ 190 h 1023"/>
                  <a:gd name="T36" fmla="*/ 405 w 1495"/>
                  <a:gd name="T37" fmla="*/ 222 h 1023"/>
                  <a:gd name="T38" fmla="*/ 262 w 1495"/>
                  <a:gd name="T39" fmla="*/ 250 h 1023"/>
                  <a:gd name="T40" fmla="*/ 109 w 1495"/>
                  <a:gd name="T41" fmla="*/ 272 h 1023"/>
                  <a:gd name="T42" fmla="*/ 2 w 1495"/>
                  <a:gd name="T43" fmla="*/ 289 h 1023"/>
                  <a:gd name="T44" fmla="*/ 31 w 1495"/>
                  <a:gd name="T45" fmla="*/ 363 h 1023"/>
                  <a:gd name="T46" fmla="*/ 67 w 1495"/>
                  <a:gd name="T47" fmla="*/ 461 h 1023"/>
                  <a:gd name="T48" fmla="*/ 94 w 1495"/>
                  <a:gd name="T49" fmla="*/ 505 h 1023"/>
                  <a:gd name="T50" fmla="*/ 148 w 1495"/>
                  <a:gd name="T51" fmla="*/ 542 h 1023"/>
                  <a:gd name="T52" fmla="*/ 193 w 1495"/>
                  <a:gd name="T53" fmla="*/ 615 h 1023"/>
                  <a:gd name="T54" fmla="*/ 195 w 1495"/>
                  <a:gd name="T55" fmla="*/ 690 h 1023"/>
                  <a:gd name="T56" fmla="*/ 175 w 1495"/>
                  <a:gd name="T57" fmla="*/ 741 h 1023"/>
                  <a:gd name="T58" fmla="*/ 174 w 1495"/>
                  <a:gd name="T59" fmla="*/ 786 h 1023"/>
                  <a:gd name="T60" fmla="*/ 197 w 1495"/>
                  <a:gd name="T61" fmla="*/ 884 h 1023"/>
                  <a:gd name="T62" fmla="*/ 216 w 1495"/>
                  <a:gd name="T63" fmla="*/ 994 h 1023"/>
                  <a:gd name="T64" fmla="*/ 227 w 1495"/>
                  <a:gd name="T65" fmla="*/ 1020 h 1023"/>
                  <a:gd name="T66" fmla="*/ 275 w 1495"/>
                  <a:gd name="T67" fmla="*/ 1000 h 1023"/>
                  <a:gd name="T68" fmla="*/ 357 w 1495"/>
                  <a:gd name="T69" fmla="*/ 967 h 1023"/>
                  <a:gd name="T70" fmla="*/ 466 w 1495"/>
                  <a:gd name="T71" fmla="*/ 924 h 1023"/>
                  <a:gd name="T72" fmla="*/ 599 w 1495"/>
                  <a:gd name="T73" fmla="*/ 875 h 1023"/>
                  <a:gd name="T74" fmla="*/ 746 w 1495"/>
                  <a:gd name="T75" fmla="*/ 820 h 1023"/>
                  <a:gd name="T76" fmla="*/ 903 w 1495"/>
                  <a:gd name="T77" fmla="*/ 766 h 1023"/>
                  <a:gd name="T78" fmla="*/ 1062 w 1495"/>
                  <a:gd name="T79" fmla="*/ 713 h 1023"/>
                  <a:gd name="T80" fmla="*/ 1219 w 1495"/>
                  <a:gd name="T81" fmla="*/ 666 h 1023"/>
                  <a:gd name="T82" fmla="*/ 1365 w 1495"/>
                  <a:gd name="T83" fmla="*/ 628 h 1023"/>
                  <a:gd name="T84" fmla="*/ 1495 w 1495"/>
                  <a:gd name="T85" fmla="*/ 60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5" h="1023">
                    <a:moveTo>
                      <a:pt x="1495" y="602"/>
                    </a:moveTo>
                    <a:lnTo>
                      <a:pt x="1490" y="595"/>
                    </a:lnTo>
                    <a:lnTo>
                      <a:pt x="1478" y="576"/>
                    </a:lnTo>
                    <a:lnTo>
                      <a:pt x="1460" y="547"/>
                    </a:lnTo>
                    <a:lnTo>
                      <a:pt x="1439" y="514"/>
                    </a:lnTo>
                    <a:lnTo>
                      <a:pt x="1414" y="476"/>
                    </a:lnTo>
                    <a:lnTo>
                      <a:pt x="1391" y="438"/>
                    </a:lnTo>
                    <a:lnTo>
                      <a:pt x="1369" y="402"/>
                    </a:lnTo>
                    <a:lnTo>
                      <a:pt x="1352" y="371"/>
                    </a:lnTo>
                    <a:lnTo>
                      <a:pt x="1343" y="360"/>
                    </a:lnTo>
                    <a:lnTo>
                      <a:pt x="1328" y="349"/>
                    </a:lnTo>
                    <a:lnTo>
                      <a:pt x="1311" y="339"/>
                    </a:lnTo>
                    <a:lnTo>
                      <a:pt x="1291" y="327"/>
                    </a:lnTo>
                    <a:lnTo>
                      <a:pt x="1270" y="314"/>
                    </a:lnTo>
                    <a:lnTo>
                      <a:pt x="1251" y="296"/>
                    </a:lnTo>
                    <a:lnTo>
                      <a:pt x="1234" y="275"/>
                    </a:lnTo>
                    <a:lnTo>
                      <a:pt x="1220" y="249"/>
                    </a:lnTo>
                    <a:lnTo>
                      <a:pt x="1213" y="221"/>
                    </a:lnTo>
                    <a:lnTo>
                      <a:pt x="1209" y="195"/>
                    </a:lnTo>
                    <a:lnTo>
                      <a:pt x="1212" y="171"/>
                    </a:lnTo>
                    <a:lnTo>
                      <a:pt x="1215" y="148"/>
                    </a:lnTo>
                    <a:lnTo>
                      <a:pt x="1221" y="127"/>
                    </a:lnTo>
                    <a:lnTo>
                      <a:pt x="1225" y="107"/>
                    </a:lnTo>
                    <a:lnTo>
                      <a:pt x="1230" y="91"/>
                    </a:lnTo>
                    <a:lnTo>
                      <a:pt x="1231" y="77"/>
                    </a:lnTo>
                    <a:lnTo>
                      <a:pt x="1228" y="74"/>
                    </a:lnTo>
                    <a:lnTo>
                      <a:pt x="1217" y="63"/>
                    </a:lnTo>
                    <a:lnTo>
                      <a:pt x="1201" y="51"/>
                    </a:lnTo>
                    <a:lnTo>
                      <a:pt x="1182" y="35"/>
                    </a:lnTo>
                    <a:lnTo>
                      <a:pt x="1160" y="21"/>
                    </a:lnTo>
                    <a:lnTo>
                      <a:pt x="1138" y="8"/>
                    </a:lnTo>
                    <a:lnTo>
                      <a:pt x="1116" y="1"/>
                    </a:lnTo>
                    <a:lnTo>
                      <a:pt x="1096" y="0"/>
                    </a:lnTo>
                    <a:lnTo>
                      <a:pt x="1085" y="2"/>
                    </a:lnTo>
                    <a:lnTo>
                      <a:pt x="1071" y="6"/>
                    </a:lnTo>
                    <a:lnTo>
                      <a:pt x="1057" y="12"/>
                    </a:lnTo>
                    <a:lnTo>
                      <a:pt x="1041" y="16"/>
                    </a:lnTo>
                    <a:lnTo>
                      <a:pt x="1023" y="23"/>
                    </a:lnTo>
                    <a:lnTo>
                      <a:pt x="1003" y="30"/>
                    </a:lnTo>
                    <a:lnTo>
                      <a:pt x="982" y="38"/>
                    </a:lnTo>
                    <a:lnTo>
                      <a:pt x="961" y="47"/>
                    </a:lnTo>
                    <a:lnTo>
                      <a:pt x="936" y="57"/>
                    </a:lnTo>
                    <a:lnTo>
                      <a:pt x="911" y="66"/>
                    </a:lnTo>
                    <a:lnTo>
                      <a:pt x="883" y="76"/>
                    </a:lnTo>
                    <a:lnTo>
                      <a:pt x="856" y="88"/>
                    </a:lnTo>
                    <a:lnTo>
                      <a:pt x="826" y="98"/>
                    </a:lnTo>
                    <a:lnTo>
                      <a:pt x="795" y="110"/>
                    </a:lnTo>
                    <a:lnTo>
                      <a:pt x="762" y="121"/>
                    </a:lnTo>
                    <a:lnTo>
                      <a:pt x="728" y="133"/>
                    </a:lnTo>
                    <a:lnTo>
                      <a:pt x="692" y="144"/>
                    </a:lnTo>
                    <a:lnTo>
                      <a:pt x="655" y="156"/>
                    </a:lnTo>
                    <a:lnTo>
                      <a:pt x="617" y="167"/>
                    </a:lnTo>
                    <a:lnTo>
                      <a:pt x="578" y="179"/>
                    </a:lnTo>
                    <a:lnTo>
                      <a:pt x="537" y="190"/>
                    </a:lnTo>
                    <a:lnTo>
                      <a:pt x="494" y="202"/>
                    </a:lnTo>
                    <a:lnTo>
                      <a:pt x="450" y="212"/>
                    </a:lnTo>
                    <a:lnTo>
                      <a:pt x="405" y="222"/>
                    </a:lnTo>
                    <a:lnTo>
                      <a:pt x="359" y="232"/>
                    </a:lnTo>
                    <a:lnTo>
                      <a:pt x="312" y="242"/>
                    </a:lnTo>
                    <a:lnTo>
                      <a:pt x="262" y="250"/>
                    </a:lnTo>
                    <a:lnTo>
                      <a:pt x="213" y="258"/>
                    </a:lnTo>
                    <a:lnTo>
                      <a:pt x="161" y="265"/>
                    </a:lnTo>
                    <a:lnTo>
                      <a:pt x="109" y="272"/>
                    </a:lnTo>
                    <a:lnTo>
                      <a:pt x="55" y="278"/>
                    </a:lnTo>
                    <a:lnTo>
                      <a:pt x="0" y="282"/>
                    </a:lnTo>
                    <a:lnTo>
                      <a:pt x="2" y="289"/>
                    </a:lnTo>
                    <a:lnTo>
                      <a:pt x="9" y="307"/>
                    </a:lnTo>
                    <a:lnTo>
                      <a:pt x="19" y="332"/>
                    </a:lnTo>
                    <a:lnTo>
                      <a:pt x="31" y="363"/>
                    </a:lnTo>
                    <a:lnTo>
                      <a:pt x="44" y="398"/>
                    </a:lnTo>
                    <a:lnTo>
                      <a:pt x="56" y="431"/>
                    </a:lnTo>
                    <a:lnTo>
                      <a:pt x="67" y="461"/>
                    </a:lnTo>
                    <a:lnTo>
                      <a:pt x="75" y="485"/>
                    </a:lnTo>
                    <a:lnTo>
                      <a:pt x="82" y="494"/>
                    </a:lnTo>
                    <a:lnTo>
                      <a:pt x="94" y="505"/>
                    </a:lnTo>
                    <a:lnTo>
                      <a:pt x="110" y="515"/>
                    </a:lnTo>
                    <a:lnTo>
                      <a:pt x="129" y="527"/>
                    </a:lnTo>
                    <a:lnTo>
                      <a:pt x="148" y="542"/>
                    </a:lnTo>
                    <a:lnTo>
                      <a:pt x="167" y="561"/>
                    </a:lnTo>
                    <a:lnTo>
                      <a:pt x="182" y="585"/>
                    </a:lnTo>
                    <a:lnTo>
                      <a:pt x="193" y="615"/>
                    </a:lnTo>
                    <a:lnTo>
                      <a:pt x="198" y="643"/>
                    </a:lnTo>
                    <a:lnTo>
                      <a:pt x="198" y="668"/>
                    </a:lnTo>
                    <a:lnTo>
                      <a:pt x="195" y="690"/>
                    </a:lnTo>
                    <a:lnTo>
                      <a:pt x="189" y="710"/>
                    </a:lnTo>
                    <a:lnTo>
                      <a:pt x="182" y="727"/>
                    </a:lnTo>
                    <a:lnTo>
                      <a:pt x="175" y="741"/>
                    </a:lnTo>
                    <a:lnTo>
                      <a:pt x="170" y="754"/>
                    </a:lnTo>
                    <a:lnTo>
                      <a:pt x="170" y="765"/>
                    </a:lnTo>
                    <a:lnTo>
                      <a:pt x="174" y="786"/>
                    </a:lnTo>
                    <a:lnTo>
                      <a:pt x="181" y="814"/>
                    </a:lnTo>
                    <a:lnTo>
                      <a:pt x="188" y="847"/>
                    </a:lnTo>
                    <a:lnTo>
                      <a:pt x="197" y="884"/>
                    </a:lnTo>
                    <a:lnTo>
                      <a:pt x="205" y="923"/>
                    </a:lnTo>
                    <a:lnTo>
                      <a:pt x="212" y="960"/>
                    </a:lnTo>
                    <a:lnTo>
                      <a:pt x="216" y="994"/>
                    </a:lnTo>
                    <a:lnTo>
                      <a:pt x="218" y="1023"/>
                    </a:lnTo>
                    <a:lnTo>
                      <a:pt x="220" y="1022"/>
                    </a:lnTo>
                    <a:lnTo>
                      <a:pt x="227" y="1020"/>
                    </a:lnTo>
                    <a:lnTo>
                      <a:pt x="239" y="1014"/>
                    </a:lnTo>
                    <a:lnTo>
                      <a:pt x="254" y="1008"/>
                    </a:lnTo>
                    <a:lnTo>
                      <a:pt x="275" y="1000"/>
                    </a:lnTo>
                    <a:lnTo>
                      <a:pt x="298" y="990"/>
                    </a:lnTo>
                    <a:lnTo>
                      <a:pt x="326" y="979"/>
                    </a:lnTo>
                    <a:lnTo>
                      <a:pt x="357" y="967"/>
                    </a:lnTo>
                    <a:lnTo>
                      <a:pt x="390" y="954"/>
                    </a:lnTo>
                    <a:lnTo>
                      <a:pt x="427" y="939"/>
                    </a:lnTo>
                    <a:lnTo>
                      <a:pt x="466" y="924"/>
                    </a:lnTo>
                    <a:lnTo>
                      <a:pt x="509" y="908"/>
                    </a:lnTo>
                    <a:lnTo>
                      <a:pt x="553" y="892"/>
                    </a:lnTo>
                    <a:lnTo>
                      <a:pt x="599" y="875"/>
                    </a:lnTo>
                    <a:lnTo>
                      <a:pt x="646" y="856"/>
                    </a:lnTo>
                    <a:lnTo>
                      <a:pt x="696" y="839"/>
                    </a:lnTo>
                    <a:lnTo>
                      <a:pt x="746" y="820"/>
                    </a:lnTo>
                    <a:lnTo>
                      <a:pt x="797" y="802"/>
                    </a:lnTo>
                    <a:lnTo>
                      <a:pt x="850" y="784"/>
                    </a:lnTo>
                    <a:lnTo>
                      <a:pt x="903" y="766"/>
                    </a:lnTo>
                    <a:lnTo>
                      <a:pt x="956" y="748"/>
                    </a:lnTo>
                    <a:lnTo>
                      <a:pt x="1009" y="731"/>
                    </a:lnTo>
                    <a:lnTo>
                      <a:pt x="1062" y="713"/>
                    </a:lnTo>
                    <a:lnTo>
                      <a:pt x="1115" y="697"/>
                    </a:lnTo>
                    <a:lnTo>
                      <a:pt x="1167" y="681"/>
                    </a:lnTo>
                    <a:lnTo>
                      <a:pt x="1219" y="666"/>
                    </a:lnTo>
                    <a:lnTo>
                      <a:pt x="1268" y="652"/>
                    </a:lnTo>
                    <a:lnTo>
                      <a:pt x="1318" y="640"/>
                    </a:lnTo>
                    <a:lnTo>
                      <a:pt x="1365" y="628"/>
                    </a:lnTo>
                    <a:lnTo>
                      <a:pt x="1410" y="618"/>
                    </a:lnTo>
                    <a:lnTo>
                      <a:pt x="1454" y="608"/>
                    </a:lnTo>
                    <a:lnTo>
                      <a:pt x="1495" y="602"/>
                    </a:lnTo>
                    <a:close/>
                  </a:path>
                </a:pathLst>
              </a:custGeom>
              <a:solidFill>
                <a:srgbClr val="A8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86">
                <a:extLst>
                  <a:ext uri="{FF2B5EF4-FFF2-40B4-BE49-F238E27FC236}">
                    <a16:creationId xmlns:a16="http://schemas.microsoft.com/office/drawing/2014/main" id="{8C8906FD-0541-4D98-9A4E-53F799C0A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094"/>
                <a:ext cx="697" cy="473"/>
              </a:xfrm>
              <a:custGeom>
                <a:avLst/>
                <a:gdLst>
                  <a:gd name="T0" fmla="*/ 1391 w 1394"/>
                  <a:gd name="T1" fmla="*/ 548 h 945"/>
                  <a:gd name="T2" fmla="*/ 1363 w 1394"/>
                  <a:gd name="T3" fmla="*/ 507 h 945"/>
                  <a:gd name="T4" fmla="*/ 1322 w 1394"/>
                  <a:gd name="T5" fmla="*/ 444 h 945"/>
                  <a:gd name="T6" fmla="*/ 1278 w 1394"/>
                  <a:gd name="T7" fmla="*/ 371 h 945"/>
                  <a:gd name="T8" fmla="*/ 1249 w 1394"/>
                  <a:gd name="T9" fmla="*/ 324 h 945"/>
                  <a:gd name="T10" fmla="*/ 1220 w 1394"/>
                  <a:gd name="T11" fmla="*/ 298 h 945"/>
                  <a:gd name="T12" fmla="*/ 1188 w 1394"/>
                  <a:gd name="T13" fmla="*/ 268 h 945"/>
                  <a:gd name="T14" fmla="*/ 1158 w 1394"/>
                  <a:gd name="T15" fmla="*/ 227 h 945"/>
                  <a:gd name="T16" fmla="*/ 1137 w 1394"/>
                  <a:gd name="T17" fmla="*/ 155 h 945"/>
                  <a:gd name="T18" fmla="*/ 1143 w 1394"/>
                  <a:gd name="T19" fmla="*/ 72 h 945"/>
                  <a:gd name="T20" fmla="*/ 1142 w 1394"/>
                  <a:gd name="T21" fmla="*/ 36 h 945"/>
                  <a:gd name="T22" fmla="*/ 1120 w 1394"/>
                  <a:gd name="T23" fmla="*/ 23 h 945"/>
                  <a:gd name="T24" fmla="*/ 1083 w 1394"/>
                  <a:gd name="T25" fmla="*/ 7 h 945"/>
                  <a:gd name="T26" fmla="*/ 1039 w 1394"/>
                  <a:gd name="T27" fmla="*/ 0 h 945"/>
                  <a:gd name="T28" fmla="*/ 1005 w 1394"/>
                  <a:gd name="T29" fmla="*/ 6 h 945"/>
                  <a:gd name="T30" fmla="*/ 975 w 1394"/>
                  <a:gd name="T31" fmla="*/ 15 h 945"/>
                  <a:gd name="T32" fmla="*/ 939 w 1394"/>
                  <a:gd name="T33" fmla="*/ 28 h 945"/>
                  <a:gd name="T34" fmla="*/ 899 w 1394"/>
                  <a:gd name="T35" fmla="*/ 43 h 945"/>
                  <a:gd name="T36" fmla="*/ 853 w 1394"/>
                  <a:gd name="T37" fmla="*/ 59 h 945"/>
                  <a:gd name="T38" fmla="*/ 802 w 1394"/>
                  <a:gd name="T39" fmla="*/ 77 h 945"/>
                  <a:gd name="T40" fmla="*/ 747 w 1394"/>
                  <a:gd name="T41" fmla="*/ 96 h 945"/>
                  <a:gd name="T42" fmla="*/ 687 w 1394"/>
                  <a:gd name="T43" fmla="*/ 117 h 945"/>
                  <a:gd name="T44" fmla="*/ 621 w 1394"/>
                  <a:gd name="T45" fmla="*/ 136 h 945"/>
                  <a:gd name="T46" fmla="*/ 552 w 1394"/>
                  <a:gd name="T47" fmla="*/ 157 h 945"/>
                  <a:gd name="T48" fmla="*/ 478 w 1394"/>
                  <a:gd name="T49" fmla="*/ 177 h 945"/>
                  <a:gd name="T50" fmla="*/ 400 w 1394"/>
                  <a:gd name="T51" fmla="*/ 195 h 945"/>
                  <a:gd name="T52" fmla="*/ 318 w 1394"/>
                  <a:gd name="T53" fmla="*/ 212 h 945"/>
                  <a:gd name="T54" fmla="*/ 232 w 1394"/>
                  <a:gd name="T55" fmla="*/ 227 h 945"/>
                  <a:gd name="T56" fmla="*/ 142 w 1394"/>
                  <a:gd name="T57" fmla="*/ 241 h 945"/>
                  <a:gd name="T58" fmla="*/ 49 w 1394"/>
                  <a:gd name="T59" fmla="*/ 251 h 945"/>
                  <a:gd name="T60" fmla="*/ 3 w 1394"/>
                  <a:gd name="T61" fmla="*/ 261 h 945"/>
                  <a:gd name="T62" fmla="*/ 15 w 1394"/>
                  <a:gd name="T63" fmla="*/ 296 h 945"/>
                  <a:gd name="T64" fmla="*/ 36 w 1394"/>
                  <a:gd name="T65" fmla="*/ 351 h 945"/>
                  <a:gd name="T66" fmla="*/ 57 w 1394"/>
                  <a:gd name="T67" fmla="*/ 410 h 945"/>
                  <a:gd name="T68" fmla="*/ 72 w 1394"/>
                  <a:gd name="T69" fmla="*/ 447 h 945"/>
                  <a:gd name="T70" fmla="*/ 95 w 1394"/>
                  <a:gd name="T71" fmla="*/ 472 h 945"/>
                  <a:gd name="T72" fmla="*/ 124 w 1394"/>
                  <a:gd name="T73" fmla="*/ 501 h 945"/>
                  <a:gd name="T74" fmla="*/ 149 w 1394"/>
                  <a:gd name="T75" fmla="*/ 542 h 945"/>
                  <a:gd name="T76" fmla="*/ 164 w 1394"/>
                  <a:gd name="T77" fmla="*/ 613 h 945"/>
                  <a:gd name="T78" fmla="*/ 152 w 1394"/>
                  <a:gd name="T79" fmla="*/ 682 h 945"/>
                  <a:gd name="T80" fmla="*/ 155 w 1394"/>
                  <a:gd name="T81" fmla="*/ 730 h 945"/>
                  <a:gd name="T82" fmla="*/ 166 w 1394"/>
                  <a:gd name="T83" fmla="*/ 787 h 945"/>
                  <a:gd name="T84" fmla="*/ 179 w 1394"/>
                  <a:gd name="T85" fmla="*/ 854 h 945"/>
                  <a:gd name="T86" fmla="*/ 187 w 1394"/>
                  <a:gd name="T87" fmla="*/ 917 h 945"/>
                  <a:gd name="T88" fmla="*/ 190 w 1394"/>
                  <a:gd name="T89" fmla="*/ 944 h 945"/>
                  <a:gd name="T90" fmla="*/ 209 w 1394"/>
                  <a:gd name="T91" fmla="*/ 937 h 945"/>
                  <a:gd name="T92" fmla="*/ 245 w 1394"/>
                  <a:gd name="T93" fmla="*/ 922 h 945"/>
                  <a:gd name="T94" fmla="*/ 294 w 1394"/>
                  <a:gd name="T95" fmla="*/ 902 h 945"/>
                  <a:gd name="T96" fmla="*/ 357 w 1394"/>
                  <a:gd name="T97" fmla="*/ 878 h 945"/>
                  <a:gd name="T98" fmla="*/ 432 w 1394"/>
                  <a:gd name="T99" fmla="*/ 851 h 945"/>
                  <a:gd name="T100" fmla="*/ 515 w 1394"/>
                  <a:gd name="T101" fmla="*/ 818 h 945"/>
                  <a:gd name="T102" fmla="*/ 605 w 1394"/>
                  <a:gd name="T103" fmla="*/ 786 h 945"/>
                  <a:gd name="T104" fmla="*/ 702 w 1394"/>
                  <a:gd name="T105" fmla="*/ 751 h 945"/>
                  <a:gd name="T106" fmla="*/ 801 w 1394"/>
                  <a:gd name="T107" fmla="*/ 717 h 945"/>
                  <a:gd name="T108" fmla="*/ 901 w 1394"/>
                  <a:gd name="T109" fmla="*/ 684 h 945"/>
                  <a:gd name="T110" fmla="*/ 1001 w 1394"/>
                  <a:gd name="T111" fmla="*/ 651 h 945"/>
                  <a:gd name="T112" fmla="*/ 1098 w 1394"/>
                  <a:gd name="T113" fmla="*/ 622 h 945"/>
                  <a:gd name="T114" fmla="*/ 1193 w 1394"/>
                  <a:gd name="T115" fmla="*/ 596 h 945"/>
                  <a:gd name="T116" fmla="*/ 1279 w 1394"/>
                  <a:gd name="T117" fmla="*/ 575 h 945"/>
                  <a:gd name="T118" fmla="*/ 1358 w 1394"/>
                  <a:gd name="T119" fmla="*/ 559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4" h="945">
                    <a:moveTo>
                      <a:pt x="1394" y="553"/>
                    </a:moveTo>
                    <a:lnTo>
                      <a:pt x="1391" y="548"/>
                    </a:lnTo>
                    <a:lnTo>
                      <a:pt x="1379" y="531"/>
                    </a:lnTo>
                    <a:lnTo>
                      <a:pt x="1363" y="507"/>
                    </a:lnTo>
                    <a:lnTo>
                      <a:pt x="1343" y="477"/>
                    </a:lnTo>
                    <a:lnTo>
                      <a:pt x="1322" y="444"/>
                    </a:lnTo>
                    <a:lnTo>
                      <a:pt x="1299" y="407"/>
                    </a:lnTo>
                    <a:lnTo>
                      <a:pt x="1278" y="371"/>
                    </a:lnTo>
                    <a:lnTo>
                      <a:pt x="1258" y="338"/>
                    </a:lnTo>
                    <a:lnTo>
                      <a:pt x="1249" y="324"/>
                    </a:lnTo>
                    <a:lnTo>
                      <a:pt x="1235" y="311"/>
                    </a:lnTo>
                    <a:lnTo>
                      <a:pt x="1220" y="298"/>
                    </a:lnTo>
                    <a:lnTo>
                      <a:pt x="1204" y="283"/>
                    </a:lnTo>
                    <a:lnTo>
                      <a:pt x="1188" y="268"/>
                    </a:lnTo>
                    <a:lnTo>
                      <a:pt x="1172" y="249"/>
                    </a:lnTo>
                    <a:lnTo>
                      <a:pt x="1158" y="227"/>
                    </a:lnTo>
                    <a:lnTo>
                      <a:pt x="1147" y="203"/>
                    </a:lnTo>
                    <a:lnTo>
                      <a:pt x="1137" y="155"/>
                    </a:lnTo>
                    <a:lnTo>
                      <a:pt x="1137" y="111"/>
                    </a:lnTo>
                    <a:lnTo>
                      <a:pt x="1143" y="72"/>
                    </a:lnTo>
                    <a:lnTo>
                      <a:pt x="1145" y="38"/>
                    </a:lnTo>
                    <a:lnTo>
                      <a:pt x="1142" y="36"/>
                    </a:lnTo>
                    <a:lnTo>
                      <a:pt x="1134" y="30"/>
                    </a:lnTo>
                    <a:lnTo>
                      <a:pt x="1120" y="23"/>
                    </a:lnTo>
                    <a:lnTo>
                      <a:pt x="1103" y="15"/>
                    </a:lnTo>
                    <a:lnTo>
                      <a:pt x="1083" y="7"/>
                    </a:lnTo>
                    <a:lnTo>
                      <a:pt x="1061" y="1"/>
                    </a:lnTo>
                    <a:lnTo>
                      <a:pt x="1039" y="0"/>
                    </a:lnTo>
                    <a:lnTo>
                      <a:pt x="1018" y="3"/>
                    </a:lnTo>
                    <a:lnTo>
                      <a:pt x="1005" y="6"/>
                    </a:lnTo>
                    <a:lnTo>
                      <a:pt x="990" y="11"/>
                    </a:lnTo>
                    <a:lnTo>
                      <a:pt x="975" y="15"/>
                    </a:lnTo>
                    <a:lnTo>
                      <a:pt x="958" y="21"/>
                    </a:lnTo>
                    <a:lnTo>
                      <a:pt x="939" y="28"/>
                    </a:lnTo>
                    <a:lnTo>
                      <a:pt x="920" y="35"/>
                    </a:lnTo>
                    <a:lnTo>
                      <a:pt x="899" y="43"/>
                    </a:lnTo>
                    <a:lnTo>
                      <a:pt x="876" y="51"/>
                    </a:lnTo>
                    <a:lnTo>
                      <a:pt x="853" y="59"/>
                    </a:lnTo>
                    <a:lnTo>
                      <a:pt x="829" y="68"/>
                    </a:lnTo>
                    <a:lnTo>
                      <a:pt x="802" y="77"/>
                    </a:lnTo>
                    <a:lnTo>
                      <a:pt x="774" y="87"/>
                    </a:lnTo>
                    <a:lnTo>
                      <a:pt x="747" y="96"/>
                    </a:lnTo>
                    <a:lnTo>
                      <a:pt x="717" y="106"/>
                    </a:lnTo>
                    <a:lnTo>
                      <a:pt x="687" y="117"/>
                    </a:lnTo>
                    <a:lnTo>
                      <a:pt x="655" y="126"/>
                    </a:lnTo>
                    <a:lnTo>
                      <a:pt x="621" y="136"/>
                    </a:lnTo>
                    <a:lnTo>
                      <a:pt x="588" y="147"/>
                    </a:lnTo>
                    <a:lnTo>
                      <a:pt x="552" y="157"/>
                    </a:lnTo>
                    <a:lnTo>
                      <a:pt x="516" y="166"/>
                    </a:lnTo>
                    <a:lnTo>
                      <a:pt x="478" y="177"/>
                    </a:lnTo>
                    <a:lnTo>
                      <a:pt x="440" y="186"/>
                    </a:lnTo>
                    <a:lnTo>
                      <a:pt x="400" y="195"/>
                    </a:lnTo>
                    <a:lnTo>
                      <a:pt x="360" y="204"/>
                    </a:lnTo>
                    <a:lnTo>
                      <a:pt x="318" y="212"/>
                    </a:lnTo>
                    <a:lnTo>
                      <a:pt x="276" y="220"/>
                    </a:lnTo>
                    <a:lnTo>
                      <a:pt x="232" y="227"/>
                    </a:lnTo>
                    <a:lnTo>
                      <a:pt x="188" y="234"/>
                    </a:lnTo>
                    <a:lnTo>
                      <a:pt x="142" y="241"/>
                    </a:lnTo>
                    <a:lnTo>
                      <a:pt x="96" y="247"/>
                    </a:lnTo>
                    <a:lnTo>
                      <a:pt x="49" y="251"/>
                    </a:lnTo>
                    <a:lnTo>
                      <a:pt x="0" y="256"/>
                    </a:lnTo>
                    <a:lnTo>
                      <a:pt x="3" y="261"/>
                    </a:lnTo>
                    <a:lnTo>
                      <a:pt x="7" y="276"/>
                    </a:lnTo>
                    <a:lnTo>
                      <a:pt x="15" y="296"/>
                    </a:lnTo>
                    <a:lnTo>
                      <a:pt x="26" y="322"/>
                    </a:lnTo>
                    <a:lnTo>
                      <a:pt x="36" y="351"/>
                    </a:lnTo>
                    <a:lnTo>
                      <a:pt x="48" y="381"/>
                    </a:lnTo>
                    <a:lnTo>
                      <a:pt x="57" y="410"/>
                    </a:lnTo>
                    <a:lnTo>
                      <a:pt x="66" y="436"/>
                    </a:lnTo>
                    <a:lnTo>
                      <a:pt x="72" y="447"/>
                    </a:lnTo>
                    <a:lnTo>
                      <a:pt x="82" y="459"/>
                    </a:lnTo>
                    <a:lnTo>
                      <a:pt x="95" y="472"/>
                    </a:lnTo>
                    <a:lnTo>
                      <a:pt x="109" y="485"/>
                    </a:lnTo>
                    <a:lnTo>
                      <a:pt x="124" y="501"/>
                    </a:lnTo>
                    <a:lnTo>
                      <a:pt x="137" y="520"/>
                    </a:lnTo>
                    <a:lnTo>
                      <a:pt x="149" y="542"/>
                    </a:lnTo>
                    <a:lnTo>
                      <a:pt x="158" y="568"/>
                    </a:lnTo>
                    <a:lnTo>
                      <a:pt x="164" y="613"/>
                    </a:lnTo>
                    <a:lnTo>
                      <a:pt x="159" y="650"/>
                    </a:lnTo>
                    <a:lnTo>
                      <a:pt x="152" y="682"/>
                    </a:lnTo>
                    <a:lnTo>
                      <a:pt x="151" y="709"/>
                    </a:lnTo>
                    <a:lnTo>
                      <a:pt x="155" y="730"/>
                    </a:lnTo>
                    <a:lnTo>
                      <a:pt x="161" y="757"/>
                    </a:lnTo>
                    <a:lnTo>
                      <a:pt x="166" y="787"/>
                    </a:lnTo>
                    <a:lnTo>
                      <a:pt x="173" y="819"/>
                    </a:lnTo>
                    <a:lnTo>
                      <a:pt x="179" y="854"/>
                    </a:lnTo>
                    <a:lnTo>
                      <a:pt x="184" y="886"/>
                    </a:lnTo>
                    <a:lnTo>
                      <a:pt x="187" y="917"/>
                    </a:lnTo>
                    <a:lnTo>
                      <a:pt x="188" y="945"/>
                    </a:lnTo>
                    <a:lnTo>
                      <a:pt x="190" y="944"/>
                    </a:lnTo>
                    <a:lnTo>
                      <a:pt x="197" y="942"/>
                    </a:lnTo>
                    <a:lnTo>
                      <a:pt x="209" y="937"/>
                    </a:lnTo>
                    <a:lnTo>
                      <a:pt x="225" y="930"/>
                    </a:lnTo>
                    <a:lnTo>
                      <a:pt x="245" y="922"/>
                    </a:lnTo>
                    <a:lnTo>
                      <a:pt x="268" y="913"/>
                    </a:lnTo>
                    <a:lnTo>
                      <a:pt x="294" y="902"/>
                    </a:lnTo>
                    <a:lnTo>
                      <a:pt x="325" y="891"/>
                    </a:lnTo>
                    <a:lnTo>
                      <a:pt x="357" y="878"/>
                    </a:lnTo>
                    <a:lnTo>
                      <a:pt x="393" y="864"/>
                    </a:lnTo>
                    <a:lnTo>
                      <a:pt x="432" y="851"/>
                    </a:lnTo>
                    <a:lnTo>
                      <a:pt x="473" y="834"/>
                    </a:lnTo>
                    <a:lnTo>
                      <a:pt x="515" y="818"/>
                    </a:lnTo>
                    <a:lnTo>
                      <a:pt x="559" y="802"/>
                    </a:lnTo>
                    <a:lnTo>
                      <a:pt x="605" y="786"/>
                    </a:lnTo>
                    <a:lnTo>
                      <a:pt x="654" y="769"/>
                    </a:lnTo>
                    <a:lnTo>
                      <a:pt x="702" y="751"/>
                    </a:lnTo>
                    <a:lnTo>
                      <a:pt x="750" y="734"/>
                    </a:lnTo>
                    <a:lnTo>
                      <a:pt x="801" y="717"/>
                    </a:lnTo>
                    <a:lnTo>
                      <a:pt x="850" y="700"/>
                    </a:lnTo>
                    <a:lnTo>
                      <a:pt x="901" y="684"/>
                    </a:lnTo>
                    <a:lnTo>
                      <a:pt x="951" y="667"/>
                    </a:lnTo>
                    <a:lnTo>
                      <a:pt x="1001" y="651"/>
                    </a:lnTo>
                    <a:lnTo>
                      <a:pt x="1050" y="636"/>
                    </a:lnTo>
                    <a:lnTo>
                      <a:pt x="1098" y="622"/>
                    </a:lnTo>
                    <a:lnTo>
                      <a:pt x="1147" y="609"/>
                    </a:lnTo>
                    <a:lnTo>
                      <a:pt x="1193" y="596"/>
                    </a:lnTo>
                    <a:lnTo>
                      <a:pt x="1236" y="586"/>
                    </a:lnTo>
                    <a:lnTo>
                      <a:pt x="1279" y="575"/>
                    </a:lnTo>
                    <a:lnTo>
                      <a:pt x="1320" y="566"/>
                    </a:lnTo>
                    <a:lnTo>
                      <a:pt x="1358" y="559"/>
                    </a:lnTo>
                    <a:lnTo>
                      <a:pt x="1394" y="553"/>
                    </a:lnTo>
                    <a:close/>
                  </a:path>
                </a:pathLst>
              </a:custGeom>
              <a:solidFill>
                <a:srgbClr val="99E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87">
                <a:extLst>
                  <a:ext uri="{FF2B5EF4-FFF2-40B4-BE49-F238E27FC236}">
                    <a16:creationId xmlns:a16="http://schemas.microsoft.com/office/drawing/2014/main" id="{260A7066-BB99-4211-82C4-36D05539D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1113"/>
                <a:ext cx="647" cy="436"/>
              </a:xfrm>
              <a:custGeom>
                <a:avLst/>
                <a:gdLst>
                  <a:gd name="T0" fmla="*/ 1290 w 1293"/>
                  <a:gd name="T1" fmla="*/ 507 h 873"/>
                  <a:gd name="T2" fmla="*/ 1266 w 1293"/>
                  <a:gd name="T3" fmla="*/ 474 h 873"/>
                  <a:gd name="T4" fmla="*/ 1228 w 1293"/>
                  <a:gd name="T5" fmla="*/ 417 h 873"/>
                  <a:gd name="T6" fmla="*/ 1184 w 1293"/>
                  <a:gd name="T7" fmla="*/ 347 h 873"/>
                  <a:gd name="T8" fmla="*/ 1154 w 1293"/>
                  <a:gd name="T9" fmla="*/ 294 h 873"/>
                  <a:gd name="T10" fmla="*/ 1131 w 1293"/>
                  <a:gd name="T11" fmla="*/ 262 h 873"/>
                  <a:gd name="T12" fmla="*/ 1106 w 1293"/>
                  <a:gd name="T13" fmla="*/ 227 h 873"/>
                  <a:gd name="T14" fmla="*/ 1083 w 1293"/>
                  <a:gd name="T15" fmla="*/ 187 h 873"/>
                  <a:gd name="T16" fmla="*/ 1063 w 1293"/>
                  <a:gd name="T17" fmla="*/ 121 h 873"/>
                  <a:gd name="T18" fmla="*/ 1060 w 1293"/>
                  <a:gd name="T19" fmla="*/ 42 h 873"/>
                  <a:gd name="T20" fmla="*/ 1057 w 1293"/>
                  <a:gd name="T21" fmla="*/ 6 h 873"/>
                  <a:gd name="T22" fmla="*/ 1039 w 1293"/>
                  <a:gd name="T23" fmla="*/ 2 h 873"/>
                  <a:gd name="T24" fmla="*/ 1005 w 1293"/>
                  <a:gd name="T25" fmla="*/ 0 h 873"/>
                  <a:gd name="T26" fmla="*/ 963 w 1293"/>
                  <a:gd name="T27" fmla="*/ 5 h 873"/>
                  <a:gd name="T28" fmla="*/ 925 w 1293"/>
                  <a:gd name="T29" fmla="*/ 15 h 873"/>
                  <a:gd name="T30" fmla="*/ 892 w 1293"/>
                  <a:gd name="T31" fmla="*/ 27 h 873"/>
                  <a:gd name="T32" fmla="*/ 856 w 1293"/>
                  <a:gd name="T33" fmla="*/ 38 h 873"/>
                  <a:gd name="T34" fmla="*/ 815 w 1293"/>
                  <a:gd name="T35" fmla="*/ 53 h 873"/>
                  <a:gd name="T36" fmla="*/ 769 w 1293"/>
                  <a:gd name="T37" fmla="*/ 68 h 873"/>
                  <a:gd name="T38" fmla="*/ 721 w 1293"/>
                  <a:gd name="T39" fmla="*/ 84 h 873"/>
                  <a:gd name="T40" fmla="*/ 668 w 1293"/>
                  <a:gd name="T41" fmla="*/ 100 h 873"/>
                  <a:gd name="T42" fmla="*/ 611 w 1293"/>
                  <a:gd name="T43" fmla="*/ 118 h 873"/>
                  <a:gd name="T44" fmla="*/ 550 w 1293"/>
                  <a:gd name="T45" fmla="*/ 135 h 873"/>
                  <a:gd name="T46" fmla="*/ 487 w 1293"/>
                  <a:gd name="T47" fmla="*/ 151 h 873"/>
                  <a:gd name="T48" fmla="*/ 420 w 1293"/>
                  <a:gd name="T49" fmla="*/ 168 h 873"/>
                  <a:gd name="T50" fmla="*/ 350 w 1293"/>
                  <a:gd name="T51" fmla="*/ 183 h 873"/>
                  <a:gd name="T52" fmla="*/ 277 w 1293"/>
                  <a:gd name="T53" fmla="*/ 197 h 873"/>
                  <a:gd name="T54" fmla="*/ 201 w 1293"/>
                  <a:gd name="T55" fmla="*/ 211 h 873"/>
                  <a:gd name="T56" fmla="*/ 122 w 1293"/>
                  <a:gd name="T57" fmla="*/ 223 h 873"/>
                  <a:gd name="T58" fmla="*/ 41 w 1293"/>
                  <a:gd name="T59" fmla="*/ 232 h 873"/>
                  <a:gd name="T60" fmla="*/ 1 w 1293"/>
                  <a:gd name="T61" fmla="*/ 239 h 873"/>
                  <a:gd name="T62" fmla="*/ 12 w 1293"/>
                  <a:gd name="T63" fmla="*/ 266 h 873"/>
                  <a:gd name="T64" fmla="*/ 29 w 1293"/>
                  <a:gd name="T65" fmla="*/ 311 h 873"/>
                  <a:gd name="T66" fmla="*/ 48 w 1293"/>
                  <a:gd name="T67" fmla="*/ 364 h 873"/>
                  <a:gd name="T68" fmla="*/ 63 w 1293"/>
                  <a:gd name="T69" fmla="*/ 406 h 873"/>
                  <a:gd name="T70" fmla="*/ 79 w 1293"/>
                  <a:gd name="T71" fmla="*/ 433 h 873"/>
                  <a:gd name="T72" fmla="*/ 99 w 1293"/>
                  <a:gd name="T73" fmla="*/ 466 h 873"/>
                  <a:gd name="T74" fmla="*/ 117 w 1293"/>
                  <a:gd name="T75" fmla="*/ 504 h 873"/>
                  <a:gd name="T76" fmla="*/ 130 w 1293"/>
                  <a:gd name="T77" fmla="*/ 565 h 873"/>
                  <a:gd name="T78" fmla="*/ 130 w 1293"/>
                  <a:gd name="T79" fmla="*/ 630 h 873"/>
                  <a:gd name="T80" fmla="*/ 140 w 1293"/>
                  <a:gd name="T81" fmla="*/ 706 h 873"/>
                  <a:gd name="T82" fmla="*/ 156 w 1293"/>
                  <a:gd name="T83" fmla="*/ 820 h 873"/>
                  <a:gd name="T84" fmla="*/ 161 w 1293"/>
                  <a:gd name="T85" fmla="*/ 872 h 873"/>
                  <a:gd name="T86" fmla="*/ 179 w 1293"/>
                  <a:gd name="T87" fmla="*/ 865 h 873"/>
                  <a:gd name="T88" fmla="*/ 214 w 1293"/>
                  <a:gd name="T89" fmla="*/ 852 h 873"/>
                  <a:gd name="T90" fmla="*/ 264 w 1293"/>
                  <a:gd name="T91" fmla="*/ 833 h 873"/>
                  <a:gd name="T92" fmla="*/ 325 w 1293"/>
                  <a:gd name="T93" fmla="*/ 810 h 873"/>
                  <a:gd name="T94" fmla="*/ 397 w 1293"/>
                  <a:gd name="T95" fmla="*/ 782 h 873"/>
                  <a:gd name="T96" fmla="*/ 478 w 1293"/>
                  <a:gd name="T97" fmla="*/ 753 h 873"/>
                  <a:gd name="T98" fmla="*/ 565 w 1293"/>
                  <a:gd name="T99" fmla="*/ 721 h 873"/>
                  <a:gd name="T100" fmla="*/ 657 w 1293"/>
                  <a:gd name="T101" fmla="*/ 689 h 873"/>
                  <a:gd name="T102" fmla="*/ 752 w 1293"/>
                  <a:gd name="T103" fmla="*/ 657 h 873"/>
                  <a:gd name="T104" fmla="*/ 846 w 1293"/>
                  <a:gd name="T105" fmla="*/ 626 h 873"/>
                  <a:gd name="T106" fmla="*/ 941 w 1293"/>
                  <a:gd name="T107" fmla="*/ 597 h 873"/>
                  <a:gd name="T108" fmla="*/ 1031 w 1293"/>
                  <a:gd name="T109" fmla="*/ 570 h 873"/>
                  <a:gd name="T110" fmla="*/ 1116 w 1293"/>
                  <a:gd name="T111" fmla="*/ 547 h 873"/>
                  <a:gd name="T112" fmla="*/ 1194 w 1293"/>
                  <a:gd name="T113" fmla="*/ 529 h 873"/>
                  <a:gd name="T114" fmla="*/ 1263 w 1293"/>
                  <a:gd name="T115" fmla="*/ 516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3" h="873">
                    <a:moveTo>
                      <a:pt x="1293" y="512"/>
                    </a:moveTo>
                    <a:lnTo>
                      <a:pt x="1290" y="507"/>
                    </a:lnTo>
                    <a:lnTo>
                      <a:pt x="1281" y="494"/>
                    </a:lnTo>
                    <a:lnTo>
                      <a:pt x="1266" y="474"/>
                    </a:lnTo>
                    <a:lnTo>
                      <a:pt x="1248" y="447"/>
                    </a:lnTo>
                    <a:lnTo>
                      <a:pt x="1228" y="417"/>
                    </a:lnTo>
                    <a:lnTo>
                      <a:pt x="1206" y="383"/>
                    </a:lnTo>
                    <a:lnTo>
                      <a:pt x="1184" y="347"/>
                    </a:lnTo>
                    <a:lnTo>
                      <a:pt x="1163" y="310"/>
                    </a:lnTo>
                    <a:lnTo>
                      <a:pt x="1154" y="294"/>
                    </a:lnTo>
                    <a:lnTo>
                      <a:pt x="1142" y="278"/>
                    </a:lnTo>
                    <a:lnTo>
                      <a:pt x="1131" y="262"/>
                    </a:lnTo>
                    <a:lnTo>
                      <a:pt x="1118" y="244"/>
                    </a:lnTo>
                    <a:lnTo>
                      <a:pt x="1106" y="227"/>
                    </a:lnTo>
                    <a:lnTo>
                      <a:pt x="1093" y="208"/>
                    </a:lnTo>
                    <a:lnTo>
                      <a:pt x="1083" y="187"/>
                    </a:lnTo>
                    <a:lnTo>
                      <a:pt x="1073" y="164"/>
                    </a:lnTo>
                    <a:lnTo>
                      <a:pt x="1063" y="121"/>
                    </a:lnTo>
                    <a:lnTo>
                      <a:pt x="1060" y="80"/>
                    </a:lnTo>
                    <a:lnTo>
                      <a:pt x="1060" y="42"/>
                    </a:lnTo>
                    <a:lnTo>
                      <a:pt x="1060" y="7"/>
                    </a:lnTo>
                    <a:lnTo>
                      <a:pt x="1057" y="6"/>
                    </a:lnTo>
                    <a:lnTo>
                      <a:pt x="1049" y="5"/>
                    </a:lnTo>
                    <a:lnTo>
                      <a:pt x="1039" y="2"/>
                    </a:lnTo>
                    <a:lnTo>
                      <a:pt x="1024" y="1"/>
                    </a:lnTo>
                    <a:lnTo>
                      <a:pt x="1005" y="0"/>
                    </a:lnTo>
                    <a:lnTo>
                      <a:pt x="985" y="1"/>
                    </a:lnTo>
                    <a:lnTo>
                      <a:pt x="963" y="5"/>
                    </a:lnTo>
                    <a:lnTo>
                      <a:pt x="940" y="11"/>
                    </a:lnTo>
                    <a:lnTo>
                      <a:pt x="925" y="15"/>
                    </a:lnTo>
                    <a:lnTo>
                      <a:pt x="910" y="21"/>
                    </a:lnTo>
                    <a:lnTo>
                      <a:pt x="892" y="27"/>
                    </a:lnTo>
                    <a:lnTo>
                      <a:pt x="875" y="32"/>
                    </a:lnTo>
                    <a:lnTo>
                      <a:pt x="856" y="38"/>
                    </a:lnTo>
                    <a:lnTo>
                      <a:pt x="836" y="45"/>
                    </a:lnTo>
                    <a:lnTo>
                      <a:pt x="815" y="53"/>
                    </a:lnTo>
                    <a:lnTo>
                      <a:pt x="793" y="60"/>
                    </a:lnTo>
                    <a:lnTo>
                      <a:pt x="769" y="68"/>
                    </a:lnTo>
                    <a:lnTo>
                      <a:pt x="746" y="76"/>
                    </a:lnTo>
                    <a:lnTo>
                      <a:pt x="721" y="84"/>
                    </a:lnTo>
                    <a:lnTo>
                      <a:pt x="694" y="92"/>
                    </a:lnTo>
                    <a:lnTo>
                      <a:pt x="668" y="100"/>
                    </a:lnTo>
                    <a:lnTo>
                      <a:pt x="640" y="110"/>
                    </a:lnTo>
                    <a:lnTo>
                      <a:pt x="611" y="118"/>
                    </a:lnTo>
                    <a:lnTo>
                      <a:pt x="581" y="126"/>
                    </a:lnTo>
                    <a:lnTo>
                      <a:pt x="550" y="135"/>
                    </a:lnTo>
                    <a:lnTo>
                      <a:pt x="519" y="143"/>
                    </a:lnTo>
                    <a:lnTo>
                      <a:pt x="487" y="151"/>
                    </a:lnTo>
                    <a:lnTo>
                      <a:pt x="454" y="160"/>
                    </a:lnTo>
                    <a:lnTo>
                      <a:pt x="420" y="168"/>
                    </a:lnTo>
                    <a:lnTo>
                      <a:pt x="386" y="175"/>
                    </a:lnTo>
                    <a:lnTo>
                      <a:pt x="350" y="183"/>
                    </a:lnTo>
                    <a:lnTo>
                      <a:pt x="314" y="190"/>
                    </a:lnTo>
                    <a:lnTo>
                      <a:pt x="277" y="197"/>
                    </a:lnTo>
                    <a:lnTo>
                      <a:pt x="239" y="204"/>
                    </a:lnTo>
                    <a:lnTo>
                      <a:pt x="201" y="211"/>
                    </a:lnTo>
                    <a:lnTo>
                      <a:pt x="162" y="217"/>
                    </a:lnTo>
                    <a:lnTo>
                      <a:pt x="122" y="223"/>
                    </a:lnTo>
                    <a:lnTo>
                      <a:pt x="83" y="227"/>
                    </a:lnTo>
                    <a:lnTo>
                      <a:pt x="41" y="232"/>
                    </a:lnTo>
                    <a:lnTo>
                      <a:pt x="0" y="235"/>
                    </a:lnTo>
                    <a:lnTo>
                      <a:pt x="1" y="239"/>
                    </a:lnTo>
                    <a:lnTo>
                      <a:pt x="6" y="250"/>
                    </a:lnTo>
                    <a:lnTo>
                      <a:pt x="12" y="266"/>
                    </a:lnTo>
                    <a:lnTo>
                      <a:pt x="21" y="287"/>
                    </a:lnTo>
                    <a:lnTo>
                      <a:pt x="29" y="311"/>
                    </a:lnTo>
                    <a:lnTo>
                      <a:pt x="39" y="338"/>
                    </a:lnTo>
                    <a:lnTo>
                      <a:pt x="48" y="364"/>
                    </a:lnTo>
                    <a:lnTo>
                      <a:pt x="57" y="392"/>
                    </a:lnTo>
                    <a:lnTo>
                      <a:pt x="63" y="406"/>
                    </a:lnTo>
                    <a:lnTo>
                      <a:pt x="71" y="420"/>
                    </a:lnTo>
                    <a:lnTo>
                      <a:pt x="79" y="433"/>
                    </a:lnTo>
                    <a:lnTo>
                      <a:pt x="90" y="448"/>
                    </a:lnTo>
                    <a:lnTo>
                      <a:pt x="99" y="466"/>
                    </a:lnTo>
                    <a:lnTo>
                      <a:pt x="109" y="484"/>
                    </a:lnTo>
                    <a:lnTo>
                      <a:pt x="117" y="504"/>
                    </a:lnTo>
                    <a:lnTo>
                      <a:pt x="124" y="527"/>
                    </a:lnTo>
                    <a:lnTo>
                      <a:pt x="130" y="565"/>
                    </a:lnTo>
                    <a:lnTo>
                      <a:pt x="131" y="598"/>
                    </a:lnTo>
                    <a:lnTo>
                      <a:pt x="130" y="630"/>
                    </a:lnTo>
                    <a:lnTo>
                      <a:pt x="132" y="659"/>
                    </a:lnTo>
                    <a:lnTo>
                      <a:pt x="140" y="706"/>
                    </a:lnTo>
                    <a:lnTo>
                      <a:pt x="150" y="763"/>
                    </a:lnTo>
                    <a:lnTo>
                      <a:pt x="156" y="820"/>
                    </a:lnTo>
                    <a:lnTo>
                      <a:pt x="159" y="873"/>
                    </a:lnTo>
                    <a:lnTo>
                      <a:pt x="161" y="872"/>
                    </a:lnTo>
                    <a:lnTo>
                      <a:pt x="168" y="870"/>
                    </a:lnTo>
                    <a:lnTo>
                      <a:pt x="179" y="865"/>
                    </a:lnTo>
                    <a:lnTo>
                      <a:pt x="194" y="860"/>
                    </a:lnTo>
                    <a:lnTo>
                      <a:pt x="214" y="852"/>
                    </a:lnTo>
                    <a:lnTo>
                      <a:pt x="237" y="844"/>
                    </a:lnTo>
                    <a:lnTo>
                      <a:pt x="264" y="833"/>
                    </a:lnTo>
                    <a:lnTo>
                      <a:pt x="292" y="822"/>
                    </a:lnTo>
                    <a:lnTo>
                      <a:pt x="325" y="810"/>
                    </a:lnTo>
                    <a:lnTo>
                      <a:pt x="360" y="796"/>
                    </a:lnTo>
                    <a:lnTo>
                      <a:pt x="397" y="782"/>
                    </a:lnTo>
                    <a:lnTo>
                      <a:pt x="436" y="769"/>
                    </a:lnTo>
                    <a:lnTo>
                      <a:pt x="478" y="753"/>
                    </a:lnTo>
                    <a:lnTo>
                      <a:pt x="520" y="738"/>
                    </a:lnTo>
                    <a:lnTo>
                      <a:pt x="565" y="721"/>
                    </a:lnTo>
                    <a:lnTo>
                      <a:pt x="610" y="705"/>
                    </a:lnTo>
                    <a:lnTo>
                      <a:pt x="657" y="689"/>
                    </a:lnTo>
                    <a:lnTo>
                      <a:pt x="704" y="673"/>
                    </a:lnTo>
                    <a:lnTo>
                      <a:pt x="752" y="657"/>
                    </a:lnTo>
                    <a:lnTo>
                      <a:pt x="799" y="642"/>
                    </a:lnTo>
                    <a:lnTo>
                      <a:pt x="846" y="626"/>
                    </a:lnTo>
                    <a:lnTo>
                      <a:pt x="894" y="611"/>
                    </a:lnTo>
                    <a:lnTo>
                      <a:pt x="941" y="597"/>
                    </a:lnTo>
                    <a:lnTo>
                      <a:pt x="986" y="583"/>
                    </a:lnTo>
                    <a:lnTo>
                      <a:pt x="1031" y="570"/>
                    </a:lnTo>
                    <a:lnTo>
                      <a:pt x="1074" y="558"/>
                    </a:lnTo>
                    <a:lnTo>
                      <a:pt x="1116" y="547"/>
                    </a:lnTo>
                    <a:lnTo>
                      <a:pt x="1156" y="537"/>
                    </a:lnTo>
                    <a:lnTo>
                      <a:pt x="1194" y="529"/>
                    </a:lnTo>
                    <a:lnTo>
                      <a:pt x="1230" y="521"/>
                    </a:lnTo>
                    <a:lnTo>
                      <a:pt x="1263" y="516"/>
                    </a:lnTo>
                    <a:lnTo>
                      <a:pt x="1293" y="512"/>
                    </a:lnTo>
                    <a:close/>
                  </a:path>
                </a:pathLst>
              </a:custGeom>
              <a:solidFill>
                <a:srgbClr val="8C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88">
                <a:extLst>
                  <a:ext uri="{FF2B5EF4-FFF2-40B4-BE49-F238E27FC236}">
                    <a16:creationId xmlns:a16="http://schemas.microsoft.com/office/drawing/2014/main" id="{C4C6A1C2-DAF3-482E-889F-4C54018D2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1125"/>
                <a:ext cx="596" cy="413"/>
              </a:xfrm>
              <a:custGeom>
                <a:avLst/>
                <a:gdLst>
                  <a:gd name="T0" fmla="*/ 6 w 1194"/>
                  <a:gd name="T1" fmla="*/ 255 h 828"/>
                  <a:gd name="T2" fmla="*/ 43 w 1194"/>
                  <a:gd name="T3" fmla="*/ 352 h 828"/>
                  <a:gd name="T4" fmla="*/ 91 w 1194"/>
                  <a:gd name="T5" fmla="*/ 518 h 828"/>
                  <a:gd name="T6" fmla="*/ 126 w 1194"/>
                  <a:gd name="T7" fmla="*/ 720 h 828"/>
                  <a:gd name="T8" fmla="*/ 133 w 1194"/>
                  <a:gd name="T9" fmla="*/ 826 h 828"/>
                  <a:gd name="T10" fmla="*/ 151 w 1194"/>
                  <a:gd name="T11" fmla="*/ 820 h 828"/>
                  <a:gd name="T12" fmla="*/ 184 w 1194"/>
                  <a:gd name="T13" fmla="*/ 807 h 828"/>
                  <a:gd name="T14" fmla="*/ 233 w 1194"/>
                  <a:gd name="T15" fmla="*/ 788 h 828"/>
                  <a:gd name="T16" fmla="*/ 293 w 1194"/>
                  <a:gd name="T17" fmla="*/ 767 h 828"/>
                  <a:gd name="T18" fmla="*/ 363 w 1194"/>
                  <a:gd name="T19" fmla="*/ 741 h 828"/>
                  <a:gd name="T20" fmla="*/ 441 w 1194"/>
                  <a:gd name="T21" fmla="*/ 712 h 828"/>
                  <a:gd name="T22" fmla="*/ 525 w 1194"/>
                  <a:gd name="T23" fmla="*/ 682 h 828"/>
                  <a:gd name="T24" fmla="*/ 614 w 1194"/>
                  <a:gd name="T25" fmla="*/ 652 h 828"/>
                  <a:gd name="T26" fmla="*/ 704 w 1194"/>
                  <a:gd name="T27" fmla="*/ 623 h 828"/>
                  <a:gd name="T28" fmla="*/ 794 w 1194"/>
                  <a:gd name="T29" fmla="*/ 594 h 828"/>
                  <a:gd name="T30" fmla="*/ 881 w 1194"/>
                  <a:gd name="T31" fmla="*/ 567 h 828"/>
                  <a:gd name="T32" fmla="*/ 964 w 1194"/>
                  <a:gd name="T33" fmla="*/ 543 h 828"/>
                  <a:gd name="T34" fmla="*/ 1041 w 1194"/>
                  <a:gd name="T35" fmla="*/ 523 h 828"/>
                  <a:gd name="T36" fmla="*/ 1111 w 1194"/>
                  <a:gd name="T37" fmla="*/ 507 h 828"/>
                  <a:gd name="T38" fmla="*/ 1169 w 1194"/>
                  <a:gd name="T39" fmla="*/ 498 h 828"/>
                  <a:gd name="T40" fmla="*/ 1191 w 1194"/>
                  <a:gd name="T41" fmla="*/ 492 h 828"/>
                  <a:gd name="T42" fmla="*/ 1174 w 1194"/>
                  <a:gd name="T43" fmla="*/ 470 h 828"/>
                  <a:gd name="T44" fmla="*/ 1144 w 1194"/>
                  <a:gd name="T45" fmla="*/ 429 h 828"/>
                  <a:gd name="T46" fmla="*/ 1106 w 1194"/>
                  <a:gd name="T47" fmla="*/ 373 h 828"/>
                  <a:gd name="T48" fmla="*/ 1067 w 1194"/>
                  <a:gd name="T49" fmla="*/ 302 h 828"/>
                  <a:gd name="T50" fmla="*/ 1029 w 1194"/>
                  <a:gd name="T51" fmla="*/ 222 h 828"/>
                  <a:gd name="T52" fmla="*/ 998 w 1194"/>
                  <a:gd name="T53" fmla="*/ 135 h 828"/>
                  <a:gd name="T54" fmla="*/ 979 w 1194"/>
                  <a:gd name="T55" fmla="*/ 45 h 828"/>
                  <a:gd name="T56" fmla="*/ 975 w 1194"/>
                  <a:gd name="T57" fmla="*/ 0 h 828"/>
                  <a:gd name="T58" fmla="*/ 964 w 1194"/>
                  <a:gd name="T59" fmla="*/ 5 h 828"/>
                  <a:gd name="T60" fmla="*/ 945 w 1194"/>
                  <a:gd name="T61" fmla="*/ 13 h 828"/>
                  <a:gd name="T62" fmla="*/ 916 w 1194"/>
                  <a:gd name="T63" fmla="*/ 25 h 828"/>
                  <a:gd name="T64" fmla="*/ 879 w 1194"/>
                  <a:gd name="T65" fmla="*/ 38 h 828"/>
                  <a:gd name="T66" fmla="*/ 834 w 1194"/>
                  <a:gd name="T67" fmla="*/ 55 h 828"/>
                  <a:gd name="T68" fmla="*/ 781 w 1194"/>
                  <a:gd name="T69" fmla="*/ 73 h 828"/>
                  <a:gd name="T70" fmla="*/ 721 w 1194"/>
                  <a:gd name="T71" fmla="*/ 91 h 828"/>
                  <a:gd name="T72" fmla="*/ 654 w 1194"/>
                  <a:gd name="T73" fmla="*/ 112 h 828"/>
                  <a:gd name="T74" fmla="*/ 583 w 1194"/>
                  <a:gd name="T75" fmla="*/ 133 h 828"/>
                  <a:gd name="T76" fmla="*/ 505 w 1194"/>
                  <a:gd name="T77" fmla="*/ 152 h 828"/>
                  <a:gd name="T78" fmla="*/ 422 w 1194"/>
                  <a:gd name="T79" fmla="*/ 173 h 828"/>
                  <a:gd name="T80" fmla="*/ 334 w 1194"/>
                  <a:gd name="T81" fmla="*/ 192 h 828"/>
                  <a:gd name="T82" fmla="*/ 243 w 1194"/>
                  <a:gd name="T83" fmla="*/ 209 h 828"/>
                  <a:gd name="T84" fmla="*/ 148 w 1194"/>
                  <a:gd name="T85" fmla="*/ 224 h 828"/>
                  <a:gd name="T86" fmla="*/ 50 w 1194"/>
                  <a:gd name="T87" fmla="*/ 23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4" h="828">
                    <a:moveTo>
                      <a:pt x="0" y="241"/>
                    </a:moveTo>
                    <a:lnTo>
                      <a:pt x="6" y="255"/>
                    </a:lnTo>
                    <a:lnTo>
                      <a:pt x="21" y="293"/>
                    </a:lnTo>
                    <a:lnTo>
                      <a:pt x="43" y="352"/>
                    </a:lnTo>
                    <a:lnTo>
                      <a:pt x="67" y="428"/>
                    </a:lnTo>
                    <a:lnTo>
                      <a:pt x="91" y="518"/>
                    </a:lnTo>
                    <a:lnTo>
                      <a:pt x="112" y="617"/>
                    </a:lnTo>
                    <a:lnTo>
                      <a:pt x="126" y="720"/>
                    </a:lnTo>
                    <a:lnTo>
                      <a:pt x="130" y="828"/>
                    </a:lnTo>
                    <a:lnTo>
                      <a:pt x="133" y="826"/>
                    </a:lnTo>
                    <a:lnTo>
                      <a:pt x="140" y="824"/>
                    </a:lnTo>
                    <a:lnTo>
                      <a:pt x="151" y="820"/>
                    </a:lnTo>
                    <a:lnTo>
                      <a:pt x="166" y="814"/>
                    </a:lnTo>
                    <a:lnTo>
                      <a:pt x="184" y="807"/>
                    </a:lnTo>
                    <a:lnTo>
                      <a:pt x="207" y="799"/>
                    </a:lnTo>
                    <a:lnTo>
                      <a:pt x="233" y="788"/>
                    </a:lnTo>
                    <a:lnTo>
                      <a:pt x="262" y="778"/>
                    </a:lnTo>
                    <a:lnTo>
                      <a:pt x="293" y="767"/>
                    </a:lnTo>
                    <a:lnTo>
                      <a:pt x="327" y="754"/>
                    </a:lnTo>
                    <a:lnTo>
                      <a:pt x="363" y="741"/>
                    </a:lnTo>
                    <a:lnTo>
                      <a:pt x="402" y="727"/>
                    </a:lnTo>
                    <a:lnTo>
                      <a:pt x="441" y="712"/>
                    </a:lnTo>
                    <a:lnTo>
                      <a:pt x="483" y="697"/>
                    </a:lnTo>
                    <a:lnTo>
                      <a:pt x="525" y="682"/>
                    </a:lnTo>
                    <a:lnTo>
                      <a:pt x="569" y="667"/>
                    </a:lnTo>
                    <a:lnTo>
                      <a:pt x="614" y="652"/>
                    </a:lnTo>
                    <a:lnTo>
                      <a:pt x="659" y="637"/>
                    </a:lnTo>
                    <a:lnTo>
                      <a:pt x="704" y="623"/>
                    </a:lnTo>
                    <a:lnTo>
                      <a:pt x="749" y="608"/>
                    </a:lnTo>
                    <a:lnTo>
                      <a:pt x="794" y="594"/>
                    </a:lnTo>
                    <a:lnTo>
                      <a:pt x="838" y="580"/>
                    </a:lnTo>
                    <a:lnTo>
                      <a:pt x="881" y="567"/>
                    </a:lnTo>
                    <a:lnTo>
                      <a:pt x="924" y="555"/>
                    </a:lnTo>
                    <a:lnTo>
                      <a:pt x="964" y="543"/>
                    </a:lnTo>
                    <a:lnTo>
                      <a:pt x="1003" y="533"/>
                    </a:lnTo>
                    <a:lnTo>
                      <a:pt x="1041" y="523"/>
                    </a:lnTo>
                    <a:lnTo>
                      <a:pt x="1077" y="514"/>
                    </a:lnTo>
                    <a:lnTo>
                      <a:pt x="1111" y="507"/>
                    </a:lnTo>
                    <a:lnTo>
                      <a:pt x="1141" y="503"/>
                    </a:lnTo>
                    <a:lnTo>
                      <a:pt x="1169" y="498"/>
                    </a:lnTo>
                    <a:lnTo>
                      <a:pt x="1194" y="496"/>
                    </a:lnTo>
                    <a:lnTo>
                      <a:pt x="1191" y="492"/>
                    </a:lnTo>
                    <a:lnTo>
                      <a:pt x="1184" y="484"/>
                    </a:lnTo>
                    <a:lnTo>
                      <a:pt x="1174" y="470"/>
                    </a:lnTo>
                    <a:lnTo>
                      <a:pt x="1160" y="452"/>
                    </a:lnTo>
                    <a:lnTo>
                      <a:pt x="1144" y="429"/>
                    </a:lnTo>
                    <a:lnTo>
                      <a:pt x="1126" y="402"/>
                    </a:lnTo>
                    <a:lnTo>
                      <a:pt x="1106" y="373"/>
                    </a:lnTo>
                    <a:lnTo>
                      <a:pt x="1086" y="338"/>
                    </a:lnTo>
                    <a:lnTo>
                      <a:pt x="1067" y="302"/>
                    </a:lnTo>
                    <a:lnTo>
                      <a:pt x="1047" y="263"/>
                    </a:lnTo>
                    <a:lnTo>
                      <a:pt x="1029" y="222"/>
                    </a:lnTo>
                    <a:lnTo>
                      <a:pt x="1012" y="179"/>
                    </a:lnTo>
                    <a:lnTo>
                      <a:pt x="998" y="135"/>
                    </a:lnTo>
                    <a:lnTo>
                      <a:pt x="986" y="90"/>
                    </a:lnTo>
                    <a:lnTo>
                      <a:pt x="979" y="45"/>
                    </a:lnTo>
                    <a:lnTo>
                      <a:pt x="976" y="0"/>
                    </a:lnTo>
                    <a:lnTo>
                      <a:pt x="975" y="0"/>
                    </a:lnTo>
                    <a:lnTo>
                      <a:pt x="971" y="3"/>
                    </a:lnTo>
                    <a:lnTo>
                      <a:pt x="964" y="5"/>
                    </a:lnTo>
                    <a:lnTo>
                      <a:pt x="956" y="8"/>
                    </a:lnTo>
                    <a:lnTo>
                      <a:pt x="945" y="13"/>
                    </a:lnTo>
                    <a:lnTo>
                      <a:pt x="932" y="19"/>
                    </a:lnTo>
                    <a:lnTo>
                      <a:pt x="916" y="25"/>
                    </a:lnTo>
                    <a:lnTo>
                      <a:pt x="899" y="30"/>
                    </a:lnTo>
                    <a:lnTo>
                      <a:pt x="879" y="38"/>
                    </a:lnTo>
                    <a:lnTo>
                      <a:pt x="857" y="46"/>
                    </a:lnTo>
                    <a:lnTo>
                      <a:pt x="834" y="55"/>
                    </a:lnTo>
                    <a:lnTo>
                      <a:pt x="809" y="64"/>
                    </a:lnTo>
                    <a:lnTo>
                      <a:pt x="781" y="73"/>
                    </a:lnTo>
                    <a:lnTo>
                      <a:pt x="752" y="82"/>
                    </a:lnTo>
                    <a:lnTo>
                      <a:pt x="721" y="91"/>
                    </a:lnTo>
                    <a:lnTo>
                      <a:pt x="689" y="102"/>
                    </a:lnTo>
                    <a:lnTo>
                      <a:pt x="654" y="112"/>
                    </a:lnTo>
                    <a:lnTo>
                      <a:pt x="620" y="122"/>
                    </a:lnTo>
                    <a:lnTo>
                      <a:pt x="583" y="133"/>
                    </a:lnTo>
                    <a:lnTo>
                      <a:pt x="544" y="143"/>
                    </a:lnTo>
                    <a:lnTo>
                      <a:pt x="505" y="152"/>
                    </a:lnTo>
                    <a:lnTo>
                      <a:pt x="463" y="163"/>
                    </a:lnTo>
                    <a:lnTo>
                      <a:pt x="422" y="173"/>
                    </a:lnTo>
                    <a:lnTo>
                      <a:pt x="379" y="182"/>
                    </a:lnTo>
                    <a:lnTo>
                      <a:pt x="334" y="192"/>
                    </a:lnTo>
                    <a:lnTo>
                      <a:pt x="289" y="200"/>
                    </a:lnTo>
                    <a:lnTo>
                      <a:pt x="243" y="209"/>
                    </a:lnTo>
                    <a:lnTo>
                      <a:pt x="196" y="216"/>
                    </a:lnTo>
                    <a:lnTo>
                      <a:pt x="148" y="224"/>
                    </a:lnTo>
                    <a:lnTo>
                      <a:pt x="99" y="230"/>
                    </a:lnTo>
                    <a:lnTo>
                      <a:pt x="50" y="237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7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89">
                <a:extLst>
                  <a:ext uri="{FF2B5EF4-FFF2-40B4-BE49-F238E27FC236}">
                    <a16:creationId xmlns:a16="http://schemas.microsoft.com/office/drawing/2014/main" id="{108C68F9-95F7-4341-AD9C-A56D68D8A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931"/>
                <a:ext cx="834" cy="258"/>
              </a:xfrm>
              <a:custGeom>
                <a:avLst/>
                <a:gdLst>
                  <a:gd name="T0" fmla="*/ 57 w 1666"/>
                  <a:gd name="T1" fmla="*/ 448 h 517"/>
                  <a:gd name="T2" fmla="*/ 79 w 1666"/>
                  <a:gd name="T3" fmla="*/ 447 h 517"/>
                  <a:gd name="T4" fmla="*/ 121 w 1666"/>
                  <a:gd name="T5" fmla="*/ 444 h 517"/>
                  <a:gd name="T6" fmla="*/ 179 w 1666"/>
                  <a:gd name="T7" fmla="*/ 439 h 517"/>
                  <a:gd name="T8" fmla="*/ 253 w 1666"/>
                  <a:gd name="T9" fmla="*/ 431 h 517"/>
                  <a:gd name="T10" fmla="*/ 339 w 1666"/>
                  <a:gd name="T11" fmla="*/ 419 h 517"/>
                  <a:gd name="T12" fmla="*/ 437 w 1666"/>
                  <a:gd name="T13" fmla="*/ 406 h 517"/>
                  <a:gd name="T14" fmla="*/ 544 w 1666"/>
                  <a:gd name="T15" fmla="*/ 387 h 517"/>
                  <a:gd name="T16" fmla="*/ 658 w 1666"/>
                  <a:gd name="T17" fmla="*/ 364 h 517"/>
                  <a:gd name="T18" fmla="*/ 776 w 1666"/>
                  <a:gd name="T19" fmla="*/ 335 h 517"/>
                  <a:gd name="T20" fmla="*/ 897 w 1666"/>
                  <a:gd name="T21" fmla="*/ 302 h 517"/>
                  <a:gd name="T22" fmla="*/ 1018 w 1666"/>
                  <a:gd name="T23" fmla="*/ 263 h 517"/>
                  <a:gd name="T24" fmla="*/ 1136 w 1666"/>
                  <a:gd name="T25" fmla="*/ 217 h 517"/>
                  <a:gd name="T26" fmla="*/ 1252 w 1666"/>
                  <a:gd name="T27" fmla="*/ 165 h 517"/>
                  <a:gd name="T28" fmla="*/ 1360 w 1666"/>
                  <a:gd name="T29" fmla="*/ 105 h 517"/>
                  <a:gd name="T30" fmla="*/ 1461 w 1666"/>
                  <a:gd name="T31" fmla="*/ 37 h 517"/>
                  <a:gd name="T32" fmla="*/ 1511 w 1666"/>
                  <a:gd name="T33" fmla="*/ 10 h 517"/>
                  <a:gd name="T34" fmla="*/ 1535 w 1666"/>
                  <a:gd name="T35" fmla="*/ 77 h 517"/>
                  <a:gd name="T36" fmla="*/ 1579 w 1666"/>
                  <a:gd name="T37" fmla="*/ 179 h 517"/>
                  <a:gd name="T38" fmla="*/ 1635 w 1666"/>
                  <a:gd name="T39" fmla="*/ 278 h 517"/>
                  <a:gd name="T40" fmla="*/ 1663 w 1666"/>
                  <a:gd name="T41" fmla="*/ 313 h 517"/>
                  <a:gd name="T42" fmla="*/ 1635 w 1666"/>
                  <a:gd name="T43" fmla="*/ 295 h 517"/>
                  <a:gd name="T44" fmla="*/ 1589 w 1666"/>
                  <a:gd name="T45" fmla="*/ 249 h 517"/>
                  <a:gd name="T46" fmla="*/ 1535 w 1666"/>
                  <a:gd name="T47" fmla="*/ 167 h 517"/>
                  <a:gd name="T48" fmla="*/ 1504 w 1666"/>
                  <a:gd name="T49" fmla="*/ 101 h 517"/>
                  <a:gd name="T50" fmla="*/ 1496 w 1666"/>
                  <a:gd name="T51" fmla="*/ 91 h 517"/>
                  <a:gd name="T52" fmla="*/ 1488 w 1666"/>
                  <a:gd name="T53" fmla="*/ 84 h 517"/>
                  <a:gd name="T54" fmla="*/ 1476 w 1666"/>
                  <a:gd name="T55" fmla="*/ 82 h 517"/>
                  <a:gd name="T56" fmla="*/ 1462 w 1666"/>
                  <a:gd name="T57" fmla="*/ 84 h 517"/>
                  <a:gd name="T58" fmla="*/ 1441 w 1666"/>
                  <a:gd name="T59" fmla="*/ 92 h 517"/>
                  <a:gd name="T60" fmla="*/ 1415 w 1666"/>
                  <a:gd name="T61" fmla="*/ 106 h 517"/>
                  <a:gd name="T62" fmla="*/ 1382 w 1666"/>
                  <a:gd name="T63" fmla="*/ 126 h 517"/>
                  <a:gd name="T64" fmla="*/ 1341 w 1666"/>
                  <a:gd name="T65" fmla="*/ 149 h 517"/>
                  <a:gd name="T66" fmla="*/ 1292 w 1666"/>
                  <a:gd name="T67" fmla="*/ 175 h 517"/>
                  <a:gd name="T68" fmla="*/ 1233 w 1666"/>
                  <a:gd name="T69" fmla="*/ 204 h 517"/>
                  <a:gd name="T70" fmla="*/ 1164 w 1666"/>
                  <a:gd name="T71" fmla="*/ 236 h 517"/>
                  <a:gd name="T72" fmla="*/ 1083 w 1666"/>
                  <a:gd name="T73" fmla="*/ 270 h 517"/>
                  <a:gd name="T74" fmla="*/ 989 w 1666"/>
                  <a:gd name="T75" fmla="*/ 305 h 517"/>
                  <a:gd name="T76" fmla="*/ 882 w 1666"/>
                  <a:gd name="T77" fmla="*/ 340 h 517"/>
                  <a:gd name="T78" fmla="*/ 760 w 1666"/>
                  <a:gd name="T79" fmla="*/ 376 h 517"/>
                  <a:gd name="T80" fmla="*/ 622 w 1666"/>
                  <a:gd name="T81" fmla="*/ 410 h 517"/>
                  <a:gd name="T82" fmla="*/ 467 w 1666"/>
                  <a:gd name="T83" fmla="*/ 444 h 517"/>
                  <a:gd name="T84" fmla="*/ 294 w 1666"/>
                  <a:gd name="T85" fmla="*/ 475 h 517"/>
                  <a:gd name="T86" fmla="*/ 102 w 1666"/>
                  <a:gd name="T87" fmla="*/ 504 h 517"/>
                  <a:gd name="T88" fmla="*/ 2 w 1666"/>
                  <a:gd name="T89" fmla="*/ 516 h 517"/>
                  <a:gd name="T90" fmla="*/ 16 w 1666"/>
                  <a:gd name="T91" fmla="*/ 505 h 517"/>
                  <a:gd name="T92" fmla="*/ 35 w 1666"/>
                  <a:gd name="T93" fmla="*/ 486 h 517"/>
                  <a:gd name="T94" fmla="*/ 51 w 1666"/>
                  <a:gd name="T95" fmla="*/ 46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6" h="517">
                    <a:moveTo>
                      <a:pt x="55" y="448"/>
                    </a:moveTo>
                    <a:lnTo>
                      <a:pt x="57" y="448"/>
                    </a:lnTo>
                    <a:lnTo>
                      <a:pt x="66" y="447"/>
                    </a:lnTo>
                    <a:lnTo>
                      <a:pt x="79" y="447"/>
                    </a:lnTo>
                    <a:lnTo>
                      <a:pt x="97" y="446"/>
                    </a:lnTo>
                    <a:lnTo>
                      <a:pt x="121" y="444"/>
                    </a:lnTo>
                    <a:lnTo>
                      <a:pt x="148" y="441"/>
                    </a:lnTo>
                    <a:lnTo>
                      <a:pt x="179" y="439"/>
                    </a:lnTo>
                    <a:lnTo>
                      <a:pt x="214" y="436"/>
                    </a:lnTo>
                    <a:lnTo>
                      <a:pt x="253" y="431"/>
                    </a:lnTo>
                    <a:lnTo>
                      <a:pt x="294" y="425"/>
                    </a:lnTo>
                    <a:lnTo>
                      <a:pt x="339" y="419"/>
                    </a:lnTo>
                    <a:lnTo>
                      <a:pt x="388" y="413"/>
                    </a:lnTo>
                    <a:lnTo>
                      <a:pt x="437" y="406"/>
                    </a:lnTo>
                    <a:lnTo>
                      <a:pt x="490" y="396"/>
                    </a:lnTo>
                    <a:lnTo>
                      <a:pt x="544" y="387"/>
                    </a:lnTo>
                    <a:lnTo>
                      <a:pt x="601" y="376"/>
                    </a:lnTo>
                    <a:lnTo>
                      <a:pt x="658" y="364"/>
                    </a:lnTo>
                    <a:lnTo>
                      <a:pt x="717" y="350"/>
                    </a:lnTo>
                    <a:lnTo>
                      <a:pt x="776" y="335"/>
                    </a:lnTo>
                    <a:lnTo>
                      <a:pt x="836" y="319"/>
                    </a:lnTo>
                    <a:lnTo>
                      <a:pt x="897" y="302"/>
                    </a:lnTo>
                    <a:lnTo>
                      <a:pt x="957" y="284"/>
                    </a:lnTo>
                    <a:lnTo>
                      <a:pt x="1018" y="263"/>
                    </a:lnTo>
                    <a:lnTo>
                      <a:pt x="1078" y="241"/>
                    </a:lnTo>
                    <a:lnTo>
                      <a:pt x="1136" y="217"/>
                    </a:lnTo>
                    <a:lnTo>
                      <a:pt x="1194" y="191"/>
                    </a:lnTo>
                    <a:lnTo>
                      <a:pt x="1252" y="165"/>
                    </a:lnTo>
                    <a:lnTo>
                      <a:pt x="1307" y="135"/>
                    </a:lnTo>
                    <a:lnTo>
                      <a:pt x="1360" y="105"/>
                    </a:lnTo>
                    <a:lnTo>
                      <a:pt x="1412" y="72"/>
                    </a:lnTo>
                    <a:lnTo>
                      <a:pt x="1461" y="37"/>
                    </a:lnTo>
                    <a:lnTo>
                      <a:pt x="1507" y="0"/>
                    </a:lnTo>
                    <a:lnTo>
                      <a:pt x="1511" y="10"/>
                    </a:lnTo>
                    <a:lnTo>
                      <a:pt x="1520" y="37"/>
                    </a:lnTo>
                    <a:lnTo>
                      <a:pt x="1535" y="77"/>
                    </a:lnTo>
                    <a:lnTo>
                      <a:pt x="1556" y="126"/>
                    </a:lnTo>
                    <a:lnTo>
                      <a:pt x="1579" y="179"/>
                    </a:lnTo>
                    <a:lnTo>
                      <a:pt x="1606" y="231"/>
                    </a:lnTo>
                    <a:lnTo>
                      <a:pt x="1635" y="278"/>
                    </a:lnTo>
                    <a:lnTo>
                      <a:pt x="1666" y="316"/>
                    </a:lnTo>
                    <a:lnTo>
                      <a:pt x="1663" y="313"/>
                    </a:lnTo>
                    <a:lnTo>
                      <a:pt x="1651" y="308"/>
                    </a:lnTo>
                    <a:lnTo>
                      <a:pt x="1635" y="295"/>
                    </a:lnTo>
                    <a:lnTo>
                      <a:pt x="1613" y="277"/>
                    </a:lnTo>
                    <a:lnTo>
                      <a:pt x="1589" y="249"/>
                    </a:lnTo>
                    <a:lnTo>
                      <a:pt x="1563" y="213"/>
                    </a:lnTo>
                    <a:lnTo>
                      <a:pt x="1535" y="167"/>
                    </a:lnTo>
                    <a:lnTo>
                      <a:pt x="1507" y="110"/>
                    </a:lnTo>
                    <a:lnTo>
                      <a:pt x="1504" y="101"/>
                    </a:lnTo>
                    <a:lnTo>
                      <a:pt x="1500" y="96"/>
                    </a:lnTo>
                    <a:lnTo>
                      <a:pt x="1496" y="91"/>
                    </a:lnTo>
                    <a:lnTo>
                      <a:pt x="1492" y="87"/>
                    </a:lnTo>
                    <a:lnTo>
                      <a:pt x="1488" y="84"/>
                    </a:lnTo>
                    <a:lnTo>
                      <a:pt x="1482" y="82"/>
                    </a:lnTo>
                    <a:lnTo>
                      <a:pt x="1476" y="82"/>
                    </a:lnTo>
                    <a:lnTo>
                      <a:pt x="1471" y="82"/>
                    </a:lnTo>
                    <a:lnTo>
                      <a:pt x="1462" y="84"/>
                    </a:lnTo>
                    <a:lnTo>
                      <a:pt x="1452" y="88"/>
                    </a:lnTo>
                    <a:lnTo>
                      <a:pt x="1441" y="92"/>
                    </a:lnTo>
                    <a:lnTo>
                      <a:pt x="1429" y="99"/>
                    </a:lnTo>
                    <a:lnTo>
                      <a:pt x="1415" y="106"/>
                    </a:lnTo>
                    <a:lnTo>
                      <a:pt x="1399" y="115"/>
                    </a:lnTo>
                    <a:lnTo>
                      <a:pt x="1382" y="126"/>
                    </a:lnTo>
                    <a:lnTo>
                      <a:pt x="1362" y="136"/>
                    </a:lnTo>
                    <a:lnTo>
                      <a:pt x="1341" y="149"/>
                    </a:lnTo>
                    <a:lnTo>
                      <a:pt x="1318" y="161"/>
                    </a:lnTo>
                    <a:lnTo>
                      <a:pt x="1292" y="175"/>
                    </a:lnTo>
                    <a:lnTo>
                      <a:pt x="1264" y="189"/>
                    </a:lnTo>
                    <a:lnTo>
                      <a:pt x="1233" y="204"/>
                    </a:lnTo>
                    <a:lnTo>
                      <a:pt x="1200" y="220"/>
                    </a:lnTo>
                    <a:lnTo>
                      <a:pt x="1164" y="236"/>
                    </a:lnTo>
                    <a:lnTo>
                      <a:pt x="1125" y="252"/>
                    </a:lnTo>
                    <a:lnTo>
                      <a:pt x="1083" y="270"/>
                    </a:lnTo>
                    <a:lnTo>
                      <a:pt x="1037" y="287"/>
                    </a:lnTo>
                    <a:lnTo>
                      <a:pt x="989" y="305"/>
                    </a:lnTo>
                    <a:lnTo>
                      <a:pt x="937" y="323"/>
                    </a:lnTo>
                    <a:lnTo>
                      <a:pt x="882" y="340"/>
                    </a:lnTo>
                    <a:lnTo>
                      <a:pt x="822" y="358"/>
                    </a:lnTo>
                    <a:lnTo>
                      <a:pt x="760" y="376"/>
                    </a:lnTo>
                    <a:lnTo>
                      <a:pt x="693" y="393"/>
                    </a:lnTo>
                    <a:lnTo>
                      <a:pt x="622" y="410"/>
                    </a:lnTo>
                    <a:lnTo>
                      <a:pt x="547" y="428"/>
                    </a:lnTo>
                    <a:lnTo>
                      <a:pt x="467" y="444"/>
                    </a:lnTo>
                    <a:lnTo>
                      <a:pt x="383" y="460"/>
                    </a:lnTo>
                    <a:lnTo>
                      <a:pt x="294" y="475"/>
                    </a:lnTo>
                    <a:lnTo>
                      <a:pt x="201" y="490"/>
                    </a:lnTo>
                    <a:lnTo>
                      <a:pt x="102" y="504"/>
                    </a:lnTo>
                    <a:lnTo>
                      <a:pt x="0" y="517"/>
                    </a:lnTo>
                    <a:lnTo>
                      <a:pt x="2" y="516"/>
                    </a:lnTo>
                    <a:lnTo>
                      <a:pt x="8" y="512"/>
                    </a:lnTo>
                    <a:lnTo>
                      <a:pt x="16" y="505"/>
                    </a:lnTo>
                    <a:lnTo>
                      <a:pt x="26" y="497"/>
                    </a:lnTo>
                    <a:lnTo>
                      <a:pt x="35" y="486"/>
                    </a:lnTo>
                    <a:lnTo>
                      <a:pt x="44" y="475"/>
                    </a:lnTo>
                    <a:lnTo>
                      <a:pt x="51" y="462"/>
                    </a:lnTo>
                    <a:lnTo>
                      <a:pt x="55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90">
                <a:extLst>
                  <a:ext uri="{FF2B5EF4-FFF2-40B4-BE49-F238E27FC236}">
                    <a16:creationId xmlns:a16="http://schemas.microsoft.com/office/drawing/2014/main" id="{39ADAB0C-D932-47C4-B498-B5A52F94E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1098"/>
                <a:ext cx="155" cy="162"/>
              </a:xfrm>
              <a:custGeom>
                <a:avLst/>
                <a:gdLst>
                  <a:gd name="T0" fmla="*/ 130 w 311"/>
                  <a:gd name="T1" fmla="*/ 0 h 324"/>
                  <a:gd name="T2" fmla="*/ 122 w 311"/>
                  <a:gd name="T3" fmla="*/ 4 h 324"/>
                  <a:gd name="T4" fmla="*/ 104 w 311"/>
                  <a:gd name="T5" fmla="*/ 13 h 324"/>
                  <a:gd name="T6" fmla="*/ 77 w 311"/>
                  <a:gd name="T7" fmla="*/ 30 h 324"/>
                  <a:gd name="T8" fmla="*/ 49 w 311"/>
                  <a:gd name="T9" fmla="*/ 53 h 324"/>
                  <a:gd name="T10" fmla="*/ 23 w 311"/>
                  <a:gd name="T11" fmla="*/ 84 h 324"/>
                  <a:gd name="T12" fmla="*/ 6 w 311"/>
                  <a:gd name="T13" fmla="*/ 122 h 324"/>
                  <a:gd name="T14" fmla="*/ 0 w 311"/>
                  <a:gd name="T15" fmla="*/ 169 h 324"/>
                  <a:gd name="T16" fmla="*/ 13 w 311"/>
                  <a:gd name="T17" fmla="*/ 223 h 324"/>
                  <a:gd name="T18" fmla="*/ 27 w 311"/>
                  <a:gd name="T19" fmla="*/ 249 h 324"/>
                  <a:gd name="T20" fmla="*/ 43 w 311"/>
                  <a:gd name="T21" fmla="*/ 271 h 324"/>
                  <a:gd name="T22" fmla="*/ 62 w 311"/>
                  <a:gd name="T23" fmla="*/ 290 h 324"/>
                  <a:gd name="T24" fmla="*/ 83 w 311"/>
                  <a:gd name="T25" fmla="*/ 303 h 324"/>
                  <a:gd name="T26" fmla="*/ 106 w 311"/>
                  <a:gd name="T27" fmla="*/ 313 h 324"/>
                  <a:gd name="T28" fmla="*/ 129 w 311"/>
                  <a:gd name="T29" fmla="*/ 320 h 324"/>
                  <a:gd name="T30" fmla="*/ 153 w 311"/>
                  <a:gd name="T31" fmla="*/ 323 h 324"/>
                  <a:gd name="T32" fmla="*/ 178 w 311"/>
                  <a:gd name="T33" fmla="*/ 324 h 324"/>
                  <a:gd name="T34" fmla="*/ 202 w 311"/>
                  <a:gd name="T35" fmla="*/ 324 h 324"/>
                  <a:gd name="T36" fmla="*/ 224 w 311"/>
                  <a:gd name="T37" fmla="*/ 321 h 324"/>
                  <a:gd name="T38" fmla="*/ 246 w 311"/>
                  <a:gd name="T39" fmla="*/ 317 h 324"/>
                  <a:gd name="T40" fmla="*/ 264 w 311"/>
                  <a:gd name="T41" fmla="*/ 313 h 324"/>
                  <a:gd name="T42" fmla="*/ 281 w 311"/>
                  <a:gd name="T43" fmla="*/ 307 h 324"/>
                  <a:gd name="T44" fmla="*/ 295 w 311"/>
                  <a:gd name="T45" fmla="*/ 301 h 324"/>
                  <a:gd name="T46" fmla="*/ 305 w 311"/>
                  <a:gd name="T47" fmla="*/ 295 h 324"/>
                  <a:gd name="T48" fmla="*/ 311 w 311"/>
                  <a:gd name="T49" fmla="*/ 291 h 324"/>
                  <a:gd name="T50" fmla="*/ 309 w 311"/>
                  <a:gd name="T51" fmla="*/ 291 h 324"/>
                  <a:gd name="T52" fmla="*/ 302 w 311"/>
                  <a:gd name="T53" fmla="*/ 293 h 324"/>
                  <a:gd name="T54" fmla="*/ 292 w 311"/>
                  <a:gd name="T55" fmla="*/ 295 h 324"/>
                  <a:gd name="T56" fmla="*/ 279 w 311"/>
                  <a:gd name="T57" fmla="*/ 296 h 324"/>
                  <a:gd name="T58" fmla="*/ 263 w 311"/>
                  <a:gd name="T59" fmla="*/ 299 h 324"/>
                  <a:gd name="T60" fmla="*/ 244 w 311"/>
                  <a:gd name="T61" fmla="*/ 301 h 324"/>
                  <a:gd name="T62" fmla="*/ 225 w 311"/>
                  <a:gd name="T63" fmla="*/ 301 h 324"/>
                  <a:gd name="T64" fmla="*/ 204 w 311"/>
                  <a:gd name="T65" fmla="*/ 301 h 324"/>
                  <a:gd name="T66" fmla="*/ 182 w 311"/>
                  <a:gd name="T67" fmla="*/ 299 h 324"/>
                  <a:gd name="T68" fmla="*/ 161 w 311"/>
                  <a:gd name="T69" fmla="*/ 295 h 324"/>
                  <a:gd name="T70" fmla="*/ 141 w 311"/>
                  <a:gd name="T71" fmla="*/ 290 h 324"/>
                  <a:gd name="T72" fmla="*/ 121 w 311"/>
                  <a:gd name="T73" fmla="*/ 281 h 324"/>
                  <a:gd name="T74" fmla="*/ 103 w 311"/>
                  <a:gd name="T75" fmla="*/ 270 h 324"/>
                  <a:gd name="T76" fmla="*/ 87 w 311"/>
                  <a:gd name="T77" fmla="*/ 255 h 324"/>
                  <a:gd name="T78" fmla="*/ 74 w 311"/>
                  <a:gd name="T79" fmla="*/ 237 h 324"/>
                  <a:gd name="T80" fmla="*/ 64 w 311"/>
                  <a:gd name="T81" fmla="*/ 215 h 324"/>
                  <a:gd name="T82" fmla="*/ 54 w 311"/>
                  <a:gd name="T83" fmla="*/ 172 h 324"/>
                  <a:gd name="T84" fmla="*/ 58 w 311"/>
                  <a:gd name="T85" fmla="*/ 137 h 324"/>
                  <a:gd name="T86" fmla="*/ 69 w 311"/>
                  <a:gd name="T87" fmla="*/ 110 h 324"/>
                  <a:gd name="T88" fmla="*/ 87 w 311"/>
                  <a:gd name="T89" fmla="*/ 88 h 324"/>
                  <a:gd name="T90" fmla="*/ 106 w 311"/>
                  <a:gd name="T91" fmla="*/ 73 h 324"/>
                  <a:gd name="T92" fmla="*/ 127 w 311"/>
                  <a:gd name="T93" fmla="*/ 63 h 324"/>
                  <a:gd name="T94" fmla="*/ 144 w 311"/>
                  <a:gd name="T95" fmla="*/ 56 h 324"/>
                  <a:gd name="T96" fmla="*/ 156 w 311"/>
                  <a:gd name="T97" fmla="*/ 53 h 324"/>
                  <a:gd name="T98" fmla="*/ 130 w 311"/>
                  <a:gd name="T9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1" h="324">
                    <a:moveTo>
                      <a:pt x="130" y="0"/>
                    </a:moveTo>
                    <a:lnTo>
                      <a:pt x="122" y="4"/>
                    </a:lnTo>
                    <a:lnTo>
                      <a:pt x="104" y="13"/>
                    </a:lnTo>
                    <a:lnTo>
                      <a:pt x="77" y="30"/>
                    </a:lnTo>
                    <a:lnTo>
                      <a:pt x="49" y="53"/>
                    </a:lnTo>
                    <a:lnTo>
                      <a:pt x="23" y="84"/>
                    </a:lnTo>
                    <a:lnTo>
                      <a:pt x="6" y="122"/>
                    </a:lnTo>
                    <a:lnTo>
                      <a:pt x="0" y="169"/>
                    </a:lnTo>
                    <a:lnTo>
                      <a:pt x="13" y="223"/>
                    </a:lnTo>
                    <a:lnTo>
                      <a:pt x="27" y="249"/>
                    </a:lnTo>
                    <a:lnTo>
                      <a:pt x="43" y="271"/>
                    </a:lnTo>
                    <a:lnTo>
                      <a:pt x="62" y="290"/>
                    </a:lnTo>
                    <a:lnTo>
                      <a:pt x="83" y="303"/>
                    </a:lnTo>
                    <a:lnTo>
                      <a:pt x="106" y="313"/>
                    </a:lnTo>
                    <a:lnTo>
                      <a:pt x="129" y="320"/>
                    </a:lnTo>
                    <a:lnTo>
                      <a:pt x="153" y="323"/>
                    </a:lnTo>
                    <a:lnTo>
                      <a:pt x="178" y="324"/>
                    </a:lnTo>
                    <a:lnTo>
                      <a:pt x="202" y="324"/>
                    </a:lnTo>
                    <a:lnTo>
                      <a:pt x="224" y="321"/>
                    </a:lnTo>
                    <a:lnTo>
                      <a:pt x="246" y="317"/>
                    </a:lnTo>
                    <a:lnTo>
                      <a:pt x="264" y="313"/>
                    </a:lnTo>
                    <a:lnTo>
                      <a:pt x="281" y="307"/>
                    </a:lnTo>
                    <a:lnTo>
                      <a:pt x="295" y="301"/>
                    </a:lnTo>
                    <a:lnTo>
                      <a:pt x="305" y="295"/>
                    </a:lnTo>
                    <a:lnTo>
                      <a:pt x="311" y="291"/>
                    </a:lnTo>
                    <a:lnTo>
                      <a:pt x="309" y="291"/>
                    </a:lnTo>
                    <a:lnTo>
                      <a:pt x="302" y="293"/>
                    </a:lnTo>
                    <a:lnTo>
                      <a:pt x="292" y="295"/>
                    </a:lnTo>
                    <a:lnTo>
                      <a:pt x="279" y="296"/>
                    </a:lnTo>
                    <a:lnTo>
                      <a:pt x="263" y="299"/>
                    </a:lnTo>
                    <a:lnTo>
                      <a:pt x="244" y="301"/>
                    </a:lnTo>
                    <a:lnTo>
                      <a:pt x="225" y="301"/>
                    </a:lnTo>
                    <a:lnTo>
                      <a:pt x="204" y="301"/>
                    </a:lnTo>
                    <a:lnTo>
                      <a:pt x="182" y="299"/>
                    </a:lnTo>
                    <a:lnTo>
                      <a:pt x="161" y="295"/>
                    </a:lnTo>
                    <a:lnTo>
                      <a:pt x="141" y="290"/>
                    </a:lnTo>
                    <a:lnTo>
                      <a:pt x="121" y="281"/>
                    </a:lnTo>
                    <a:lnTo>
                      <a:pt x="103" y="270"/>
                    </a:lnTo>
                    <a:lnTo>
                      <a:pt x="87" y="255"/>
                    </a:lnTo>
                    <a:lnTo>
                      <a:pt x="74" y="237"/>
                    </a:lnTo>
                    <a:lnTo>
                      <a:pt x="64" y="215"/>
                    </a:lnTo>
                    <a:lnTo>
                      <a:pt x="54" y="172"/>
                    </a:lnTo>
                    <a:lnTo>
                      <a:pt x="58" y="137"/>
                    </a:lnTo>
                    <a:lnTo>
                      <a:pt x="69" y="110"/>
                    </a:lnTo>
                    <a:lnTo>
                      <a:pt x="87" y="88"/>
                    </a:lnTo>
                    <a:lnTo>
                      <a:pt x="106" y="73"/>
                    </a:lnTo>
                    <a:lnTo>
                      <a:pt x="127" y="63"/>
                    </a:lnTo>
                    <a:lnTo>
                      <a:pt x="144" y="56"/>
                    </a:lnTo>
                    <a:lnTo>
                      <a:pt x="156" y="5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91">
                <a:extLst>
                  <a:ext uri="{FF2B5EF4-FFF2-40B4-BE49-F238E27FC236}">
                    <a16:creationId xmlns:a16="http://schemas.microsoft.com/office/drawing/2014/main" id="{41014B89-0044-4419-A19E-56BDF65DD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3" y="1259"/>
                <a:ext cx="864" cy="439"/>
              </a:xfrm>
              <a:custGeom>
                <a:avLst/>
                <a:gdLst>
                  <a:gd name="T0" fmla="*/ 1532 w 1729"/>
                  <a:gd name="T1" fmla="*/ 1 h 877"/>
                  <a:gd name="T2" fmla="*/ 1538 w 1729"/>
                  <a:gd name="T3" fmla="*/ 13 h 877"/>
                  <a:gd name="T4" fmla="*/ 1547 w 1729"/>
                  <a:gd name="T5" fmla="*/ 35 h 877"/>
                  <a:gd name="T6" fmla="*/ 1563 w 1729"/>
                  <a:gd name="T7" fmla="*/ 67 h 877"/>
                  <a:gd name="T8" fmla="*/ 1586 w 1729"/>
                  <a:gd name="T9" fmla="*/ 107 h 877"/>
                  <a:gd name="T10" fmla="*/ 1616 w 1729"/>
                  <a:gd name="T11" fmla="*/ 154 h 877"/>
                  <a:gd name="T12" fmla="*/ 1655 w 1729"/>
                  <a:gd name="T13" fmla="*/ 209 h 877"/>
                  <a:gd name="T14" fmla="*/ 1701 w 1729"/>
                  <a:gd name="T15" fmla="*/ 267 h 877"/>
                  <a:gd name="T16" fmla="*/ 1726 w 1729"/>
                  <a:gd name="T17" fmla="*/ 300 h 877"/>
                  <a:gd name="T18" fmla="*/ 1697 w 1729"/>
                  <a:gd name="T19" fmla="*/ 308 h 877"/>
                  <a:gd name="T20" fmla="*/ 1644 w 1729"/>
                  <a:gd name="T21" fmla="*/ 324 h 877"/>
                  <a:gd name="T22" fmla="*/ 1569 w 1729"/>
                  <a:gd name="T23" fmla="*/ 346 h 877"/>
                  <a:gd name="T24" fmla="*/ 1474 w 1729"/>
                  <a:gd name="T25" fmla="*/ 374 h 877"/>
                  <a:gd name="T26" fmla="*/ 1364 w 1729"/>
                  <a:gd name="T27" fmla="*/ 409 h 877"/>
                  <a:gd name="T28" fmla="*/ 1241 w 1729"/>
                  <a:gd name="T29" fmla="*/ 447 h 877"/>
                  <a:gd name="T30" fmla="*/ 1107 w 1729"/>
                  <a:gd name="T31" fmla="*/ 488 h 877"/>
                  <a:gd name="T32" fmla="*/ 966 w 1729"/>
                  <a:gd name="T33" fmla="*/ 532 h 877"/>
                  <a:gd name="T34" fmla="*/ 822 w 1729"/>
                  <a:gd name="T35" fmla="*/ 579 h 877"/>
                  <a:gd name="T36" fmla="*/ 677 w 1729"/>
                  <a:gd name="T37" fmla="*/ 627 h 877"/>
                  <a:gd name="T38" fmla="*/ 535 w 1729"/>
                  <a:gd name="T39" fmla="*/ 675 h 877"/>
                  <a:gd name="T40" fmla="*/ 396 w 1729"/>
                  <a:gd name="T41" fmla="*/ 724 h 877"/>
                  <a:gd name="T42" fmla="*/ 267 w 1729"/>
                  <a:gd name="T43" fmla="*/ 770 h 877"/>
                  <a:gd name="T44" fmla="*/ 149 w 1729"/>
                  <a:gd name="T45" fmla="*/ 815 h 877"/>
                  <a:gd name="T46" fmla="*/ 45 w 1729"/>
                  <a:gd name="T47" fmla="*/ 857 h 877"/>
                  <a:gd name="T48" fmla="*/ 1 w 1729"/>
                  <a:gd name="T49" fmla="*/ 877 h 877"/>
                  <a:gd name="T50" fmla="*/ 6 w 1729"/>
                  <a:gd name="T51" fmla="*/ 872 h 877"/>
                  <a:gd name="T52" fmla="*/ 16 w 1729"/>
                  <a:gd name="T53" fmla="*/ 865 h 877"/>
                  <a:gd name="T54" fmla="*/ 35 w 1729"/>
                  <a:gd name="T55" fmla="*/ 854 h 877"/>
                  <a:gd name="T56" fmla="*/ 60 w 1729"/>
                  <a:gd name="T57" fmla="*/ 839 h 877"/>
                  <a:gd name="T58" fmla="*/ 96 w 1729"/>
                  <a:gd name="T59" fmla="*/ 820 h 877"/>
                  <a:gd name="T60" fmla="*/ 139 w 1729"/>
                  <a:gd name="T61" fmla="*/ 797 h 877"/>
                  <a:gd name="T62" fmla="*/ 195 w 1729"/>
                  <a:gd name="T63" fmla="*/ 771 h 877"/>
                  <a:gd name="T64" fmla="*/ 263 w 1729"/>
                  <a:gd name="T65" fmla="*/ 741 h 877"/>
                  <a:gd name="T66" fmla="*/ 342 w 1729"/>
                  <a:gd name="T67" fmla="*/ 707 h 877"/>
                  <a:gd name="T68" fmla="*/ 435 w 1729"/>
                  <a:gd name="T69" fmla="*/ 671 h 877"/>
                  <a:gd name="T70" fmla="*/ 544 w 1729"/>
                  <a:gd name="T71" fmla="*/ 630 h 877"/>
                  <a:gd name="T72" fmla="*/ 668 w 1729"/>
                  <a:gd name="T73" fmla="*/ 586 h 877"/>
                  <a:gd name="T74" fmla="*/ 809 w 1729"/>
                  <a:gd name="T75" fmla="*/ 538 h 877"/>
                  <a:gd name="T76" fmla="*/ 966 w 1729"/>
                  <a:gd name="T77" fmla="*/ 487 h 877"/>
                  <a:gd name="T78" fmla="*/ 1144 w 1729"/>
                  <a:gd name="T79" fmla="*/ 432 h 877"/>
                  <a:gd name="T80" fmla="*/ 1275 w 1729"/>
                  <a:gd name="T81" fmla="*/ 393 h 877"/>
                  <a:gd name="T82" fmla="*/ 1343 w 1729"/>
                  <a:gd name="T83" fmla="*/ 372 h 877"/>
                  <a:gd name="T84" fmla="*/ 1408 w 1729"/>
                  <a:gd name="T85" fmla="*/ 351 h 877"/>
                  <a:gd name="T86" fmla="*/ 1465 w 1729"/>
                  <a:gd name="T87" fmla="*/ 333 h 877"/>
                  <a:gd name="T88" fmla="*/ 1516 w 1729"/>
                  <a:gd name="T89" fmla="*/ 316 h 877"/>
                  <a:gd name="T90" fmla="*/ 1557 w 1729"/>
                  <a:gd name="T91" fmla="*/ 300 h 877"/>
                  <a:gd name="T92" fmla="*/ 1591 w 1729"/>
                  <a:gd name="T93" fmla="*/ 286 h 877"/>
                  <a:gd name="T94" fmla="*/ 1614 w 1729"/>
                  <a:gd name="T95" fmla="*/ 275 h 877"/>
                  <a:gd name="T96" fmla="*/ 1626 w 1729"/>
                  <a:gd name="T97" fmla="*/ 265 h 877"/>
                  <a:gd name="T98" fmla="*/ 1628 w 1729"/>
                  <a:gd name="T99" fmla="*/ 250 h 877"/>
                  <a:gd name="T100" fmla="*/ 1618 w 1729"/>
                  <a:gd name="T101" fmla="*/ 230 h 877"/>
                  <a:gd name="T102" fmla="*/ 1601 w 1729"/>
                  <a:gd name="T103" fmla="*/ 206 h 877"/>
                  <a:gd name="T104" fmla="*/ 1578 w 1729"/>
                  <a:gd name="T105" fmla="*/ 177 h 877"/>
                  <a:gd name="T106" fmla="*/ 1549 w 1729"/>
                  <a:gd name="T107" fmla="*/ 143 h 877"/>
                  <a:gd name="T108" fmla="*/ 1518 w 1729"/>
                  <a:gd name="T109" fmla="*/ 103 h 877"/>
                  <a:gd name="T110" fmla="*/ 1486 w 1729"/>
                  <a:gd name="T111" fmla="*/ 58 h 877"/>
                  <a:gd name="T112" fmla="*/ 1472 w 1729"/>
                  <a:gd name="T113" fmla="*/ 31 h 877"/>
                  <a:gd name="T114" fmla="*/ 1486 w 1729"/>
                  <a:gd name="T115" fmla="*/ 26 h 877"/>
                  <a:gd name="T116" fmla="*/ 1507 w 1729"/>
                  <a:gd name="T117" fmla="*/ 17 h 877"/>
                  <a:gd name="T118" fmla="*/ 1526 w 1729"/>
                  <a:gd name="T119" fmla="*/ 6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29" h="877">
                    <a:moveTo>
                      <a:pt x="1532" y="0"/>
                    </a:moveTo>
                    <a:lnTo>
                      <a:pt x="1532" y="1"/>
                    </a:lnTo>
                    <a:lnTo>
                      <a:pt x="1534" y="6"/>
                    </a:lnTo>
                    <a:lnTo>
                      <a:pt x="1538" y="13"/>
                    </a:lnTo>
                    <a:lnTo>
                      <a:pt x="1541" y="23"/>
                    </a:lnTo>
                    <a:lnTo>
                      <a:pt x="1547" y="35"/>
                    </a:lnTo>
                    <a:lnTo>
                      <a:pt x="1555" y="50"/>
                    </a:lnTo>
                    <a:lnTo>
                      <a:pt x="1563" y="67"/>
                    </a:lnTo>
                    <a:lnTo>
                      <a:pt x="1573" y="85"/>
                    </a:lnTo>
                    <a:lnTo>
                      <a:pt x="1586" y="107"/>
                    </a:lnTo>
                    <a:lnTo>
                      <a:pt x="1600" y="129"/>
                    </a:lnTo>
                    <a:lnTo>
                      <a:pt x="1616" y="154"/>
                    </a:lnTo>
                    <a:lnTo>
                      <a:pt x="1635" y="181"/>
                    </a:lnTo>
                    <a:lnTo>
                      <a:pt x="1655" y="209"/>
                    </a:lnTo>
                    <a:lnTo>
                      <a:pt x="1677" y="237"/>
                    </a:lnTo>
                    <a:lnTo>
                      <a:pt x="1701" y="267"/>
                    </a:lnTo>
                    <a:lnTo>
                      <a:pt x="1729" y="298"/>
                    </a:lnTo>
                    <a:lnTo>
                      <a:pt x="1726" y="300"/>
                    </a:lnTo>
                    <a:lnTo>
                      <a:pt x="1715" y="303"/>
                    </a:lnTo>
                    <a:lnTo>
                      <a:pt x="1697" y="308"/>
                    </a:lnTo>
                    <a:lnTo>
                      <a:pt x="1674" y="315"/>
                    </a:lnTo>
                    <a:lnTo>
                      <a:pt x="1644" y="324"/>
                    </a:lnTo>
                    <a:lnTo>
                      <a:pt x="1609" y="334"/>
                    </a:lnTo>
                    <a:lnTo>
                      <a:pt x="1569" y="346"/>
                    </a:lnTo>
                    <a:lnTo>
                      <a:pt x="1524" y="359"/>
                    </a:lnTo>
                    <a:lnTo>
                      <a:pt x="1474" y="374"/>
                    </a:lnTo>
                    <a:lnTo>
                      <a:pt x="1420" y="391"/>
                    </a:lnTo>
                    <a:lnTo>
                      <a:pt x="1364" y="409"/>
                    </a:lnTo>
                    <a:lnTo>
                      <a:pt x="1304" y="427"/>
                    </a:lnTo>
                    <a:lnTo>
                      <a:pt x="1241" y="447"/>
                    </a:lnTo>
                    <a:lnTo>
                      <a:pt x="1175" y="467"/>
                    </a:lnTo>
                    <a:lnTo>
                      <a:pt x="1107" y="488"/>
                    </a:lnTo>
                    <a:lnTo>
                      <a:pt x="1038" y="510"/>
                    </a:lnTo>
                    <a:lnTo>
                      <a:pt x="966" y="532"/>
                    </a:lnTo>
                    <a:lnTo>
                      <a:pt x="895" y="555"/>
                    </a:lnTo>
                    <a:lnTo>
                      <a:pt x="822" y="579"/>
                    </a:lnTo>
                    <a:lnTo>
                      <a:pt x="750" y="604"/>
                    </a:lnTo>
                    <a:lnTo>
                      <a:pt x="677" y="627"/>
                    </a:lnTo>
                    <a:lnTo>
                      <a:pt x="605" y="651"/>
                    </a:lnTo>
                    <a:lnTo>
                      <a:pt x="535" y="675"/>
                    </a:lnTo>
                    <a:lnTo>
                      <a:pt x="464" y="699"/>
                    </a:lnTo>
                    <a:lnTo>
                      <a:pt x="396" y="724"/>
                    </a:lnTo>
                    <a:lnTo>
                      <a:pt x="331" y="747"/>
                    </a:lnTo>
                    <a:lnTo>
                      <a:pt x="267" y="770"/>
                    </a:lnTo>
                    <a:lnTo>
                      <a:pt x="206" y="793"/>
                    </a:lnTo>
                    <a:lnTo>
                      <a:pt x="149" y="815"/>
                    </a:lnTo>
                    <a:lnTo>
                      <a:pt x="96" y="836"/>
                    </a:lnTo>
                    <a:lnTo>
                      <a:pt x="45" y="857"/>
                    </a:lnTo>
                    <a:lnTo>
                      <a:pt x="0" y="877"/>
                    </a:lnTo>
                    <a:lnTo>
                      <a:pt x="1" y="877"/>
                    </a:lnTo>
                    <a:lnTo>
                      <a:pt x="2" y="874"/>
                    </a:lnTo>
                    <a:lnTo>
                      <a:pt x="6" y="872"/>
                    </a:lnTo>
                    <a:lnTo>
                      <a:pt x="10" y="869"/>
                    </a:lnTo>
                    <a:lnTo>
                      <a:pt x="16" y="865"/>
                    </a:lnTo>
                    <a:lnTo>
                      <a:pt x="24" y="859"/>
                    </a:lnTo>
                    <a:lnTo>
                      <a:pt x="35" y="854"/>
                    </a:lnTo>
                    <a:lnTo>
                      <a:pt x="46" y="847"/>
                    </a:lnTo>
                    <a:lnTo>
                      <a:pt x="60" y="839"/>
                    </a:lnTo>
                    <a:lnTo>
                      <a:pt x="76" y="830"/>
                    </a:lnTo>
                    <a:lnTo>
                      <a:pt x="96" y="820"/>
                    </a:lnTo>
                    <a:lnTo>
                      <a:pt x="116" y="809"/>
                    </a:lnTo>
                    <a:lnTo>
                      <a:pt x="139" y="797"/>
                    </a:lnTo>
                    <a:lnTo>
                      <a:pt x="166" y="785"/>
                    </a:lnTo>
                    <a:lnTo>
                      <a:pt x="195" y="771"/>
                    </a:lnTo>
                    <a:lnTo>
                      <a:pt x="227" y="757"/>
                    </a:lnTo>
                    <a:lnTo>
                      <a:pt x="263" y="741"/>
                    </a:lnTo>
                    <a:lnTo>
                      <a:pt x="301" y="725"/>
                    </a:lnTo>
                    <a:lnTo>
                      <a:pt x="342" y="707"/>
                    </a:lnTo>
                    <a:lnTo>
                      <a:pt x="387" y="690"/>
                    </a:lnTo>
                    <a:lnTo>
                      <a:pt x="435" y="671"/>
                    </a:lnTo>
                    <a:lnTo>
                      <a:pt x="488" y="651"/>
                    </a:lnTo>
                    <a:lnTo>
                      <a:pt x="544" y="630"/>
                    </a:lnTo>
                    <a:lnTo>
                      <a:pt x="604" y="608"/>
                    </a:lnTo>
                    <a:lnTo>
                      <a:pt x="668" y="586"/>
                    </a:lnTo>
                    <a:lnTo>
                      <a:pt x="736" y="562"/>
                    </a:lnTo>
                    <a:lnTo>
                      <a:pt x="809" y="538"/>
                    </a:lnTo>
                    <a:lnTo>
                      <a:pt x="886" y="513"/>
                    </a:lnTo>
                    <a:lnTo>
                      <a:pt x="966" y="487"/>
                    </a:lnTo>
                    <a:lnTo>
                      <a:pt x="1053" y="460"/>
                    </a:lnTo>
                    <a:lnTo>
                      <a:pt x="1144" y="432"/>
                    </a:lnTo>
                    <a:lnTo>
                      <a:pt x="1239" y="403"/>
                    </a:lnTo>
                    <a:lnTo>
                      <a:pt x="1275" y="393"/>
                    </a:lnTo>
                    <a:lnTo>
                      <a:pt x="1310" y="382"/>
                    </a:lnTo>
                    <a:lnTo>
                      <a:pt x="1343" y="372"/>
                    </a:lnTo>
                    <a:lnTo>
                      <a:pt x="1377" y="362"/>
                    </a:lnTo>
                    <a:lnTo>
                      <a:pt x="1408" y="351"/>
                    </a:lnTo>
                    <a:lnTo>
                      <a:pt x="1436" y="342"/>
                    </a:lnTo>
                    <a:lnTo>
                      <a:pt x="1465" y="333"/>
                    </a:lnTo>
                    <a:lnTo>
                      <a:pt x="1491" y="324"/>
                    </a:lnTo>
                    <a:lnTo>
                      <a:pt x="1516" y="316"/>
                    </a:lnTo>
                    <a:lnTo>
                      <a:pt x="1538" y="308"/>
                    </a:lnTo>
                    <a:lnTo>
                      <a:pt x="1557" y="300"/>
                    </a:lnTo>
                    <a:lnTo>
                      <a:pt x="1576" y="293"/>
                    </a:lnTo>
                    <a:lnTo>
                      <a:pt x="1591" y="286"/>
                    </a:lnTo>
                    <a:lnTo>
                      <a:pt x="1603" y="280"/>
                    </a:lnTo>
                    <a:lnTo>
                      <a:pt x="1614" y="275"/>
                    </a:lnTo>
                    <a:lnTo>
                      <a:pt x="1621" y="271"/>
                    </a:lnTo>
                    <a:lnTo>
                      <a:pt x="1626" y="265"/>
                    </a:lnTo>
                    <a:lnTo>
                      <a:pt x="1629" y="258"/>
                    </a:lnTo>
                    <a:lnTo>
                      <a:pt x="1628" y="250"/>
                    </a:lnTo>
                    <a:lnTo>
                      <a:pt x="1624" y="241"/>
                    </a:lnTo>
                    <a:lnTo>
                      <a:pt x="1618" y="230"/>
                    </a:lnTo>
                    <a:lnTo>
                      <a:pt x="1612" y="219"/>
                    </a:lnTo>
                    <a:lnTo>
                      <a:pt x="1601" y="206"/>
                    </a:lnTo>
                    <a:lnTo>
                      <a:pt x="1591" y="192"/>
                    </a:lnTo>
                    <a:lnTo>
                      <a:pt x="1578" y="177"/>
                    </a:lnTo>
                    <a:lnTo>
                      <a:pt x="1564" y="160"/>
                    </a:lnTo>
                    <a:lnTo>
                      <a:pt x="1549" y="143"/>
                    </a:lnTo>
                    <a:lnTo>
                      <a:pt x="1533" y="123"/>
                    </a:lnTo>
                    <a:lnTo>
                      <a:pt x="1518" y="103"/>
                    </a:lnTo>
                    <a:lnTo>
                      <a:pt x="1502" y="81"/>
                    </a:lnTo>
                    <a:lnTo>
                      <a:pt x="1486" y="58"/>
                    </a:lnTo>
                    <a:lnTo>
                      <a:pt x="1470" y="32"/>
                    </a:lnTo>
                    <a:lnTo>
                      <a:pt x="1472" y="31"/>
                    </a:lnTo>
                    <a:lnTo>
                      <a:pt x="1478" y="30"/>
                    </a:lnTo>
                    <a:lnTo>
                      <a:pt x="1486" y="26"/>
                    </a:lnTo>
                    <a:lnTo>
                      <a:pt x="1496" y="22"/>
                    </a:lnTo>
                    <a:lnTo>
                      <a:pt x="1507" y="17"/>
                    </a:lnTo>
                    <a:lnTo>
                      <a:pt x="1517" y="11"/>
                    </a:lnTo>
                    <a:lnTo>
                      <a:pt x="1526" y="6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92">
                <a:extLst>
                  <a:ext uri="{FF2B5EF4-FFF2-40B4-BE49-F238E27FC236}">
                    <a16:creationId xmlns:a16="http://schemas.microsoft.com/office/drawing/2014/main" id="{EAA5AB6C-DBB8-4F95-B906-D3EAE7E52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171"/>
                <a:ext cx="224" cy="339"/>
              </a:xfrm>
              <a:custGeom>
                <a:avLst/>
                <a:gdLst>
                  <a:gd name="T0" fmla="*/ 5 w 448"/>
                  <a:gd name="T1" fmla="*/ 44 h 678"/>
                  <a:gd name="T2" fmla="*/ 31 w 448"/>
                  <a:gd name="T3" fmla="*/ 104 h 678"/>
                  <a:gd name="T4" fmla="*/ 74 w 448"/>
                  <a:gd name="T5" fmla="*/ 206 h 678"/>
                  <a:gd name="T6" fmla="*/ 119 w 448"/>
                  <a:gd name="T7" fmla="*/ 333 h 678"/>
                  <a:gd name="T8" fmla="*/ 141 w 448"/>
                  <a:gd name="T9" fmla="*/ 398 h 678"/>
                  <a:gd name="T10" fmla="*/ 157 w 448"/>
                  <a:gd name="T11" fmla="*/ 391 h 678"/>
                  <a:gd name="T12" fmla="*/ 187 w 448"/>
                  <a:gd name="T13" fmla="*/ 382 h 678"/>
                  <a:gd name="T14" fmla="*/ 225 w 448"/>
                  <a:gd name="T15" fmla="*/ 374 h 678"/>
                  <a:gd name="T16" fmla="*/ 268 w 448"/>
                  <a:gd name="T17" fmla="*/ 372 h 678"/>
                  <a:gd name="T18" fmla="*/ 312 w 448"/>
                  <a:gd name="T19" fmla="*/ 379 h 678"/>
                  <a:gd name="T20" fmla="*/ 354 w 448"/>
                  <a:gd name="T21" fmla="*/ 400 h 678"/>
                  <a:gd name="T22" fmla="*/ 389 w 448"/>
                  <a:gd name="T23" fmla="*/ 440 h 678"/>
                  <a:gd name="T24" fmla="*/ 415 w 448"/>
                  <a:gd name="T25" fmla="*/ 518 h 678"/>
                  <a:gd name="T26" fmla="*/ 399 w 448"/>
                  <a:gd name="T27" fmla="*/ 597 h 678"/>
                  <a:gd name="T28" fmla="*/ 355 w 448"/>
                  <a:gd name="T29" fmla="*/ 649 h 678"/>
                  <a:gd name="T30" fmla="*/ 317 w 448"/>
                  <a:gd name="T31" fmla="*/ 675 h 678"/>
                  <a:gd name="T32" fmla="*/ 312 w 448"/>
                  <a:gd name="T33" fmla="*/ 678 h 678"/>
                  <a:gd name="T34" fmla="*/ 327 w 448"/>
                  <a:gd name="T35" fmla="*/ 672 h 678"/>
                  <a:gd name="T36" fmla="*/ 352 w 448"/>
                  <a:gd name="T37" fmla="*/ 662 h 678"/>
                  <a:gd name="T38" fmla="*/ 382 w 448"/>
                  <a:gd name="T39" fmla="*/ 645 h 678"/>
                  <a:gd name="T40" fmla="*/ 412 w 448"/>
                  <a:gd name="T41" fmla="*/ 619 h 678"/>
                  <a:gd name="T42" fmla="*/ 435 w 448"/>
                  <a:gd name="T43" fmla="*/ 585 h 678"/>
                  <a:gd name="T44" fmla="*/ 447 w 448"/>
                  <a:gd name="T45" fmla="*/ 540 h 678"/>
                  <a:gd name="T46" fmla="*/ 445 w 448"/>
                  <a:gd name="T47" fmla="*/ 483 h 678"/>
                  <a:gd name="T48" fmla="*/ 423 w 448"/>
                  <a:gd name="T49" fmla="*/ 421 h 678"/>
                  <a:gd name="T50" fmla="*/ 393 w 448"/>
                  <a:gd name="T51" fmla="*/ 377 h 678"/>
                  <a:gd name="T52" fmla="*/ 357 w 448"/>
                  <a:gd name="T53" fmla="*/ 351 h 678"/>
                  <a:gd name="T54" fmla="*/ 318 w 448"/>
                  <a:gd name="T55" fmla="*/ 339 h 678"/>
                  <a:gd name="T56" fmla="*/ 279 w 448"/>
                  <a:gd name="T57" fmla="*/ 336 h 678"/>
                  <a:gd name="T58" fmla="*/ 242 w 448"/>
                  <a:gd name="T59" fmla="*/ 337 h 678"/>
                  <a:gd name="T60" fmla="*/ 211 w 448"/>
                  <a:gd name="T61" fmla="*/ 338 h 678"/>
                  <a:gd name="T62" fmla="*/ 186 w 448"/>
                  <a:gd name="T63" fmla="*/ 335 h 678"/>
                  <a:gd name="T64" fmla="*/ 159 w 448"/>
                  <a:gd name="T65" fmla="*/ 308 h 678"/>
                  <a:gd name="T66" fmla="*/ 122 w 448"/>
                  <a:gd name="T67" fmla="*/ 223 h 678"/>
                  <a:gd name="T68" fmla="*/ 91 w 448"/>
                  <a:gd name="T69" fmla="*/ 116 h 678"/>
                  <a:gd name="T70" fmla="*/ 74 w 448"/>
                  <a:gd name="T71" fmla="*/ 25 h 678"/>
                  <a:gd name="T72" fmla="*/ 74 w 448"/>
                  <a:gd name="T73" fmla="*/ 1 h 678"/>
                  <a:gd name="T74" fmla="*/ 66 w 448"/>
                  <a:gd name="T75" fmla="*/ 12 h 678"/>
                  <a:gd name="T76" fmla="*/ 48 w 448"/>
                  <a:gd name="T77" fmla="*/ 26 h 678"/>
                  <a:gd name="T78" fmla="*/ 19 w 448"/>
                  <a:gd name="T79" fmla="*/ 3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8" h="678">
                    <a:moveTo>
                      <a:pt x="0" y="36"/>
                    </a:moveTo>
                    <a:lnTo>
                      <a:pt x="5" y="44"/>
                    </a:lnTo>
                    <a:lnTo>
                      <a:pt x="15" y="68"/>
                    </a:lnTo>
                    <a:lnTo>
                      <a:pt x="31" y="104"/>
                    </a:lnTo>
                    <a:lnTo>
                      <a:pt x="52" y="150"/>
                    </a:lnTo>
                    <a:lnTo>
                      <a:pt x="74" y="206"/>
                    </a:lnTo>
                    <a:lnTo>
                      <a:pt x="97" y="267"/>
                    </a:lnTo>
                    <a:lnTo>
                      <a:pt x="119" y="333"/>
                    </a:lnTo>
                    <a:lnTo>
                      <a:pt x="139" y="399"/>
                    </a:lnTo>
                    <a:lnTo>
                      <a:pt x="141" y="398"/>
                    </a:lnTo>
                    <a:lnTo>
                      <a:pt x="148" y="396"/>
                    </a:lnTo>
                    <a:lnTo>
                      <a:pt x="157" y="391"/>
                    </a:lnTo>
                    <a:lnTo>
                      <a:pt x="171" y="387"/>
                    </a:lnTo>
                    <a:lnTo>
                      <a:pt x="187" y="382"/>
                    </a:lnTo>
                    <a:lnTo>
                      <a:pt x="204" y="377"/>
                    </a:lnTo>
                    <a:lnTo>
                      <a:pt x="225" y="374"/>
                    </a:lnTo>
                    <a:lnTo>
                      <a:pt x="246" y="372"/>
                    </a:lnTo>
                    <a:lnTo>
                      <a:pt x="268" y="372"/>
                    </a:lnTo>
                    <a:lnTo>
                      <a:pt x="289" y="374"/>
                    </a:lnTo>
                    <a:lnTo>
                      <a:pt x="312" y="379"/>
                    </a:lnTo>
                    <a:lnTo>
                      <a:pt x="333" y="388"/>
                    </a:lnTo>
                    <a:lnTo>
                      <a:pt x="354" y="400"/>
                    </a:lnTo>
                    <a:lnTo>
                      <a:pt x="372" y="418"/>
                    </a:lnTo>
                    <a:lnTo>
                      <a:pt x="389" y="440"/>
                    </a:lnTo>
                    <a:lnTo>
                      <a:pt x="402" y="467"/>
                    </a:lnTo>
                    <a:lnTo>
                      <a:pt x="415" y="518"/>
                    </a:lnTo>
                    <a:lnTo>
                      <a:pt x="413" y="562"/>
                    </a:lnTo>
                    <a:lnTo>
                      <a:pt x="399" y="597"/>
                    </a:lnTo>
                    <a:lnTo>
                      <a:pt x="378" y="627"/>
                    </a:lnTo>
                    <a:lnTo>
                      <a:pt x="355" y="649"/>
                    </a:lnTo>
                    <a:lnTo>
                      <a:pt x="333" y="665"/>
                    </a:lnTo>
                    <a:lnTo>
                      <a:pt x="317" y="675"/>
                    </a:lnTo>
                    <a:lnTo>
                      <a:pt x="310" y="678"/>
                    </a:lnTo>
                    <a:lnTo>
                      <a:pt x="312" y="678"/>
                    </a:lnTo>
                    <a:lnTo>
                      <a:pt x="318" y="676"/>
                    </a:lnTo>
                    <a:lnTo>
                      <a:pt x="327" y="672"/>
                    </a:lnTo>
                    <a:lnTo>
                      <a:pt x="339" y="668"/>
                    </a:lnTo>
                    <a:lnTo>
                      <a:pt x="352" y="662"/>
                    </a:lnTo>
                    <a:lnTo>
                      <a:pt x="367" y="654"/>
                    </a:lnTo>
                    <a:lnTo>
                      <a:pt x="382" y="645"/>
                    </a:lnTo>
                    <a:lnTo>
                      <a:pt x="397" y="633"/>
                    </a:lnTo>
                    <a:lnTo>
                      <a:pt x="412" y="619"/>
                    </a:lnTo>
                    <a:lnTo>
                      <a:pt x="424" y="603"/>
                    </a:lnTo>
                    <a:lnTo>
                      <a:pt x="435" y="585"/>
                    </a:lnTo>
                    <a:lnTo>
                      <a:pt x="443" y="563"/>
                    </a:lnTo>
                    <a:lnTo>
                      <a:pt x="447" y="540"/>
                    </a:lnTo>
                    <a:lnTo>
                      <a:pt x="448" y="513"/>
                    </a:lnTo>
                    <a:lnTo>
                      <a:pt x="445" y="483"/>
                    </a:lnTo>
                    <a:lnTo>
                      <a:pt x="436" y="451"/>
                    </a:lnTo>
                    <a:lnTo>
                      <a:pt x="423" y="421"/>
                    </a:lnTo>
                    <a:lnTo>
                      <a:pt x="409" y="397"/>
                    </a:lnTo>
                    <a:lnTo>
                      <a:pt x="393" y="377"/>
                    </a:lnTo>
                    <a:lnTo>
                      <a:pt x="376" y="362"/>
                    </a:lnTo>
                    <a:lnTo>
                      <a:pt x="357" y="351"/>
                    </a:lnTo>
                    <a:lnTo>
                      <a:pt x="338" y="344"/>
                    </a:lnTo>
                    <a:lnTo>
                      <a:pt x="318" y="339"/>
                    </a:lnTo>
                    <a:lnTo>
                      <a:pt x="299" y="337"/>
                    </a:lnTo>
                    <a:lnTo>
                      <a:pt x="279" y="336"/>
                    </a:lnTo>
                    <a:lnTo>
                      <a:pt x="261" y="336"/>
                    </a:lnTo>
                    <a:lnTo>
                      <a:pt x="242" y="337"/>
                    </a:lnTo>
                    <a:lnTo>
                      <a:pt x="226" y="338"/>
                    </a:lnTo>
                    <a:lnTo>
                      <a:pt x="211" y="338"/>
                    </a:lnTo>
                    <a:lnTo>
                      <a:pt x="197" y="337"/>
                    </a:lnTo>
                    <a:lnTo>
                      <a:pt x="186" y="335"/>
                    </a:lnTo>
                    <a:lnTo>
                      <a:pt x="177" y="330"/>
                    </a:lnTo>
                    <a:lnTo>
                      <a:pt x="159" y="308"/>
                    </a:lnTo>
                    <a:lnTo>
                      <a:pt x="141" y="271"/>
                    </a:lnTo>
                    <a:lnTo>
                      <a:pt x="122" y="223"/>
                    </a:lnTo>
                    <a:lnTo>
                      <a:pt x="105" y="170"/>
                    </a:lnTo>
                    <a:lnTo>
                      <a:pt x="91" y="116"/>
                    </a:lnTo>
                    <a:lnTo>
                      <a:pt x="80" y="65"/>
                    </a:lnTo>
                    <a:lnTo>
                      <a:pt x="74" y="25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66" y="12"/>
                    </a:lnTo>
                    <a:lnTo>
                      <a:pt x="58" y="19"/>
                    </a:lnTo>
                    <a:lnTo>
                      <a:pt x="48" y="26"/>
                    </a:lnTo>
                    <a:lnTo>
                      <a:pt x="35" y="32"/>
                    </a:lnTo>
                    <a:lnTo>
                      <a:pt x="19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93">
                <a:extLst>
                  <a:ext uri="{FF2B5EF4-FFF2-40B4-BE49-F238E27FC236}">
                    <a16:creationId xmlns:a16="http://schemas.microsoft.com/office/drawing/2014/main" id="{6F702FF0-7C73-42B1-B6F6-1C6522641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520"/>
                <a:ext cx="60" cy="172"/>
              </a:xfrm>
              <a:custGeom>
                <a:avLst/>
                <a:gdLst>
                  <a:gd name="T0" fmla="*/ 0 w 121"/>
                  <a:gd name="T1" fmla="*/ 4 h 343"/>
                  <a:gd name="T2" fmla="*/ 5 w 121"/>
                  <a:gd name="T3" fmla="*/ 14 h 343"/>
                  <a:gd name="T4" fmla="*/ 17 w 121"/>
                  <a:gd name="T5" fmla="*/ 38 h 343"/>
                  <a:gd name="T6" fmla="*/ 33 w 121"/>
                  <a:gd name="T7" fmla="*/ 76 h 343"/>
                  <a:gd name="T8" fmla="*/ 53 w 121"/>
                  <a:gd name="T9" fmla="*/ 122 h 343"/>
                  <a:gd name="T10" fmla="*/ 74 w 121"/>
                  <a:gd name="T11" fmla="*/ 176 h 343"/>
                  <a:gd name="T12" fmla="*/ 94 w 121"/>
                  <a:gd name="T13" fmla="*/ 232 h 343"/>
                  <a:gd name="T14" fmla="*/ 110 w 121"/>
                  <a:gd name="T15" fmla="*/ 289 h 343"/>
                  <a:gd name="T16" fmla="*/ 121 w 121"/>
                  <a:gd name="T17" fmla="*/ 343 h 343"/>
                  <a:gd name="T18" fmla="*/ 121 w 121"/>
                  <a:gd name="T19" fmla="*/ 336 h 343"/>
                  <a:gd name="T20" fmla="*/ 121 w 121"/>
                  <a:gd name="T21" fmla="*/ 318 h 343"/>
                  <a:gd name="T22" fmla="*/ 120 w 121"/>
                  <a:gd name="T23" fmla="*/ 288 h 343"/>
                  <a:gd name="T24" fmla="*/ 116 w 121"/>
                  <a:gd name="T25" fmla="*/ 247 h 343"/>
                  <a:gd name="T26" fmla="*/ 108 w 121"/>
                  <a:gd name="T27" fmla="*/ 197 h 343"/>
                  <a:gd name="T28" fmla="*/ 94 w 121"/>
                  <a:gd name="T29" fmla="*/ 138 h 343"/>
                  <a:gd name="T30" fmla="*/ 74 w 121"/>
                  <a:gd name="T31" fmla="*/ 72 h 343"/>
                  <a:gd name="T32" fmla="*/ 47 w 121"/>
                  <a:gd name="T33" fmla="*/ 0 h 343"/>
                  <a:gd name="T34" fmla="*/ 0 w 121"/>
                  <a:gd name="T35" fmla="*/ 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343">
                    <a:moveTo>
                      <a:pt x="0" y="4"/>
                    </a:moveTo>
                    <a:lnTo>
                      <a:pt x="5" y="14"/>
                    </a:lnTo>
                    <a:lnTo>
                      <a:pt x="17" y="38"/>
                    </a:lnTo>
                    <a:lnTo>
                      <a:pt x="33" y="76"/>
                    </a:lnTo>
                    <a:lnTo>
                      <a:pt x="53" y="122"/>
                    </a:lnTo>
                    <a:lnTo>
                      <a:pt x="74" y="176"/>
                    </a:lnTo>
                    <a:lnTo>
                      <a:pt x="94" y="232"/>
                    </a:lnTo>
                    <a:lnTo>
                      <a:pt x="110" y="289"/>
                    </a:lnTo>
                    <a:lnTo>
                      <a:pt x="121" y="343"/>
                    </a:lnTo>
                    <a:lnTo>
                      <a:pt x="121" y="336"/>
                    </a:lnTo>
                    <a:lnTo>
                      <a:pt x="121" y="318"/>
                    </a:lnTo>
                    <a:lnTo>
                      <a:pt x="120" y="288"/>
                    </a:lnTo>
                    <a:lnTo>
                      <a:pt x="116" y="247"/>
                    </a:lnTo>
                    <a:lnTo>
                      <a:pt x="108" y="197"/>
                    </a:lnTo>
                    <a:lnTo>
                      <a:pt x="94" y="138"/>
                    </a:lnTo>
                    <a:lnTo>
                      <a:pt x="74" y="72"/>
                    </a:lnTo>
                    <a:lnTo>
                      <a:pt x="4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94">
                <a:extLst>
                  <a:ext uri="{FF2B5EF4-FFF2-40B4-BE49-F238E27FC236}">
                    <a16:creationId xmlns:a16="http://schemas.microsoft.com/office/drawing/2014/main" id="{C11E24E2-950B-43C6-8CAA-EAC7A180E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181"/>
                <a:ext cx="150" cy="440"/>
              </a:xfrm>
              <a:custGeom>
                <a:avLst/>
                <a:gdLst>
                  <a:gd name="T0" fmla="*/ 0 w 302"/>
                  <a:gd name="T1" fmla="*/ 7 h 881"/>
                  <a:gd name="T2" fmla="*/ 1 w 302"/>
                  <a:gd name="T3" fmla="*/ 13 h 881"/>
                  <a:gd name="T4" fmla="*/ 5 w 302"/>
                  <a:gd name="T5" fmla="*/ 31 h 881"/>
                  <a:gd name="T6" fmla="*/ 12 w 302"/>
                  <a:gd name="T7" fmla="*/ 59 h 881"/>
                  <a:gd name="T8" fmla="*/ 20 w 302"/>
                  <a:gd name="T9" fmla="*/ 97 h 881"/>
                  <a:gd name="T10" fmla="*/ 31 w 302"/>
                  <a:gd name="T11" fmla="*/ 143 h 881"/>
                  <a:gd name="T12" fmla="*/ 45 w 302"/>
                  <a:gd name="T13" fmla="*/ 196 h 881"/>
                  <a:gd name="T14" fmla="*/ 61 w 302"/>
                  <a:gd name="T15" fmla="*/ 255 h 881"/>
                  <a:gd name="T16" fmla="*/ 78 w 302"/>
                  <a:gd name="T17" fmla="*/ 319 h 881"/>
                  <a:gd name="T18" fmla="*/ 99 w 302"/>
                  <a:gd name="T19" fmla="*/ 387 h 881"/>
                  <a:gd name="T20" fmla="*/ 122 w 302"/>
                  <a:gd name="T21" fmla="*/ 459 h 881"/>
                  <a:gd name="T22" fmla="*/ 146 w 302"/>
                  <a:gd name="T23" fmla="*/ 531 h 881"/>
                  <a:gd name="T24" fmla="*/ 174 w 302"/>
                  <a:gd name="T25" fmla="*/ 604 h 881"/>
                  <a:gd name="T26" fmla="*/ 203 w 302"/>
                  <a:gd name="T27" fmla="*/ 677 h 881"/>
                  <a:gd name="T28" fmla="*/ 234 w 302"/>
                  <a:gd name="T29" fmla="*/ 748 h 881"/>
                  <a:gd name="T30" fmla="*/ 267 w 302"/>
                  <a:gd name="T31" fmla="*/ 816 h 881"/>
                  <a:gd name="T32" fmla="*/ 302 w 302"/>
                  <a:gd name="T33" fmla="*/ 881 h 881"/>
                  <a:gd name="T34" fmla="*/ 299 w 302"/>
                  <a:gd name="T35" fmla="*/ 876 h 881"/>
                  <a:gd name="T36" fmla="*/ 294 w 302"/>
                  <a:gd name="T37" fmla="*/ 861 h 881"/>
                  <a:gd name="T38" fmla="*/ 283 w 302"/>
                  <a:gd name="T39" fmla="*/ 838 h 881"/>
                  <a:gd name="T40" fmla="*/ 271 w 302"/>
                  <a:gd name="T41" fmla="*/ 806 h 881"/>
                  <a:gd name="T42" fmla="*/ 256 w 302"/>
                  <a:gd name="T43" fmla="*/ 766 h 881"/>
                  <a:gd name="T44" fmla="*/ 238 w 302"/>
                  <a:gd name="T45" fmla="*/ 719 h 881"/>
                  <a:gd name="T46" fmla="*/ 220 w 302"/>
                  <a:gd name="T47" fmla="*/ 666 h 881"/>
                  <a:gd name="T48" fmla="*/ 200 w 302"/>
                  <a:gd name="T49" fmla="*/ 607 h 881"/>
                  <a:gd name="T50" fmla="*/ 180 w 302"/>
                  <a:gd name="T51" fmla="*/ 543 h 881"/>
                  <a:gd name="T52" fmla="*/ 159 w 302"/>
                  <a:gd name="T53" fmla="*/ 475 h 881"/>
                  <a:gd name="T54" fmla="*/ 139 w 302"/>
                  <a:gd name="T55" fmla="*/ 402 h 881"/>
                  <a:gd name="T56" fmla="*/ 120 w 302"/>
                  <a:gd name="T57" fmla="*/ 326 h 881"/>
                  <a:gd name="T58" fmla="*/ 103 w 302"/>
                  <a:gd name="T59" fmla="*/ 247 h 881"/>
                  <a:gd name="T60" fmla="*/ 86 w 302"/>
                  <a:gd name="T61" fmla="*/ 166 h 881"/>
                  <a:gd name="T62" fmla="*/ 74 w 302"/>
                  <a:gd name="T63" fmla="*/ 83 h 881"/>
                  <a:gd name="T64" fmla="*/ 63 w 302"/>
                  <a:gd name="T65" fmla="*/ 0 h 881"/>
                  <a:gd name="T66" fmla="*/ 62 w 302"/>
                  <a:gd name="T67" fmla="*/ 0 h 881"/>
                  <a:gd name="T68" fmla="*/ 58 w 302"/>
                  <a:gd name="T69" fmla="*/ 1 h 881"/>
                  <a:gd name="T70" fmla="*/ 51 w 302"/>
                  <a:gd name="T71" fmla="*/ 3 h 881"/>
                  <a:gd name="T72" fmla="*/ 43 w 302"/>
                  <a:gd name="T73" fmla="*/ 5 h 881"/>
                  <a:gd name="T74" fmla="*/ 33 w 302"/>
                  <a:gd name="T75" fmla="*/ 6 h 881"/>
                  <a:gd name="T76" fmla="*/ 23 w 302"/>
                  <a:gd name="T77" fmla="*/ 7 h 881"/>
                  <a:gd name="T78" fmla="*/ 12 w 302"/>
                  <a:gd name="T79" fmla="*/ 7 h 881"/>
                  <a:gd name="T80" fmla="*/ 0 w 302"/>
                  <a:gd name="T81" fmla="*/ 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2" h="881">
                    <a:moveTo>
                      <a:pt x="0" y="7"/>
                    </a:moveTo>
                    <a:lnTo>
                      <a:pt x="1" y="13"/>
                    </a:lnTo>
                    <a:lnTo>
                      <a:pt x="5" y="31"/>
                    </a:lnTo>
                    <a:lnTo>
                      <a:pt x="12" y="59"/>
                    </a:lnTo>
                    <a:lnTo>
                      <a:pt x="20" y="97"/>
                    </a:lnTo>
                    <a:lnTo>
                      <a:pt x="31" y="143"/>
                    </a:lnTo>
                    <a:lnTo>
                      <a:pt x="45" y="196"/>
                    </a:lnTo>
                    <a:lnTo>
                      <a:pt x="61" y="255"/>
                    </a:lnTo>
                    <a:lnTo>
                      <a:pt x="78" y="319"/>
                    </a:lnTo>
                    <a:lnTo>
                      <a:pt x="99" y="387"/>
                    </a:lnTo>
                    <a:lnTo>
                      <a:pt x="122" y="459"/>
                    </a:lnTo>
                    <a:lnTo>
                      <a:pt x="146" y="531"/>
                    </a:lnTo>
                    <a:lnTo>
                      <a:pt x="174" y="604"/>
                    </a:lnTo>
                    <a:lnTo>
                      <a:pt x="203" y="677"/>
                    </a:lnTo>
                    <a:lnTo>
                      <a:pt x="234" y="748"/>
                    </a:lnTo>
                    <a:lnTo>
                      <a:pt x="267" y="816"/>
                    </a:lnTo>
                    <a:lnTo>
                      <a:pt x="302" y="881"/>
                    </a:lnTo>
                    <a:lnTo>
                      <a:pt x="299" y="876"/>
                    </a:lnTo>
                    <a:lnTo>
                      <a:pt x="294" y="861"/>
                    </a:lnTo>
                    <a:lnTo>
                      <a:pt x="283" y="838"/>
                    </a:lnTo>
                    <a:lnTo>
                      <a:pt x="271" y="806"/>
                    </a:lnTo>
                    <a:lnTo>
                      <a:pt x="256" y="766"/>
                    </a:lnTo>
                    <a:lnTo>
                      <a:pt x="238" y="719"/>
                    </a:lnTo>
                    <a:lnTo>
                      <a:pt x="220" y="666"/>
                    </a:lnTo>
                    <a:lnTo>
                      <a:pt x="200" y="607"/>
                    </a:lnTo>
                    <a:lnTo>
                      <a:pt x="180" y="543"/>
                    </a:lnTo>
                    <a:lnTo>
                      <a:pt x="159" y="475"/>
                    </a:lnTo>
                    <a:lnTo>
                      <a:pt x="139" y="402"/>
                    </a:lnTo>
                    <a:lnTo>
                      <a:pt x="120" y="326"/>
                    </a:lnTo>
                    <a:lnTo>
                      <a:pt x="103" y="247"/>
                    </a:lnTo>
                    <a:lnTo>
                      <a:pt x="86" y="166"/>
                    </a:lnTo>
                    <a:lnTo>
                      <a:pt x="74" y="83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3" y="5"/>
                    </a:lnTo>
                    <a:lnTo>
                      <a:pt x="33" y="6"/>
                    </a:lnTo>
                    <a:lnTo>
                      <a:pt x="23" y="7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95">
                <a:extLst>
                  <a:ext uri="{FF2B5EF4-FFF2-40B4-BE49-F238E27FC236}">
                    <a16:creationId xmlns:a16="http://schemas.microsoft.com/office/drawing/2014/main" id="{44F6C635-A95E-4726-A166-B64D2A087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1041"/>
                <a:ext cx="210" cy="394"/>
              </a:xfrm>
              <a:custGeom>
                <a:avLst/>
                <a:gdLst>
                  <a:gd name="T0" fmla="*/ 420 w 420"/>
                  <a:gd name="T1" fmla="*/ 772 h 788"/>
                  <a:gd name="T2" fmla="*/ 418 w 420"/>
                  <a:gd name="T3" fmla="*/ 768 h 788"/>
                  <a:gd name="T4" fmla="*/ 412 w 420"/>
                  <a:gd name="T5" fmla="*/ 753 h 788"/>
                  <a:gd name="T6" fmla="*/ 403 w 420"/>
                  <a:gd name="T7" fmla="*/ 728 h 788"/>
                  <a:gd name="T8" fmla="*/ 390 w 420"/>
                  <a:gd name="T9" fmla="*/ 696 h 788"/>
                  <a:gd name="T10" fmla="*/ 374 w 420"/>
                  <a:gd name="T11" fmla="*/ 657 h 788"/>
                  <a:gd name="T12" fmla="*/ 354 w 420"/>
                  <a:gd name="T13" fmla="*/ 612 h 788"/>
                  <a:gd name="T14" fmla="*/ 332 w 420"/>
                  <a:gd name="T15" fmla="*/ 561 h 788"/>
                  <a:gd name="T16" fmla="*/ 306 w 420"/>
                  <a:gd name="T17" fmla="*/ 505 h 788"/>
                  <a:gd name="T18" fmla="*/ 277 w 420"/>
                  <a:gd name="T19" fmla="*/ 446 h 788"/>
                  <a:gd name="T20" fmla="*/ 245 w 420"/>
                  <a:gd name="T21" fmla="*/ 384 h 788"/>
                  <a:gd name="T22" fmla="*/ 210 w 420"/>
                  <a:gd name="T23" fmla="*/ 321 h 788"/>
                  <a:gd name="T24" fmla="*/ 173 w 420"/>
                  <a:gd name="T25" fmla="*/ 255 h 788"/>
                  <a:gd name="T26" fmla="*/ 133 w 420"/>
                  <a:gd name="T27" fmla="*/ 189 h 788"/>
                  <a:gd name="T28" fmla="*/ 92 w 420"/>
                  <a:gd name="T29" fmla="*/ 125 h 788"/>
                  <a:gd name="T30" fmla="*/ 47 w 420"/>
                  <a:gd name="T31" fmla="*/ 61 h 788"/>
                  <a:gd name="T32" fmla="*/ 0 w 420"/>
                  <a:gd name="T33" fmla="*/ 0 h 788"/>
                  <a:gd name="T34" fmla="*/ 2 w 420"/>
                  <a:gd name="T35" fmla="*/ 5 h 788"/>
                  <a:gd name="T36" fmla="*/ 10 w 420"/>
                  <a:gd name="T37" fmla="*/ 16 h 788"/>
                  <a:gd name="T38" fmla="*/ 24 w 420"/>
                  <a:gd name="T39" fmla="*/ 36 h 788"/>
                  <a:gd name="T40" fmla="*/ 40 w 420"/>
                  <a:gd name="T41" fmla="*/ 63 h 788"/>
                  <a:gd name="T42" fmla="*/ 61 w 420"/>
                  <a:gd name="T43" fmla="*/ 96 h 788"/>
                  <a:gd name="T44" fmla="*/ 84 w 420"/>
                  <a:gd name="T45" fmla="*/ 135 h 788"/>
                  <a:gd name="T46" fmla="*/ 110 w 420"/>
                  <a:gd name="T47" fmla="*/ 180 h 788"/>
                  <a:gd name="T48" fmla="*/ 138 w 420"/>
                  <a:gd name="T49" fmla="*/ 231 h 788"/>
                  <a:gd name="T50" fmla="*/ 167 w 420"/>
                  <a:gd name="T51" fmla="*/ 287 h 788"/>
                  <a:gd name="T52" fmla="*/ 197 w 420"/>
                  <a:gd name="T53" fmla="*/ 347 h 788"/>
                  <a:gd name="T54" fmla="*/ 226 w 420"/>
                  <a:gd name="T55" fmla="*/ 413 h 788"/>
                  <a:gd name="T56" fmla="*/ 256 w 420"/>
                  <a:gd name="T57" fmla="*/ 482 h 788"/>
                  <a:gd name="T58" fmla="*/ 285 w 420"/>
                  <a:gd name="T59" fmla="*/ 554 h 788"/>
                  <a:gd name="T60" fmla="*/ 312 w 420"/>
                  <a:gd name="T61" fmla="*/ 629 h 788"/>
                  <a:gd name="T62" fmla="*/ 337 w 420"/>
                  <a:gd name="T63" fmla="*/ 708 h 788"/>
                  <a:gd name="T64" fmla="*/ 359 w 420"/>
                  <a:gd name="T65" fmla="*/ 788 h 788"/>
                  <a:gd name="T66" fmla="*/ 360 w 420"/>
                  <a:gd name="T67" fmla="*/ 787 h 788"/>
                  <a:gd name="T68" fmla="*/ 365 w 420"/>
                  <a:gd name="T69" fmla="*/ 786 h 788"/>
                  <a:gd name="T70" fmla="*/ 370 w 420"/>
                  <a:gd name="T71" fmla="*/ 784 h 788"/>
                  <a:gd name="T72" fmla="*/ 379 w 420"/>
                  <a:gd name="T73" fmla="*/ 780 h 788"/>
                  <a:gd name="T74" fmla="*/ 388 w 420"/>
                  <a:gd name="T75" fmla="*/ 778 h 788"/>
                  <a:gd name="T76" fmla="*/ 398 w 420"/>
                  <a:gd name="T77" fmla="*/ 776 h 788"/>
                  <a:gd name="T78" fmla="*/ 408 w 420"/>
                  <a:gd name="T79" fmla="*/ 773 h 788"/>
                  <a:gd name="T80" fmla="*/ 420 w 420"/>
                  <a:gd name="T81" fmla="*/ 77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788">
                    <a:moveTo>
                      <a:pt x="420" y="772"/>
                    </a:moveTo>
                    <a:lnTo>
                      <a:pt x="418" y="768"/>
                    </a:lnTo>
                    <a:lnTo>
                      <a:pt x="412" y="753"/>
                    </a:lnTo>
                    <a:lnTo>
                      <a:pt x="403" y="728"/>
                    </a:lnTo>
                    <a:lnTo>
                      <a:pt x="390" y="696"/>
                    </a:lnTo>
                    <a:lnTo>
                      <a:pt x="374" y="657"/>
                    </a:lnTo>
                    <a:lnTo>
                      <a:pt x="354" y="612"/>
                    </a:lnTo>
                    <a:lnTo>
                      <a:pt x="332" y="561"/>
                    </a:lnTo>
                    <a:lnTo>
                      <a:pt x="306" y="505"/>
                    </a:lnTo>
                    <a:lnTo>
                      <a:pt x="277" y="446"/>
                    </a:lnTo>
                    <a:lnTo>
                      <a:pt x="245" y="384"/>
                    </a:lnTo>
                    <a:lnTo>
                      <a:pt x="210" y="321"/>
                    </a:lnTo>
                    <a:lnTo>
                      <a:pt x="173" y="255"/>
                    </a:lnTo>
                    <a:lnTo>
                      <a:pt x="133" y="189"/>
                    </a:lnTo>
                    <a:lnTo>
                      <a:pt x="92" y="125"/>
                    </a:lnTo>
                    <a:lnTo>
                      <a:pt x="47" y="6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10" y="16"/>
                    </a:lnTo>
                    <a:lnTo>
                      <a:pt x="24" y="36"/>
                    </a:lnTo>
                    <a:lnTo>
                      <a:pt x="40" y="63"/>
                    </a:lnTo>
                    <a:lnTo>
                      <a:pt x="61" y="96"/>
                    </a:lnTo>
                    <a:lnTo>
                      <a:pt x="84" y="135"/>
                    </a:lnTo>
                    <a:lnTo>
                      <a:pt x="110" y="180"/>
                    </a:lnTo>
                    <a:lnTo>
                      <a:pt x="138" y="231"/>
                    </a:lnTo>
                    <a:lnTo>
                      <a:pt x="167" y="287"/>
                    </a:lnTo>
                    <a:lnTo>
                      <a:pt x="197" y="347"/>
                    </a:lnTo>
                    <a:lnTo>
                      <a:pt x="226" y="413"/>
                    </a:lnTo>
                    <a:lnTo>
                      <a:pt x="256" y="482"/>
                    </a:lnTo>
                    <a:lnTo>
                      <a:pt x="285" y="554"/>
                    </a:lnTo>
                    <a:lnTo>
                      <a:pt x="312" y="629"/>
                    </a:lnTo>
                    <a:lnTo>
                      <a:pt x="337" y="708"/>
                    </a:lnTo>
                    <a:lnTo>
                      <a:pt x="359" y="788"/>
                    </a:lnTo>
                    <a:lnTo>
                      <a:pt x="360" y="787"/>
                    </a:lnTo>
                    <a:lnTo>
                      <a:pt x="365" y="786"/>
                    </a:lnTo>
                    <a:lnTo>
                      <a:pt x="370" y="784"/>
                    </a:lnTo>
                    <a:lnTo>
                      <a:pt x="379" y="780"/>
                    </a:lnTo>
                    <a:lnTo>
                      <a:pt x="388" y="778"/>
                    </a:lnTo>
                    <a:lnTo>
                      <a:pt x="398" y="776"/>
                    </a:lnTo>
                    <a:lnTo>
                      <a:pt x="408" y="773"/>
                    </a:lnTo>
                    <a:lnTo>
                      <a:pt x="420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96">
                <a:extLst>
                  <a:ext uri="{FF2B5EF4-FFF2-40B4-BE49-F238E27FC236}">
                    <a16:creationId xmlns:a16="http://schemas.microsoft.com/office/drawing/2014/main" id="{27351B16-9BE9-4DBD-AE4A-DAE6437E4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1132"/>
                <a:ext cx="382" cy="353"/>
              </a:xfrm>
              <a:custGeom>
                <a:avLst/>
                <a:gdLst>
                  <a:gd name="T0" fmla="*/ 496 w 764"/>
                  <a:gd name="T1" fmla="*/ 688 h 707"/>
                  <a:gd name="T2" fmla="*/ 561 w 764"/>
                  <a:gd name="T3" fmla="*/ 667 h 707"/>
                  <a:gd name="T4" fmla="*/ 648 w 764"/>
                  <a:gd name="T5" fmla="*/ 619 h 707"/>
                  <a:gd name="T6" fmla="*/ 727 w 764"/>
                  <a:gd name="T7" fmla="*/ 531 h 707"/>
                  <a:gd name="T8" fmla="*/ 764 w 764"/>
                  <a:gd name="T9" fmla="*/ 392 h 707"/>
                  <a:gd name="T10" fmla="*/ 731 w 764"/>
                  <a:gd name="T11" fmla="*/ 205 h 707"/>
                  <a:gd name="T12" fmla="*/ 641 w 764"/>
                  <a:gd name="T13" fmla="*/ 75 h 707"/>
                  <a:gd name="T14" fmla="*/ 518 w 764"/>
                  <a:gd name="T15" fmla="*/ 13 h 707"/>
                  <a:gd name="T16" fmla="*/ 382 w 764"/>
                  <a:gd name="T17" fmla="*/ 3 h 707"/>
                  <a:gd name="T18" fmla="*/ 254 w 764"/>
                  <a:gd name="T19" fmla="*/ 29 h 707"/>
                  <a:gd name="T20" fmla="*/ 155 w 764"/>
                  <a:gd name="T21" fmla="*/ 78 h 707"/>
                  <a:gd name="T22" fmla="*/ 135 w 764"/>
                  <a:gd name="T23" fmla="*/ 94 h 707"/>
                  <a:gd name="T24" fmla="*/ 89 w 764"/>
                  <a:gd name="T25" fmla="*/ 140 h 707"/>
                  <a:gd name="T26" fmla="*/ 38 w 764"/>
                  <a:gd name="T27" fmla="*/ 215 h 707"/>
                  <a:gd name="T28" fmla="*/ 3 w 764"/>
                  <a:gd name="T29" fmla="*/ 316 h 707"/>
                  <a:gd name="T30" fmla="*/ 8 w 764"/>
                  <a:gd name="T31" fmla="*/ 442 h 707"/>
                  <a:gd name="T32" fmla="*/ 61 w 764"/>
                  <a:gd name="T33" fmla="*/ 565 h 707"/>
                  <a:gd name="T34" fmla="*/ 139 w 764"/>
                  <a:gd name="T35" fmla="*/ 641 h 707"/>
                  <a:gd name="T36" fmla="*/ 227 w 764"/>
                  <a:gd name="T37" fmla="*/ 684 h 707"/>
                  <a:gd name="T38" fmla="*/ 305 w 764"/>
                  <a:gd name="T39" fmla="*/ 702 h 707"/>
                  <a:gd name="T40" fmla="*/ 357 w 764"/>
                  <a:gd name="T41" fmla="*/ 707 h 707"/>
                  <a:gd name="T42" fmla="*/ 366 w 764"/>
                  <a:gd name="T43" fmla="*/ 701 h 707"/>
                  <a:gd name="T44" fmla="*/ 368 w 764"/>
                  <a:gd name="T45" fmla="*/ 655 h 707"/>
                  <a:gd name="T46" fmla="*/ 348 w 764"/>
                  <a:gd name="T47" fmla="*/ 656 h 707"/>
                  <a:gd name="T48" fmla="*/ 296 w 764"/>
                  <a:gd name="T49" fmla="*/ 651 h 707"/>
                  <a:gd name="T50" fmla="*/ 224 w 764"/>
                  <a:gd name="T51" fmla="*/ 632 h 707"/>
                  <a:gd name="T52" fmla="*/ 151 w 764"/>
                  <a:gd name="T53" fmla="*/ 584 h 707"/>
                  <a:gd name="T54" fmla="*/ 85 w 764"/>
                  <a:gd name="T55" fmla="*/ 500 h 707"/>
                  <a:gd name="T56" fmla="*/ 53 w 764"/>
                  <a:gd name="T57" fmla="*/ 401 h 707"/>
                  <a:gd name="T58" fmla="*/ 57 w 764"/>
                  <a:gd name="T59" fmla="*/ 309 h 707"/>
                  <a:gd name="T60" fmla="*/ 91 w 764"/>
                  <a:gd name="T61" fmla="*/ 222 h 707"/>
                  <a:gd name="T62" fmla="*/ 148 w 764"/>
                  <a:gd name="T63" fmla="*/ 146 h 707"/>
                  <a:gd name="T64" fmla="*/ 224 w 764"/>
                  <a:gd name="T65" fmla="*/ 87 h 707"/>
                  <a:gd name="T66" fmla="*/ 317 w 764"/>
                  <a:gd name="T67" fmla="*/ 52 h 707"/>
                  <a:gd name="T68" fmla="*/ 417 w 764"/>
                  <a:gd name="T69" fmla="*/ 40 h 707"/>
                  <a:gd name="T70" fmla="*/ 515 w 764"/>
                  <a:gd name="T71" fmla="*/ 50 h 707"/>
                  <a:gd name="T72" fmla="*/ 602 w 764"/>
                  <a:gd name="T73" fmla="*/ 89 h 707"/>
                  <a:gd name="T74" fmla="*/ 674 w 764"/>
                  <a:gd name="T75" fmla="*/ 162 h 707"/>
                  <a:gd name="T76" fmla="*/ 720 w 764"/>
                  <a:gd name="T77" fmla="*/ 275 h 707"/>
                  <a:gd name="T78" fmla="*/ 735 w 764"/>
                  <a:gd name="T79" fmla="*/ 392 h 707"/>
                  <a:gd name="T80" fmla="*/ 719 w 764"/>
                  <a:gd name="T81" fmla="*/ 489 h 707"/>
                  <a:gd name="T82" fmla="*/ 675 w 764"/>
                  <a:gd name="T83" fmla="*/ 566 h 707"/>
                  <a:gd name="T84" fmla="*/ 606 w 764"/>
                  <a:gd name="T85" fmla="*/ 627 h 707"/>
                  <a:gd name="T86" fmla="*/ 516 w 764"/>
                  <a:gd name="T87" fmla="*/ 67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07">
                    <a:moveTo>
                      <a:pt x="481" y="690"/>
                    </a:moveTo>
                    <a:lnTo>
                      <a:pt x="485" y="689"/>
                    </a:lnTo>
                    <a:lnTo>
                      <a:pt x="496" y="688"/>
                    </a:lnTo>
                    <a:lnTo>
                      <a:pt x="514" y="684"/>
                    </a:lnTo>
                    <a:lnTo>
                      <a:pt x="535" y="677"/>
                    </a:lnTo>
                    <a:lnTo>
                      <a:pt x="561" y="667"/>
                    </a:lnTo>
                    <a:lnTo>
                      <a:pt x="590" y="656"/>
                    </a:lnTo>
                    <a:lnTo>
                      <a:pt x="618" y="640"/>
                    </a:lnTo>
                    <a:lnTo>
                      <a:pt x="648" y="619"/>
                    </a:lnTo>
                    <a:lnTo>
                      <a:pt x="677" y="595"/>
                    </a:lnTo>
                    <a:lnTo>
                      <a:pt x="704" y="566"/>
                    </a:lnTo>
                    <a:lnTo>
                      <a:pt x="727" y="531"/>
                    </a:lnTo>
                    <a:lnTo>
                      <a:pt x="745" y="491"/>
                    </a:lnTo>
                    <a:lnTo>
                      <a:pt x="758" y="445"/>
                    </a:lnTo>
                    <a:lnTo>
                      <a:pt x="764" y="392"/>
                    </a:lnTo>
                    <a:lnTo>
                      <a:pt x="761" y="333"/>
                    </a:lnTo>
                    <a:lnTo>
                      <a:pt x="750" y="266"/>
                    </a:lnTo>
                    <a:lnTo>
                      <a:pt x="731" y="205"/>
                    </a:lnTo>
                    <a:lnTo>
                      <a:pt x="706" y="154"/>
                    </a:lnTo>
                    <a:lnTo>
                      <a:pt x="676" y="110"/>
                    </a:lnTo>
                    <a:lnTo>
                      <a:pt x="641" y="75"/>
                    </a:lnTo>
                    <a:lnTo>
                      <a:pt x="602" y="48"/>
                    </a:lnTo>
                    <a:lnTo>
                      <a:pt x="561" y="27"/>
                    </a:lnTo>
                    <a:lnTo>
                      <a:pt x="518" y="13"/>
                    </a:lnTo>
                    <a:lnTo>
                      <a:pt x="473" y="4"/>
                    </a:lnTo>
                    <a:lnTo>
                      <a:pt x="427" y="0"/>
                    </a:lnTo>
                    <a:lnTo>
                      <a:pt x="382" y="3"/>
                    </a:lnTo>
                    <a:lnTo>
                      <a:pt x="337" y="7"/>
                    </a:lnTo>
                    <a:lnTo>
                      <a:pt x="295" y="16"/>
                    </a:lnTo>
                    <a:lnTo>
                      <a:pt x="254" y="29"/>
                    </a:lnTo>
                    <a:lnTo>
                      <a:pt x="216" y="43"/>
                    </a:lnTo>
                    <a:lnTo>
                      <a:pt x="184" y="60"/>
                    </a:lnTo>
                    <a:lnTo>
                      <a:pt x="155" y="78"/>
                    </a:lnTo>
                    <a:lnTo>
                      <a:pt x="153" y="80"/>
                    </a:lnTo>
                    <a:lnTo>
                      <a:pt x="146" y="84"/>
                    </a:lnTo>
                    <a:lnTo>
                      <a:pt x="135" y="94"/>
                    </a:lnTo>
                    <a:lnTo>
                      <a:pt x="121" y="105"/>
                    </a:lnTo>
                    <a:lnTo>
                      <a:pt x="106" y="121"/>
                    </a:lnTo>
                    <a:lnTo>
                      <a:pt x="89" y="140"/>
                    </a:lnTo>
                    <a:lnTo>
                      <a:pt x="71" y="162"/>
                    </a:lnTo>
                    <a:lnTo>
                      <a:pt x="54" y="187"/>
                    </a:lnTo>
                    <a:lnTo>
                      <a:pt x="38" y="215"/>
                    </a:lnTo>
                    <a:lnTo>
                      <a:pt x="23" y="246"/>
                    </a:lnTo>
                    <a:lnTo>
                      <a:pt x="11" y="279"/>
                    </a:lnTo>
                    <a:lnTo>
                      <a:pt x="3" y="316"/>
                    </a:lnTo>
                    <a:lnTo>
                      <a:pt x="0" y="355"/>
                    </a:lnTo>
                    <a:lnTo>
                      <a:pt x="1" y="398"/>
                    </a:lnTo>
                    <a:lnTo>
                      <a:pt x="8" y="442"/>
                    </a:lnTo>
                    <a:lnTo>
                      <a:pt x="22" y="489"/>
                    </a:lnTo>
                    <a:lnTo>
                      <a:pt x="39" y="529"/>
                    </a:lnTo>
                    <a:lnTo>
                      <a:pt x="61" y="565"/>
                    </a:lnTo>
                    <a:lnTo>
                      <a:pt x="85" y="595"/>
                    </a:lnTo>
                    <a:lnTo>
                      <a:pt x="110" y="620"/>
                    </a:lnTo>
                    <a:lnTo>
                      <a:pt x="139" y="641"/>
                    </a:lnTo>
                    <a:lnTo>
                      <a:pt x="168" y="659"/>
                    </a:lnTo>
                    <a:lnTo>
                      <a:pt x="197" y="673"/>
                    </a:lnTo>
                    <a:lnTo>
                      <a:pt x="227" y="684"/>
                    </a:lnTo>
                    <a:lnTo>
                      <a:pt x="254" y="693"/>
                    </a:lnTo>
                    <a:lnTo>
                      <a:pt x="281" y="699"/>
                    </a:lnTo>
                    <a:lnTo>
                      <a:pt x="305" y="702"/>
                    </a:lnTo>
                    <a:lnTo>
                      <a:pt x="326" y="705"/>
                    </a:lnTo>
                    <a:lnTo>
                      <a:pt x="343" y="707"/>
                    </a:lnTo>
                    <a:lnTo>
                      <a:pt x="357" y="707"/>
                    </a:lnTo>
                    <a:lnTo>
                      <a:pt x="365" y="707"/>
                    </a:lnTo>
                    <a:lnTo>
                      <a:pt x="368" y="707"/>
                    </a:lnTo>
                    <a:lnTo>
                      <a:pt x="366" y="701"/>
                    </a:lnTo>
                    <a:lnTo>
                      <a:pt x="362" y="687"/>
                    </a:lnTo>
                    <a:lnTo>
                      <a:pt x="362" y="670"/>
                    </a:lnTo>
                    <a:lnTo>
                      <a:pt x="368" y="655"/>
                    </a:lnTo>
                    <a:lnTo>
                      <a:pt x="366" y="655"/>
                    </a:lnTo>
                    <a:lnTo>
                      <a:pt x="359" y="656"/>
                    </a:lnTo>
                    <a:lnTo>
                      <a:pt x="348" y="656"/>
                    </a:lnTo>
                    <a:lnTo>
                      <a:pt x="333" y="656"/>
                    </a:lnTo>
                    <a:lnTo>
                      <a:pt x="315" y="655"/>
                    </a:lnTo>
                    <a:lnTo>
                      <a:pt x="296" y="651"/>
                    </a:lnTo>
                    <a:lnTo>
                      <a:pt x="273" y="648"/>
                    </a:lnTo>
                    <a:lnTo>
                      <a:pt x="250" y="641"/>
                    </a:lnTo>
                    <a:lnTo>
                      <a:pt x="224" y="632"/>
                    </a:lnTo>
                    <a:lnTo>
                      <a:pt x="200" y="620"/>
                    </a:lnTo>
                    <a:lnTo>
                      <a:pt x="175" y="604"/>
                    </a:lnTo>
                    <a:lnTo>
                      <a:pt x="151" y="584"/>
                    </a:lnTo>
                    <a:lnTo>
                      <a:pt x="127" y="561"/>
                    </a:lnTo>
                    <a:lnTo>
                      <a:pt x="105" y="533"/>
                    </a:lnTo>
                    <a:lnTo>
                      <a:pt x="85" y="500"/>
                    </a:lnTo>
                    <a:lnTo>
                      <a:pt x="68" y="461"/>
                    </a:lnTo>
                    <a:lnTo>
                      <a:pt x="59" y="431"/>
                    </a:lnTo>
                    <a:lnTo>
                      <a:pt x="53" y="401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7" y="309"/>
                    </a:lnTo>
                    <a:lnTo>
                      <a:pt x="66" y="279"/>
                    </a:lnTo>
                    <a:lnTo>
                      <a:pt x="77" y="250"/>
                    </a:lnTo>
                    <a:lnTo>
                      <a:pt x="91" y="222"/>
                    </a:lnTo>
                    <a:lnTo>
                      <a:pt x="108" y="195"/>
                    </a:lnTo>
                    <a:lnTo>
                      <a:pt x="127" y="169"/>
                    </a:lnTo>
                    <a:lnTo>
                      <a:pt x="148" y="146"/>
                    </a:lnTo>
                    <a:lnTo>
                      <a:pt x="171" y="124"/>
                    </a:lnTo>
                    <a:lnTo>
                      <a:pt x="197" y="104"/>
                    </a:lnTo>
                    <a:lnTo>
                      <a:pt x="224" y="87"/>
                    </a:lnTo>
                    <a:lnTo>
                      <a:pt x="253" y="73"/>
                    </a:lnTo>
                    <a:lnTo>
                      <a:pt x="284" y="61"/>
                    </a:lnTo>
                    <a:lnTo>
                      <a:pt x="317" y="52"/>
                    </a:lnTo>
                    <a:lnTo>
                      <a:pt x="350" y="46"/>
                    </a:lnTo>
                    <a:lnTo>
                      <a:pt x="383" y="42"/>
                    </a:lnTo>
                    <a:lnTo>
                      <a:pt x="417" y="40"/>
                    </a:lnTo>
                    <a:lnTo>
                      <a:pt x="450" y="40"/>
                    </a:lnTo>
                    <a:lnTo>
                      <a:pt x="482" y="43"/>
                    </a:lnTo>
                    <a:lnTo>
                      <a:pt x="515" y="50"/>
                    </a:lnTo>
                    <a:lnTo>
                      <a:pt x="546" y="59"/>
                    </a:lnTo>
                    <a:lnTo>
                      <a:pt x="575" y="72"/>
                    </a:lnTo>
                    <a:lnTo>
                      <a:pt x="602" y="89"/>
                    </a:lnTo>
                    <a:lnTo>
                      <a:pt x="629" y="109"/>
                    </a:lnTo>
                    <a:lnTo>
                      <a:pt x="652" y="133"/>
                    </a:lnTo>
                    <a:lnTo>
                      <a:pt x="674" y="162"/>
                    </a:lnTo>
                    <a:lnTo>
                      <a:pt x="692" y="195"/>
                    </a:lnTo>
                    <a:lnTo>
                      <a:pt x="707" y="232"/>
                    </a:lnTo>
                    <a:lnTo>
                      <a:pt x="720" y="275"/>
                    </a:lnTo>
                    <a:lnTo>
                      <a:pt x="728" y="316"/>
                    </a:lnTo>
                    <a:lnTo>
                      <a:pt x="734" y="355"/>
                    </a:lnTo>
                    <a:lnTo>
                      <a:pt x="735" y="392"/>
                    </a:lnTo>
                    <a:lnTo>
                      <a:pt x="732" y="427"/>
                    </a:lnTo>
                    <a:lnTo>
                      <a:pt x="727" y="459"/>
                    </a:lnTo>
                    <a:lnTo>
                      <a:pt x="719" y="489"/>
                    </a:lnTo>
                    <a:lnTo>
                      <a:pt x="707" y="517"/>
                    </a:lnTo>
                    <a:lnTo>
                      <a:pt x="692" y="542"/>
                    </a:lnTo>
                    <a:lnTo>
                      <a:pt x="675" y="566"/>
                    </a:lnTo>
                    <a:lnTo>
                      <a:pt x="654" y="588"/>
                    </a:lnTo>
                    <a:lnTo>
                      <a:pt x="631" y="609"/>
                    </a:lnTo>
                    <a:lnTo>
                      <a:pt x="606" y="627"/>
                    </a:lnTo>
                    <a:lnTo>
                      <a:pt x="578" y="644"/>
                    </a:lnTo>
                    <a:lnTo>
                      <a:pt x="548" y="662"/>
                    </a:lnTo>
                    <a:lnTo>
                      <a:pt x="516" y="677"/>
                    </a:lnTo>
                    <a:lnTo>
                      <a:pt x="481" y="6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97">
                <a:extLst>
                  <a:ext uri="{FF2B5EF4-FFF2-40B4-BE49-F238E27FC236}">
                    <a16:creationId xmlns:a16="http://schemas.microsoft.com/office/drawing/2014/main" id="{3BA2D435-2377-45FF-88A5-4F94F22EA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1203"/>
                <a:ext cx="111" cy="22"/>
              </a:xfrm>
              <a:custGeom>
                <a:avLst/>
                <a:gdLst>
                  <a:gd name="T0" fmla="*/ 0 w 222"/>
                  <a:gd name="T1" fmla="*/ 21 h 44"/>
                  <a:gd name="T2" fmla="*/ 1 w 222"/>
                  <a:gd name="T3" fmla="*/ 21 h 44"/>
                  <a:gd name="T4" fmla="*/ 6 w 222"/>
                  <a:gd name="T5" fmla="*/ 21 h 44"/>
                  <a:gd name="T6" fmla="*/ 13 w 222"/>
                  <a:gd name="T7" fmla="*/ 21 h 44"/>
                  <a:gd name="T8" fmla="*/ 22 w 222"/>
                  <a:gd name="T9" fmla="*/ 20 h 44"/>
                  <a:gd name="T10" fmla="*/ 33 w 222"/>
                  <a:gd name="T11" fmla="*/ 20 h 44"/>
                  <a:gd name="T12" fmla="*/ 46 w 222"/>
                  <a:gd name="T13" fmla="*/ 18 h 44"/>
                  <a:gd name="T14" fmla="*/ 61 w 222"/>
                  <a:gd name="T15" fmla="*/ 18 h 44"/>
                  <a:gd name="T16" fmla="*/ 77 w 222"/>
                  <a:gd name="T17" fmla="*/ 17 h 44"/>
                  <a:gd name="T18" fmla="*/ 93 w 222"/>
                  <a:gd name="T19" fmla="*/ 16 h 44"/>
                  <a:gd name="T20" fmla="*/ 112 w 222"/>
                  <a:gd name="T21" fmla="*/ 14 h 44"/>
                  <a:gd name="T22" fmla="*/ 130 w 222"/>
                  <a:gd name="T23" fmla="*/ 13 h 44"/>
                  <a:gd name="T24" fmla="*/ 148 w 222"/>
                  <a:gd name="T25" fmla="*/ 10 h 44"/>
                  <a:gd name="T26" fmla="*/ 167 w 222"/>
                  <a:gd name="T27" fmla="*/ 8 h 44"/>
                  <a:gd name="T28" fmla="*/ 186 w 222"/>
                  <a:gd name="T29" fmla="*/ 6 h 44"/>
                  <a:gd name="T30" fmla="*/ 205 w 222"/>
                  <a:gd name="T31" fmla="*/ 4 h 44"/>
                  <a:gd name="T32" fmla="*/ 222 w 222"/>
                  <a:gd name="T33" fmla="*/ 0 h 44"/>
                  <a:gd name="T34" fmla="*/ 221 w 222"/>
                  <a:gd name="T35" fmla="*/ 0 h 44"/>
                  <a:gd name="T36" fmla="*/ 220 w 222"/>
                  <a:gd name="T37" fmla="*/ 1 h 44"/>
                  <a:gd name="T38" fmla="*/ 216 w 222"/>
                  <a:gd name="T39" fmla="*/ 2 h 44"/>
                  <a:gd name="T40" fmla="*/ 212 w 222"/>
                  <a:gd name="T41" fmla="*/ 5 h 44"/>
                  <a:gd name="T42" fmla="*/ 206 w 222"/>
                  <a:gd name="T43" fmla="*/ 7 h 44"/>
                  <a:gd name="T44" fmla="*/ 198 w 222"/>
                  <a:gd name="T45" fmla="*/ 10 h 44"/>
                  <a:gd name="T46" fmla="*/ 189 w 222"/>
                  <a:gd name="T47" fmla="*/ 13 h 44"/>
                  <a:gd name="T48" fmla="*/ 177 w 222"/>
                  <a:gd name="T49" fmla="*/ 16 h 44"/>
                  <a:gd name="T50" fmla="*/ 165 w 222"/>
                  <a:gd name="T51" fmla="*/ 20 h 44"/>
                  <a:gd name="T52" fmla="*/ 150 w 222"/>
                  <a:gd name="T53" fmla="*/ 23 h 44"/>
                  <a:gd name="T54" fmla="*/ 132 w 222"/>
                  <a:gd name="T55" fmla="*/ 27 h 44"/>
                  <a:gd name="T56" fmla="*/ 114 w 222"/>
                  <a:gd name="T57" fmla="*/ 31 h 44"/>
                  <a:gd name="T58" fmla="*/ 93 w 222"/>
                  <a:gd name="T59" fmla="*/ 35 h 44"/>
                  <a:gd name="T60" fmla="*/ 69 w 222"/>
                  <a:gd name="T61" fmla="*/ 38 h 44"/>
                  <a:gd name="T62" fmla="*/ 44 w 222"/>
                  <a:gd name="T63" fmla="*/ 40 h 44"/>
                  <a:gd name="T64" fmla="*/ 16 w 222"/>
                  <a:gd name="T65" fmla="*/ 44 h 44"/>
                  <a:gd name="T66" fmla="*/ 0 w 222"/>
                  <a:gd name="T67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8"/>
                    </a:lnTo>
                    <a:lnTo>
                      <a:pt x="77" y="17"/>
                    </a:lnTo>
                    <a:lnTo>
                      <a:pt x="93" y="16"/>
                    </a:lnTo>
                    <a:lnTo>
                      <a:pt x="112" y="14"/>
                    </a:lnTo>
                    <a:lnTo>
                      <a:pt x="130" y="13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9" y="13"/>
                    </a:lnTo>
                    <a:lnTo>
                      <a:pt x="177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2" y="27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69" y="38"/>
                    </a:lnTo>
                    <a:lnTo>
                      <a:pt x="44" y="40"/>
                    </a:lnTo>
                    <a:lnTo>
                      <a:pt x="16" y="4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98">
                <a:extLst>
                  <a:ext uri="{FF2B5EF4-FFF2-40B4-BE49-F238E27FC236}">
                    <a16:creationId xmlns:a16="http://schemas.microsoft.com/office/drawing/2014/main" id="{2438735E-7F5A-401C-A4B6-F1C1AFAC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1237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5 w 222"/>
                  <a:gd name="T5" fmla="*/ 21 h 45"/>
                  <a:gd name="T6" fmla="*/ 12 w 222"/>
                  <a:gd name="T7" fmla="*/ 21 h 45"/>
                  <a:gd name="T8" fmla="*/ 21 w 222"/>
                  <a:gd name="T9" fmla="*/ 20 h 45"/>
                  <a:gd name="T10" fmla="*/ 33 w 222"/>
                  <a:gd name="T11" fmla="*/ 20 h 45"/>
                  <a:gd name="T12" fmla="*/ 46 w 222"/>
                  <a:gd name="T13" fmla="*/ 18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1 w 222"/>
                  <a:gd name="T21" fmla="*/ 14 h 45"/>
                  <a:gd name="T22" fmla="*/ 130 w 222"/>
                  <a:gd name="T23" fmla="*/ 12 h 45"/>
                  <a:gd name="T24" fmla="*/ 148 w 222"/>
                  <a:gd name="T25" fmla="*/ 10 h 45"/>
                  <a:gd name="T26" fmla="*/ 167 w 222"/>
                  <a:gd name="T27" fmla="*/ 8 h 45"/>
                  <a:gd name="T28" fmla="*/ 186 w 222"/>
                  <a:gd name="T29" fmla="*/ 6 h 45"/>
                  <a:gd name="T30" fmla="*/ 205 w 222"/>
                  <a:gd name="T31" fmla="*/ 3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6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0 h 45"/>
                  <a:gd name="T46" fmla="*/ 188 w 222"/>
                  <a:gd name="T47" fmla="*/ 13 h 45"/>
                  <a:gd name="T48" fmla="*/ 177 w 222"/>
                  <a:gd name="T49" fmla="*/ 16 h 45"/>
                  <a:gd name="T50" fmla="*/ 164 w 222"/>
                  <a:gd name="T51" fmla="*/ 20 h 45"/>
                  <a:gd name="T52" fmla="*/ 149 w 222"/>
                  <a:gd name="T53" fmla="*/ 24 h 45"/>
                  <a:gd name="T54" fmla="*/ 133 w 222"/>
                  <a:gd name="T55" fmla="*/ 28 h 45"/>
                  <a:gd name="T56" fmla="*/ 114 w 222"/>
                  <a:gd name="T57" fmla="*/ 31 h 45"/>
                  <a:gd name="T58" fmla="*/ 93 w 222"/>
                  <a:gd name="T59" fmla="*/ 35 h 45"/>
                  <a:gd name="T60" fmla="*/ 70 w 222"/>
                  <a:gd name="T61" fmla="*/ 38 h 45"/>
                  <a:gd name="T62" fmla="*/ 44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21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1" y="14"/>
                    </a:lnTo>
                    <a:lnTo>
                      <a:pt x="130" y="12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3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8" y="13"/>
                    </a:lnTo>
                    <a:lnTo>
                      <a:pt x="177" y="16"/>
                    </a:lnTo>
                    <a:lnTo>
                      <a:pt x="164" y="20"/>
                    </a:lnTo>
                    <a:lnTo>
                      <a:pt x="149" y="24"/>
                    </a:lnTo>
                    <a:lnTo>
                      <a:pt x="133" y="28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70" y="38"/>
                    </a:lnTo>
                    <a:lnTo>
                      <a:pt x="44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99">
                <a:extLst>
                  <a:ext uri="{FF2B5EF4-FFF2-40B4-BE49-F238E27FC236}">
                    <a16:creationId xmlns:a16="http://schemas.microsoft.com/office/drawing/2014/main" id="{3066F2F6-4FAB-42E6-922B-063FDC882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1272"/>
                <a:ext cx="111" cy="21"/>
              </a:xfrm>
              <a:custGeom>
                <a:avLst/>
                <a:gdLst>
                  <a:gd name="T0" fmla="*/ 0 w 223"/>
                  <a:gd name="T1" fmla="*/ 20 h 44"/>
                  <a:gd name="T2" fmla="*/ 1 w 223"/>
                  <a:gd name="T3" fmla="*/ 20 h 44"/>
                  <a:gd name="T4" fmla="*/ 6 w 223"/>
                  <a:gd name="T5" fmla="*/ 20 h 44"/>
                  <a:gd name="T6" fmla="*/ 13 w 223"/>
                  <a:gd name="T7" fmla="*/ 20 h 44"/>
                  <a:gd name="T8" fmla="*/ 22 w 223"/>
                  <a:gd name="T9" fmla="*/ 19 h 44"/>
                  <a:gd name="T10" fmla="*/ 34 w 223"/>
                  <a:gd name="T11" fmla="*/ 19 h 44"/>
                  <a:gd name="T12" fmla="*/ 46 w 223"/>
                  <a:gd name="T13" fmla="*/ 17 h 44"/>
                  <a:gd name="T14" fmla="*/ 61 w 223"/>
                  <a:gd name="T15" fmla="*/ 17 h 44"/>
                  <a:gd name="T16" fmla="*/ 77 w 223"/>
                  <a:gd name="T17" fmla="*/ 16 h 44"/>
                  <a:gd name="T18" fmla="*/ 94 w 223"/>
                  <a:gd name="T19" fmla="*/ 15 h 44"/>
                  <a:gd name="T20" fmla="*/ 112 w 223"/>
                  <a:gd name="T21" fmla="*/ 14 h 44"/>
                  <a:gd name="T22" fmla="*/ 130 w 223"/>
                  <a:gd name="T23" fmla="*/ 12 h 44"/>
                  <a:gd name="T24" fmla="*/ 149 w 223"/>
                  <a:gd name="T25" fmla="*/ 11 h 44"/>
                  <a:gd name="T26" fmla="*/ 167 w 223"/>
                  <a:gd name="T27" fmla="*/ 8 h 44"/>
                  <a:gd name="T28" fmla="*/ 187 w 223"/>
                  <a:gd name="T29" fmla="*/ 6 h 44"/>
                  <a:gd name="T30" fmla="*/ 205 w 223"/>
                  <a:gd name="T31" fmla="*/ 2 h 44"/>
                  <a:gd name="T32" fmla="*/ 223 w 223"/>
                  <a:gd name="T33" fmla="*/ 0 h 44"/>
                  <a:gd name="T34" fmla="*/ 221 w 223"/>
                  <a:gd name="T35" fmla="*/ 0 h 44"/>
                  <a:gd name="T36" fmla="*/ 220 w 223"/>
                  <a:gd name="T37" fmla="*/ 1 h 44"/>
                  <a:gd name="T38" fmla="*/ 217 w 223"/>
                  <a:gd name="T39" fmla="*/ 2 h 44"/>
                  <a:gd name="T40" fmla="*/ 212 w 223"/>
                  <a:gd name="T41" fmla="*/ 5 h 44"/>
                  <a:gd name="T42" fmla="*/ 206 w 223"/>
                  <a:gd name="T43" fmla="*/ 7 h 44"/>
                  <a:gd name="T44" fmla="*/ 198 w 223"/>
                  <a:gd name="T45" fmla="*/ 9 h 44"/>
                  <a:gd name="T46" fmla="*/ 189 w 223"/>
                  <a:gd name="T47" fmla="*/ 13 h 44"/>
                  <a:gd name="T48" fmla="*/ 178 w 223"/>
                  <a:gd name="T49" fmla="*/ 16 h 44"/>
                  <a:gd name="T50" fmla="*/ 165 w 223"/>
                  <a:gd name="T51" fmla="*/ 20 h 44"/>
                  <a:gd name="T52" fmla="*/ 150 w 223"/>
                  <a:gd name="T53" fmla="*/ 23 h 44"/>
                  <a:gd name="T54" fmla="*/ 134 w 223"/>
                  <a:gd name="T55" fmla="*/ 27 h 44"/>
                  <a:gd name="T56" fmla="*/ 114 w 223"/>
                  <a:gd name="T57" fmla="*/ 30 h 44"/>
                  <a:gd name="T58" fmla="*/ 94 w 223"/>
                  <a:gd name="T59" fmla="*/ 34 h 44"/>
                  <a:gd name="T60" fmla="*/ 71 w 223"/>
                  <a:gd name="T61" fmla="*/ 37 h 44"/>
                  <a:gd name="T62" fmla="*/ 45 w 223"/>
                  <a:gd name="T63" fmla="*/ 40 h 44"/>
                  <a:gd name="T64" fmla="*/ 18 w 223"/>
                  <a:gd name="T65" fmla="*/ 44 h 44"/>
                  <a:gd name="T66" fmla="*/ 0 w 223"/>
                  <a:gd name="T6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" h="44">
                    <a:moveTo>
                      <a:pt x="0" y="20"/>
                    </a:moveTo>
                    <a:lnTo>
                      <a:pt x="1" y="20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22" y="19"/>
                    </a:lnTo>
                    <a:lnTo>
                      <a:pt x="34" y="19"/>
                    </a:lnTo>
                    <a:lnTo>
                      <a:pt x="46" y="17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4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2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9"/>
                    </a:lnTo>
                    <a:lnTo>
                      <a:pt x="189" y="13"/>
                    </a:lnTo>
                    <a:lnTo>
                      <a:pt x="178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4" y="27"/>
                    </a:lnTo>
                    <a:lnTo>
                      <a:pt x="114" y="30"/>
                    </a:lnTo>
                    <a:lnTo>
                      <a:pt x="94" y="34"/>
                    </a:lnTo>
                    <a:lnTo>
                      <a:pt x="71" y="37"/>
                    </a:lnTo>
                    <a:lnTo>
                      <a:pt x="45" y="40"/>
                    </a:lnTo>
                    <a:lnTo>
                      <a:pt x="18" y="4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00">
                <a:extLst>
                  <a:ext uri="{FF2B5EF4-FFF2-40B4-BE49-F238E27FC236}">
                    <a16:creationId xmlns:a16="http://schemas.microsoft.com/office/drawing/2014/main" id="{04721E7B-43A2-4F7F-9599-804CB3218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1306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6 w 222"/>
                  <a:gd name="T5" fmla="*/ 21 h 45"/>
                  <a:gd name="T6" fmla="*/ 13 w 222"/>
                  <a:gd name="T7" fmla="*/ 21 h 45"/>
                  <a:gd name="T8" fmla="*/ 22 w 222"/>
                  <a:gd name="T9" fmla="*/ 20 h 45"/>
                  <a:gd name="T10" fmla="*/ 33 w 222"/>
                  <a:gd name="T11" fmla="*/ 20 h 45"/>
                  <a:gd name="T12" fmla="*/ 46 w 222"/>
                  <a:gd name="T13" fmla="*/ 19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2 w 222"/>
                  <a:gd name="T21" fmla="*/ 14 h 45"/>
                  <a:gd name="T22" fmla="*/ 130 w 222"/>
                  <a:gd name="T23" fmla="*/ 12 h 45"/>
                  <a:gd name="T24" fmla="*/ 149 w 222"/>
                  <a:gd name="T25" fmla="*/ 11 h 45"/>
                  <a:gd name="T26" fmla="*/ 167 w 222"/>
                  <a:gd name="T27" fmla="*/ 8 h 45"/>
                  <a:gd name="T28" fmla="*/ 187 w 222"/>
                  <a:gd name="T29" fmla="*/ 6 h 45"/>
                  <a:gd name="T30" fmla="*/ 205 w 222"/>
                  <a:gd name="T31" fmla="*/ 4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7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1 h 45"/>
                  <a:gd name="T46" fmla="*/ 189 w 222"/>
                  <a:gd name="T47" fmla="*/ 13 h 45"/>
                  <a:gd name="T48" fmla="*/ 179 w 222"/>
                  <a:gd name="T49" fmla="*/ 16 h 45"/>
                  <a:gd name="T50" fmla="*/ 165 w 222"/>
                  <a:gd name="T51" fmla="*/ 20 h 45"/>
                  <a:gd name="T52" fmla="*/ 151 w 222"/>
                  <a:gd name="T53" fmla="*/ 24 h 45"/>
                  <a:gd name="T54" fmla="*/ 134 w 222"/>
                  <a:gd name="T55" fmla="*/ 28 h 45"/>
                  <a:gd name="T56" fmla="*/ 115 w 222"/>
                  <a:gd name="T57" fmla="*/ 31 h 45"/>
                  <a:gd name="T58" fmla="*/ 94 w 222"/>
                  <a:gd name="T59" fmla="*/ 35 h 45"/>
                  <a:gd name="T60" fmla="*/ 70 w 222"/>
                  <a:gd name="T61" fmla="*/ 38 h 45"/>
                  <a:gd name="T62" fmla="*/ 45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9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1"/>
                    </a:lnTo>
                    <a:lnTo>
                      <a:pt x="189" y="13"/>
                    </a:lnTo>
                    <a:lnTo>
                      <a:pt x="179" y="16"/>
                    </a:lnTo>
                    <a:lnTo>
                      <a:pt x="165" y="20"/>
                    </a:lnTo>
                    <a:lnTo>
                      <a:pt x="151" y="24"/>
                    </a:lnTo>
                    <a:lnTo>
                      <a:pt x="134" y="28"/>
                    </a:lnTo>
                    <a:lnTo>
                      <a:pt x="115" y="31"/>
                    </a:lnTo>
                    <a:lnTo>
                      <a:pt x="94" y="35"/>
                    </a:lnTo>
                    <a:lnTo>
                      <a:pt x="70" y="38"/>
                    </a:lnTo>
                    <a:lnTo>
                      <a:pt x="45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01">
                <a:extLst>
                  <a:ext uri="{FF2B5EF4-FFF2-40B4-BE49-F238E27FC236}">
                    <a16:creationId xmlns:a16="http://schemas.microsoft.com/office/drawing/2014/main" id="{F3E377D7-E67D-456E-B6AA-47242A93D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1504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5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09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8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2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09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8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2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02">
                <a:extLst>
                  <a:ext uri="{FF2B5EF4-FFF2-40B4-BE49-F238E27FC236}">
                    <a16:creationId xmlns:a16="http://schemas.microsoft.com/office/drawing/2014/main" id="{50AB5236-F3D9-4A00-A5C6-B2CEA643D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535"/>
                <a:ext cx="107" cy="41"/>
              </a:xfrm>
              <a:custGeom>
                <a:avLst/>
                <a:gdLst>
                  <a:gd name="T0" fmla="*/ 0 w 215"/>
                  <a:gd name="T1" fmla="*/ 61 h 82"/>
                  <a:gd name="T2" fmla="*/ 2 w 215"/>
                  <a:gd name="T3" fmla="*/ 61 h 82"/>
                  <a:gd name="T4" fmla="*/ 6 w 215"/>
                  <a:gd name="T5" fmla="*/ 60 h 82"/>
                  <a:gd name="T6" fmla="*/ 13 w 215"/>
                  <a:gd name="T7" fmla="*/ 59 h 82"/>
                  <a:gd name="T8" fmla="*/ 21 w 215"/>
                  <a:gd name="T9" fmla="*/ 56 h 82"/>
                  <a:gd name="T10" fmla="*/ 33 w 215"/>
                  <a:gd name="T11" fmla="*/ 53 h 82"/>
                  <a:gd name="T12" fmla="*/ 45 w 215"/>
                  <a:gd name="T13" fmla="*/ 51 h 82"/>
                  <a:gd name="T14" fmla="*/ 59 w 215"/>
                  <a:gd name="T15" fmla="*/ 46 h 82"/>
                  <a:gd name="T16" fmla="*/ 75 w 215"/>
                  <a:gd name="T17" fmla="*/ 42 h 82"/>
                  <a:gd name="T18" fmla="*/ 91 w 215"/>
                  <a:gd name="T19" fmla="*/ 38 h 82"/>
                  <a:gd name="T20" fmla="*/ 109 w 215"/>
                  <a:gd name="T21" fmla="*/ 33 h 82"/>
                  <a:gd name="T22" fmla="*/ 126 w 215"/>
                  <a:gd name="T23" fmla="*/ 29 h 82"/>
                  <a:gd name="T24" fmla="*/ 144 w 215"/>
                  <a:gd name="T25" fmla="*/ 23 h 82"/>
                  <a:gd name="T26" fmla="*/ 163 w 215"/>
                  <a:gd name="T27" fmla="*/ 17 h 82"/>
                  <a:gd name="T28" fmla="*/ 180 w 215"/>
                  <a:gd name="T29" fmla="*/ 11 h 82"/>
                  <a:gd name="T30" fmla="*/ 197 w 215"/>
                  <a:gd name="T31" fmla="*/ 6 h 82"/>
                  <a:gd name="T32" fmla="*/ 215 w 215"/>
                  <a:gd name="T33" fmla="*/ 0 h 82"/>
                  <a:gd name="T34" fmla="*/ 215 w 215"/>
                  <a:gd name="T35" fmla="*/ 0 h 82"/>
                  <a:gd name="T36" fmla="*/ 212 w 215"/>
                  <a:gd name="T37" fmla="*/ 1 h 82"/>
                  <a:gd name="T38" fmla="*/ 210 w 215"/>
                  <a:gd name="T39" fmla="*/ 3 h 82"/>
                  <a:gd name="T40" fmla="*/ 205 w 215"/>
                  <a:gd name="T41" fmla="*/ 7 h 82"/>
                  <a:gd name="T42" fmla="*/ 200 w 215"/>
                  <a:gd name="T43" fmla="*/ 10 h 82"/>
                  <a:gd name="T44" fmla="*/ 193 w 215"/>
                  <a:gd name="T45" fmla="*/ 14 h 82"/>
                  <a:gd name="T46" fmla="*/ 185 w 215"/>
                  <a:gd name="T47" fmla="*/ 18 h 82"/>
                  <a:gd name="T48" fmla="*/ 174 w 215"/>
                  <a:gd name="T49" fmla="*/ 24 h 82"/>
                  <a:gd name="T50" fmla="*/ 162 w 215"/>
                  <a:gd name="T51" fmla="*/ 30 h 82"/>
                  <a:gd name="T52" fmla="*/ 149 w 215"/>
                  <a:gd name="T53" fmla="*/ 36 h 82"/>
                  <a:gd name="T54" fmla="*/ 133 w 215"/>
                  <a:gd name="T55" fmla="*/ 42 h 82"/>
                  <a:gd name="T56" fmla="*/ 116 w 215"/>
                  <a:gd name="T57" fmla="*/ 49 h 82"/>
                  <a:gd name="T58" fmla="*/ 95 w 215"/>
                  <a:gd name="T59" fmla="*/ 57 h 82"/>
                  <a:gd name="T60" fmla="*/ 73 w 215"/>
                  <a:gd name="T61" fmla="*/ 66 h 82"/>
                  <a:gd name="T62" fmla="*/ 49 w 215"/>
                  <a:gd name="T63" fmla="*/ 74 h 82"/>
                  <a:gd name="T64" fmla="*/ 22 w 215"/>
                  <a:gd name="T65" fmla="*/ 82 h 82"/>
                  <a:gd name="T66" fmla="*/ 0 w 215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2">
                    <a:moveTo>
                      <a:pt x="0" y="61"/>
                    </a:moveTo>
                    <a:lnTo>
                      <a:pt x="2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6"/>
                    </a:lnTo>
                    <a:lnTo>
                      <a:pt x="33" y="53"/>
                    </a:lnTo>
                    <a:lnTo>
                      <a:pt x="45" y="51"/>
                    </a:lnTo>
                    <a:lnTo>
                      <a:pt x="59" y="46"/>
                    </a:lnTo>
                    <a:lnTo>
                      <a:pt x="75" y="42"/>
                    </a:lnTo>
                    <a:lnTo>
                      <a:pt x="91" y="38"/>
                    </a:lnTo>
                    <a:lnTo>
                      <a:pt x="109" y="33"/>
                    </a:lnTo>
                    <a:lnTo>
                      <a:pt x="126" y="29"/>
                    </a:lnTo>
                    <a:lnTo>
                      <a:pt x="144" y="23"/>
                    </a:lnTo>
                    <a:lnTo>
                      <a:pt x="163" y="17"/>
                    </a:lnTo>
                    <a:lnTo>
                      <a:pt x="180" y="11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3"/>
                    </a:lnTo>
                    <a:lnTo>
                      <a:pt x="205" y="7"/>
                    </a:lnTo>
                    <a:lnTo>
                      <a:pt x="200" y="10"/>
                    </a:lnTo>
                    <a:lnTo>
                      <a:pt x="193" y="14"/>
                    </a:lnTo>
                    <a:lnTo>
                      <a:pt x="185" y="18"/>
                    </a:lnTo>
                    <a:lnTo>
                      <a:pt x="174" y="24"/>
                    </a:lnTo>
                    <a:lnTo>
                      <a:pt x="162" y="30"/>
                    </a:lnTo>
                    <a:lnTo>
                      <a:pt x="149" y="36"/>
                    </a:lnTo>
                    <a:lnTo>
                      <a:pt x="133" y="42"/>
                    </a:lnTo>
                    <a:lnTo>
                      <a:pt x="116" y="49"/>
                    </a:lnTo>
                    <a:lnTo>
                      <a:pt x="95" y="57"/>
                    </a:lnTo>
                    <a:lnTo>
                      <a:pt x="73" y="66"/>
                    </a:lnTo>
                    <a:lnTo>
                      <a:pt x="49" y="74"/>
                    </a:lnTo>
                    <a:lnTo>
                      <a:pt x="22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03">
                <a:extLst>
                  <a:ext uri="{FF2B5EF4-FFF2-40B4-BE49-F238E27FC236}">
                    <a16:creationId xmlns:a16="http://schemas.microsoft.com/office/drawing/2014/main" id="{28FAD8D0-05A1-4639-9958-35A6FA848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156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9 h 82"/>
                  <a:gd name="T8" fmla="*/ 21 w 213"/>
                  <a:gd name="T9" fmla="*/ 57 h 82"/>
                  <a:gd name="T10" fmla="*/ 32 w 213"/>
                  <a:gd name="T11" fmla="*/ 54 h 82"/>
                  <a:gd name="T12" fmla="*/ 45 w 213"/>
                  <a:gd name="T13" fmla="*/ 51 h 82"/>
                  <a:gd name="T14" fmla="*/ 59 w 213"/>
                  <a:gd name="T15" fmla="*/ 47 h 82"/>
                  <a:gd name="T16" fmla="*/ 74 w 213"/>
                  <a:gd name="T17" fmla="*/ 43 h 82"/>
                  <a:gd name="T18" fmla="*/ 91 w 213"/>
                  <a:gd name="T19" fmla="*/ 39 h 82"/>
                  <a:gd name="T20" fmla="*/ 108 w 213"/>
                  <a:gd name="T21" fmla="*/ 35 h 82"/>
                  <a:gd name="T22" fmla="*/ 126 w 213"/>
                  <a:gd name="T23" fmla="*/ 29 h 82"/>
                  <a:gd name="T24" fmla="*/ 143 w 213"/>
                  <a:gd name="T25" fmla="*/ 24 h 82"/>
                  <a:gd name="T26" fmla="*/ 161 w 213"/>
                  <a:gd name="T27" fmla="*/ 19 h 82"/>
                  <a:gd name="T28" fmla="*/ 180 w 213"/>
                  <a:gd name="T29" fmla="*/ 13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8 w 213"/>
                  <a:gd name="T39" fmla="*/ 4 h 82"/>
                  <a:gd name="T40" fmla="*/ 204 w 213"/>
                  <a:gd name="T41" fmla="*/ 7 h 82"/>
                  <a:gd name="T42" fmla="*/ 198 w 213"/>
                  <a:gd name="T43" fmla="*/ 11 h 82"/>
                  <a:gd name="T44" fmla="*/ 191 w 213"/>
                  <a:gd name="T45" fmla="*/ 14 h 82"/>
                  <a:gd name="T46" fmla="*/ 183 w 213"/>
                  <a:gd name="T47" fmla="*/ 19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4 w 213"/>
                  <a:gd name="T59" fmla="*/ 58 h 82"/>
                  <a:gd name="T60" fmla="*/ 73 w 213"/>
                  <a:gd name="T61" fmla="*/ 66 h 82"/>
                  <a:gd name="T62" fmla="*/ 47 w 213"/>
                  <a:gd name="T63" fmla="*/ 74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4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4" y="43"/>
                    </a:lnTo>
                    <a:lnTo>
                      <a:pt x="91" y="39"/>
                    </a:lnTo>
                    <a:lnTo>
                      <a:pt x="108" y="35"/>
                    </a:lnTo>
                    <a:lnTo>
                      <a:pt x="126" y="29"/>
                    </a:lnTo>
                    <a:lnTo>
                      <a:pt x="143" y="24"/>
                    </a:lnTo>
                    <a:lnTo>
                      <a:pt x="161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8" y="4"/>
                    </a:lnTo>
                    <a:lnTo>
                      <a:pt x="204" y="7"/>
                    </a:lnTo>
                    <a:lnTo>
                      <a:pt x="198" y="11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7" y="74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04">
                <a:extLst>
                  <a:ext uri="{FF2B5EF4-FFF2-40B4-BE49-F238E27FC236}">
                    <a16:creationId xmlns:a16="http://schemas.microsoft.com/office/drawing/2014/main" id="{CA0AC31D-F858-4A66-AF6D-9A9B17332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" y="1599"/>
                <a:ext cx="106" cy="41"/>
              </a:xfrm>
              <a:custGeom>
                <a:avLst/>
                <a:gdLst>
                  <a:gd name="T0" fmla="*/ 0 w 213"/>
                  <a:gd name="T1" fmla="*/ 61 h 81"/>
                  <a:gd name="T2" fmla="*/ 1 w 213"/>
                  <a:gd name="T3" fmla="*/ 61 h 81"/>
                  <a:gd name="T4" fmla="*/ 5 w 213"/>
                  <a:gd name="T5" fmla="*/ 59 h 81"/>
                  <a:gd name="T6" fmla="*/ 12 w 213"/>
                  <a:gd name="T7" fmla="*/ 58 h 81"/>
                  <a:gd name="T8" fmla="*/ 20 w 213"/>
                  <a:gd name="T9" fmla="*/ 56 h 81"/>
                  <a:gd name="T10" fmla="*/ 32 w 213"/>
                  <a:gd name="T11" fmla="*/ 54 h 81"/>
                  <a:gd name="T12" fmla="*/ 44 w 213"/>
                  <a:gd name="T13" fmla="*/ 50 h 81"/>
                  <a:gd name="T14" fmla="*/ 58 w 213"/>
                  <a:gd name="T15" fmla="*/ 47 h 81"/>
                  <a:gd name="T16" fmla="*/ 73 w 213"/>
                  <a:gd name="T17" fmla="*/ 42 h 81"/>
                  <a:gd name="T18" fmla="*/ 91 w 213"/>
                  <a:gd name="T19" fmla="*/ 39 h 81"/>
                  <a:gd name="T20" fmla="*/ 108 w 213"/>
                  <a:gd name="T21" fmla="*/ 34 h 81"/>
                  <a:gd name="T22" fmla="*/ 125 w 213"/>
                  <a:gd name="T23" fmla="*/ 28 h 81"/>
                  <a:gd name="T24" fmla="*/ 142 w 213"/>
                  <a:gd name="T25" fmla="*/ 24 h 81"/>
                  <a:gd name="T26" fmla="*/ 161 w 213"/>
                  <a:gd name="T27" fmla="*/ 18 h 81"/>
                  <a:gd name="T28" fmla="*/ 179 w 213"/>
                  <a:gd name="T29" fmla="*/ 12 h 81"/>
                  <a:gd name="T30" fmla="*/ 196 w 213"/>
                  <a:gd name="T31" fmla="*/ 5 h 81"/>
                  <a:gd name="T32" fmla="*/ 213 w 213"/>
                  <a:gd name="T33" fmla="*/ 0 h 81"/>
                  <a:gd name="T34" fmla="*/ 213 w 213"/>
                  <a:gd name="T35" fmla="*/ 0 h 81"/>
                  <a:gd name="T36" fmla="*/ 210 w 213"/>
                  <a:gd name="T37" fmla="*/ 1 h 81"/>
                  <a:gd name="T38" fmla="*/ 208 w 213"/>
                  <a:gd name="T39" fmla="*/ 3 h 81"/>
                  <a:gd name="T40" fmla="*/ 203 w 213"/>
                  <a:gd name="T41" fmla="*/ 6 h 81"/>
                  <a:gd name="T42" fmla="*/ 198 w 213"/>
                  <a:gd name="T43" fmla="*/ 10 h 81"/>
                  <a:gd name="T44" fmla="*/ 191 w 213"/>
                  <a:gd name="T45" fmla="*/ 13 h 81"/>
                  <a:gd name="T46" fmla="*/ 183 w 213"/>
                  <a:gd name="T47" fmla="*/ 18 h 81"/>
                  <a:gd name="T48" fmla="*/ 172 w 213"/>
                  <a:gd name="T49" fmla="*/ 24 h 81"/>
                  <a:gd name="T50" fmla="*/ 160 w 213"/>
                  <a:gd name="T51" fmla="*/ 30 h 81"/>
                  <a:gd name="T52" fmla="*/ 147 w 213"/>
                  <a:gd name="T53" fmla="*/ 35 h 81"/>
                  <a:gd name="T54" fmla="*/ 131 w 213"/>
                  <a:gd name="T55" fmla="*/ 42 h 81"/>
                  <a:gd name="T56" fmla="*/ 114 w 213"/>
                  <a:gd name="T57" fmla="*/ 49 h 81"/>
                  <a:gd name="T58" fmla="*/ 93 w 213"/>
                  <a:gd name="T59" fmla="*/ 57 h 81"/>
                  <a:gd name="T60" fmla="*/ 71 w 213"/>
                  <a:gd name="T61" fmla="*/ 65 h 81"/>
                  <a:gd name="T62" fmla="*/ 47 w 213"/>
                  <a:gd name="T63" fmla="*/ 73 h 81"/>
                  <a:gd name="T64" fmla="*/ 20 w 213"/>
                  <a:gd name="T65" fmla="*/ 81 h 81"/>
                  <a:gd name="T66" fmla="*/ 0 w 213"/>
                  <a:gd name="T67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1">
                    <a:moveTo>
                      <a:pt x="0" y="61"/>
                    </a:moveTo>
                    <a:lnTo>
                      <a:pt x="1" y="61"/>
                    </a:lnTo>
                    <a:lnTo>
                      <a:pt x="5" y="59"/>
                    </a:lnTo>
                    <a:lnTo>
                      <a:pt x="12" y="58"/>
                    </a:lnTo>
                    <a:lnTo>
                      <a:pt x="20" y="56"/>
                    </a:lnTo>
                    <a:lnTo>
                      <a:pt x="32" y="54"/>
                    </a:lnTo>
                    <a:lnTo>
                      <a:pt x="44" y="50"/>
                    </a:lnTo>
                    <a:lnTo>
                      <a:pt x="58" y="47"/>
                    </a:lnTo>
                    <a:lnTo>
                      <a:pt x="73" y="42"/>
                    </a:lnTo>
                    <a:lnTo>
                      <a:pt x="91" y="39"/>
                    </a:lnTo>
                    <a:lnTo>
                      <a:pt x="108" y="34"/>
                    </a:lnTo>
                    <a:lnTo>
                      <a:pt x="125" y="28"/>
                    </a:lnTo>
                    <a:lnTo>
                      <a:pt x="142" y="24"/>
                    </a:lnTo>
                    <a:lnTo>
                      <a:pt x="161" y="18"/>
                    </a:lnTo>
                    <a:lnTo>
                      <a:pt x="179" y="12"/>
                    </a:lnTo>
                    <a:lnTo>
                      <a:pt x="196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3"/>
                    </a:lnTo>
                    <a:lnTo>
                      <a:pt x="203" y="6"/>
                    </a:lnTo>
                    <a:lnTo>
                      <a:pt x="198" y="10"/>
                    </a:lnTo>
                    <a:lnTo>
                      <a:pt x="191" y="13"/>
                    </a:lnTo>
                    <a:lnTo>
                      <a:pt x="183" y="18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3" y="57"/>
                    </a:lnTo>
                    <a:lnTo>
                      <a:pt x="71" y="65"/>
                    </a:lnTo>
                    <a:lnTo>
                      <a:pt x="47" y="73"/>
                    </a:lnTo>
                    <a:lnTo>
                      <a:pt x="20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05">
                <a:extLst>
                  <a:ext uri="{FF2B5EF4-FFF2-40B4-BE49-F238E27FC236}">
                    <a16:creationId xmlns:a16="http://schemas.microsoft.com/office/drawing/2014/main" id="{75043AB8-F836-477E-ABF5-66E356F60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1283"/>
                <a:ext cx="107" cy="42"/>
              </a:xfrm>
              <a:custGeom>
                <a:avLst/>
                <a:gdLst>
                  <a:gd name="T0" fmla="*/ 0 w 215"/>
                  <a:gd name="T1" fmla="*/ 62 h 83"/>
                  <a:gd name="T2" fmla="*/ 2 w 215"/>
                  <a:gd name="T3" fmla="*/ 62 h 83"/>
                  <a:gd name="T4" fmla="*/ 6 w 215"/>
                  <a:gd name="T5" fmla="*/ 61 h 83"/>
                  <a:gd name="T6" fmla="*/ 13 w 215"/>
                  <a:gd name="T7" fmla="*/ 60 h 83"/>
                  <a:gd name="T8" fmla="*/ 21 w 215"/>
                  <a:gd name="T9" fmla="*/ 58 h 83"/>
                  <a:gd name="T10" fmla="*/ 33 w 215"/>
                  <a:gd name="T11" fmla="*/ 54 h 83"/>
                  <a:gd name="T12" fmla="*/ 45 w 215"/>
                  <a:gd name="T13" fmla="*/ 52 h 83"/>
                  <a:gd name="T14" fmla="*/ 59 w 215"/>
                  <a:gd name="T15" fmla="*/ 47 h 83"/>
                  <a:gd name="T16" fmla="*/ 75 w 215"/>
                  <a:gd name="T17" fmla="*/ 44 h 83"/>
                  <a:gd name="T18" fmla="*/ 91 w 215"/>
                  <a:gd name="T19" fmla="*/ 39 h 83"/>
                  <a:gd name="T20" fmla="*/ 109 w 215"/>
                  <a:gd name="T21" fmla="*/ 35 h 83"/>
                  <a:gd name="T22" fmla="*/ 126 w 215"/>
                  <a:gd name="T23" fmla="*/ 29 h 83"/>
                  <a:gd name="T24" fmla="*/ 144 w 215"/>
                  <a:gd name="T25" fmla="*/ 24 h 83"/>
                  <a:gd name="T26" fmla="*/ 163 w 215"/>
                  <a:gd name="T27" fmla="*/ 19 h 83"/>
                  <a:gd name="T28" fmla="*/ 180 w 215"/>
                  <a:gd name="T29" fmla="*/ 13 h 83"/>
                  <a:gd name="T30" fmla="*/ 197 w 215"/>
                  <a:gd name="T31" fmla="*/ 6 h 83"/>
                  <a:gd name="T32" fmla="*/ 215 w 215"/>
                  <a:gd name="T33" fmla="*/ 0 h 83"/>
                  <a:gd name="T34" fmla="*/ 215 w 215"/>
                  <a:gd name="T35" fmla="*/ 0 h 83"/>
                  <a:gd name="T36" fmla="*/ 212 w 215"/>
                  <a:gd name="T37" fmla="*/ 1 h 83"/>
                  <a:gd name="T38" fmla="*/ 210 w 215"/>
                  <a:gd name="T39" fmla="*/ 4 h 83"/>
                  <a:gd name="T40" fmla="*/ 206 w 215"/>
                  <a:gd name="T41" fmla="*/ 7 h 83"/>
                  <a:gd name="T42" fmla="*/ 200 w 215"/>
                  <a:gd name="T43" fmla="*/ 11 h 83"/>
                  <a:gd name="T44" fmla="*/ 193 w 215"/>
                  <a:gd name="T45" fmla="*/ 14 h 83"/>
                  <a:gd name="T46" fmla="*/ 185 w 215"/>
                  <a:gd name="T47" fmla="*/ 20 h 83"/>
                  <a:gd name="T48" fmla="*/ 174 w 215"/>
                  <a:gd name="T49" fmla="*/ 24 h 83"/>
                  <a:gd name="T50" fmla="*/ 162 w 215"/>
                  <a:gd name="T51" fmla="*/ 31 h 83"/>
                  <a:gd name="T52" fmla="*/ 149 w 215"/>
                  <a:gd name="T53" fmla="*/ 37 h 83"/>
                  <a:gd name="T54" fmla="*/ 133 w 215"/>
                  <a:gd name="T55" fmla="*/ 44 h 83"/>
                  <a:gd name="T56" fmla="*/ 116 w 215"/>
                  <a:gd name="T57" fmla="*/ 51 h 83"/>
                  <a:gd name="T58" fmla="*/ 95 w 215"/>
                  <a:gd name="T59" fmla="*/ 59 h 83"/>
                  <a:gd name="T60" fmla="*/ 73 w 215"/>
                  <a:gd name="T61" fmla="*/ 67 h 83"/>
                  <a:gd name="T62" fmla="*/ 49 w 215"/>
                  <a:gd name="T63" fmla="*/ 75 h 83"/>
                  <a:gd name="T64" fmla="*/ 22 w 215"/>
                  <a:gd name="T65" fmla="*/ 83 h 83"/>
                  <a:gd name="T66" fmla="*/ 0 w 215"/>
                  <a:gd name="T67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3">
                    <a:moveTo>
                      <a:pt x="0" y="62"/>
                    </a:moveTo>
                    <a:lnTo>
                      <a:pt x="2" y="62"/>
                    </a:lnTo>
                    <a:lnTo>
                      <a:pt x="6" y="61"/>
                    </a:lnTo>
                    <a:lnTo>
                      <a:pt x="13" y="60"/>
                    </a:lnTo>
                    <a:lnTo>
                      <a:pt x="21" y="58"/>
                    </a:lnTo>
                    <a:lnTo>
                      <a:pt x="33" y="54"/>
                    </a:lnTo>
                    <a:lnTo>
                      <a:pt x="45" y="52"/>
                    </a:lnTo>
                    <a:lnTo>
                      <a:pt x="59" y="47"/>
                    </a:lnTo>
                    <a:lnTo>
                      <a:pt x="75" y="44"/>
                    </a:lnTo>
                    <a:lnTo>
                      <a:pt x="91" y="39"/>
                    </a:lnTo>
                    <a:lnTo>
                      <a:pt x="109" y="35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3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4"/>
                    </a:lnTo>
                    <a:lnTo>
                      <a:pt x="206" y="7"/>
                    </a:lnTo>
                    <a:lnTo>
                      <a:pt x="200" y="11"/>
                    </a:lnTo>
                    <a:lnTo>
                      <a:pt x="193" y="14"/>
                    </a:lnTo>
                    <a:lnTo>
                      <a:pt x="185" y="20"/>
                    </a:lnTo>
                    <a:lnTo>
                      <a:pt x="174" y="24"/>
                    </a:lnTo>
                    <a:lnTo>
                      <a:pt x="162" y="31"/>
                    </a:lnTo>
                    <a:lnTo>
                      <a:pt x="149" y="37"/>
                    </a:lnTo>
                    <a:lnTo>
                      <a:pt x="133" y="44"/>
                    </a:lnTo>
                    <a:lnTo>
                      <a:pt x="116" y="51"/>
                    </a:lnTo>
                    <a:lnTo>
                      <a:pt x="95" y="59"/>
                    </a:lnTo>
                    <a:lnTo>
                      <a:pt x="73" y="67"/>
                    </a:lnTo>
                    <a:lnTo>
                      <a:pt x="49" y="75"/>
                    </a:lnTo>
                    <a:lnTo>
                      <a:pt x="22" y="8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06">
                <a:extLst>
                  <a:ext uri="{FF2B5EF4-FFF2-40B4-BE49-F238E27FC236}">
                    <a16:creationId xmlns:a16="http://schemas.microsoft.com/office/drawing/2014/main" id="{B9770B86-8E5C-4B17-8A6C-51DF0DB59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1315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8 h 82"/>
                  <a:gd name="T8" fmla="*/ 21 w 213"/>
                  <a:gd name="T9" fmla="*/ 56 h 82"/>
                  <a:gd name="T10" fmla="*/ 32 w 213"/>
                  <a:gd name="T11" fmla="*/ 53 h 82"/>
                  <a:gd name="T12" fmla="*/ 45 w 213"/>
                  <a:gd name="T13" fmla="*/ 50 h 82"/>
                  <a:gd name="T14" fmla="*/ 59 w 213"/>
                  <a:gd name="T15" fmla="*/ 46 h 82"/>
                  <a:gd name="T16" fmla="*/ 74 w 213"/>
                  <a:gd name="T17" fmla="*/ 42 h 82"/>
                  <a:gd name="T18" fmla="*/ 91 w 213"/>
                  <a:gd name="T19" fmla="*/ 38 h 82"/>
                  <a:gd name="T20" fmla="*/ 108 w 213"/>
                  <a:gd name="T21" fmla="*/ 33 h 82"/>
                  <a:gd name="T22" fmla="*/ 126 w 213"/>
                  <a:gd name="T23" fmla="*/ 29 h 82"/>
                  <a:gd name="T24" fmla="*/ 143 w 213"/>
                  <a:gd name="T25" fmla="*/ 23 h 82"/>
                  <a:gd name="T26" fmla="*/ 161 w 213"/>
                  <a:gd name="T27" fmla="*/ 17 h 82"/>
                  <a:gd name="T28" fmla="*/ 180 w 213"/>
                  <a:gd name="T29" fmla="*/ 11 h 82"/>
                  <a:gd name="T30" fmla="*/ 197 w 213"/>
                  <a:gd name="T31" fmla="*/ 5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9 w 213"/>
                  <a:gd name="T39" fmla="*/ 3 h 82"/>
                  <a:gd name="T40" fmla="*/ 204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8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5 h 82"/>
                  <a:gd name="T54" fmla="*/ 131 w 213"/>
                  <a:gd name="T55" fmla="*/ 42 h 82"/>
                  <a:gd name="T56" fmla="*/ 114 w 213"/>
                  <a:gd name="T57" fmla="*/ 49 h 82"/>
                  <a:gd name="T58" fmla="*/ 94 w 213"/>
                  <a:gd name="T59" fmla="*/ 57 h 82"/>
                  <a:gd name="T60" fmla="*/ 73 w 213"/>
                  <a:gd name="T61" fmla="*/ 65 h 82"/>
                  <a:gd name="T62" fmla="*/ 47 w 213"/>
                  <a:gd name="T63" fmla="*/ 73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8"/>
                    </a:lnTo>
                    <a:lnTo>
                      <a:pt x="21" y="56"/>
                    </a:lnTo>
                    <a:lnTo>
                      <a:pt x="32" y="53"/>
                    </a:lnTo>
                    <a:lnTo>
                      <a:pt x="45" y="50"/>
                    </a:lnTo>
                    <a:lnTo>
                      <a:pt x="59" y="46"/>
                    </a:lnTo>
                    <a:lnTo>
                      <a:pt x="74" y="42"/>
                    </a:lnTo>
                    <a:lnTo>
                      <a:pt x="91" y="38"/>
                    </a:lnTo>
                    <a:lnTo>
                      <a:pt x="108" y="33"/>
                    </a:lnTo>
                    <a:lnTo>
                      <a:pt x="126" y="29"/>
                    </a:lnTo>
                    <a:lnTo>
                      <a:pt x="143" y="23"/>
                    </a:lnTo>
                    <a:lnTo>
                      <a:pt x="161" y="17"/>
                    </a:lnTo>
                    <a:lnTo>
                      <a:pt x="180" y="11"/>
                    </a:lnTo>
                    <a:lnTo>
                      <a:pt x="197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9" y="3"/>
                    </a:lnTo>
                    <a:lnTo>
                      <a:pt x="204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8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4" y="57"/>
                    </a:lnTo>
                    <a:lnTo>
                      <a:pt x="73" y="65"/>
                    </a:lnTo>
                    <a:lnTo>
                      <a:pt x="47" y="73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07">
                <a:extLst>
                  <a:ext uri="{FF2B5EF4-FFF2-40B4-BE49-F238E27FC236}">
                    <a16:creationId xmlns:a16="http://schemas.microsoft.com/office/drawing/2014/main" id="{7AE8920A-3FC6-45B2-A57B-F3A61F2E6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34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5 w 213"/>
                  <a:gd name="T5" fmla="*/ 60 h 82"/>
                  <a:gd name="T6" fmla="*/ 12 w 213"/>
                  <a:gd name="T7" fmla="*/ 59 h 82"/>
                  <a:gd name="T8" fmla="*/ 20 w 213"/>
                  <a:gd name="T9" fmla="*/ 57 h 82"/>
                  <a:gd name="T10" fmla="*/ 32 w 213"/>
                  <a:gd name="T11" fmla="*/ 53 h 82"/>
                  <a:gd name="T12" fmla="*/ 45 w 213"/>
                  <a:gd name="T13" fmla="*/ 51 h 82"/>
                  <a:gd name="T14" fmla="*/ 58 w 213"/>
                  <a:gd name="T15" fmla="*/ 46 h 82"/>
                  <a:gd name="T16" fmla="*/ 73 w 213"/>
                  <a:gd name="T17" fmla="*/ 43 h 82"/>
                  <a:gd name="T18" fmla="*/ 91 w 213"/>
                  <a:gd name="T19" fmla="*/ 38 h 82"/>
                  <a:gd name="T20" fmla="*/ 108 w 213"/>
                  <a:gd name="T21" fmla="*/ 34 h 82"/>
                  <a:gd name="T22" fmla="*/ 125 w 213"/>
                  <a:gd name="T23" fmla="*/ 29 h 82"/>
                  <a:gd name="T24" fmla="*/ 142 w 213"/>
                  <a:gd name="T25" fmla="*/ 23 h 82"/>
                  <a:gd name="T26" fmla="*/ 161 w 213"/>
                  <a:gd name="T27" fmla="*/ 17 h 82"/>
                  <a:gd name="T28" fmla="*/ 179 w 213"/>
                  <a:gd name="T29" fmla="*/ 12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0 w 213"/>
                  <a:gd name="T37" fmla="*/ 1 h 82"/>
                  <a:gd name="T38" fmla="*/ 208 w 213"/>
                  <a:gd name="T39" fmla="*/ 4 h 82"/>
                  <a:gd name="T40" fmla="*/ 203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9 h 82"/>
                  <a:gd name="T48" fmla="*/ 172 w 213"/>
                  <a:gd name="T49" fmla="*/ 24 h 82"/>
                  <a:gd name="T50" fmla="*/ 160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3 w 213"/>
                  <a:gd name="T59" fmla="*/ 58 h 82"/>
                  <a:gd name="T60" fmla="*/ 71 w 213"/>
                  <a:gd name="T61" fmla="*/ 66 h 82"/>
                  <a:gd name="T62" fmla="*/ 47 w 213"/>
                  <a:gd name="T63" fmla="*/ 74 h 82"/>
                  <a:gd name="T64" fmla="*/ 20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5" y="60"/>
                    </a:lnTo>
                    <a:lnTo>
                      <a:pt x="12" y="59"/>
                    </a:lnTo>
                    <a:lnTo>
                      <a:pt x="20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8" y="46"/>
                    </a:lnTo>
                    <a:lnTo>
                      <a:pt x="73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2" y="23"/>
                    </a:lnTo>
                    <a:lnTo>
                      <a:pt x="161" y="17"/>
                    </a:lnTo>
                    <a:lnTo>
                      <a:pt x="179" y="12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3" y="58"/>
                    </a:lnTo>
                    <a:lnTo>
                      <a:pt x="71" y="66"/>
                    </a:lnTo>
                    <a:lnTo>
                      <a:pt x="47" y="74"/>
                    </a:lnTo>
                    <a:lnTo>
                      <a:pt x="20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08">
                <a:extLst>
                  <a:ext uri="{FF2B5EF4-FFF2-40B4-BE49-F238E27FC236}">
                    <a16:creationId xmlns:a16="http://schemas.microsoft.com/office/drawing/2014/main" id="{C92E0D20-C2E5-4395-82CE-7EFA0BE33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379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6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10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9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3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10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9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09">
                <a:extLst>
                  <a:ext uri="{FF2B5EF4-FFF2-40B4-BE49-F238E27FC236}">
                    <a16:creationId xmlns:a16="http://schemas.microsoft.com/office/drawing/2014/main" id="{D87B266E-0E81-4272-B8B8-C187996B0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1003"/>
                <a:ext cx="106" cy="43"/>
              </a:xfrm>
              <a:custGeom>
                <a:avLst/>
                <a:gdLst>
                  <a:gd name="T0" fmla="*/ 0 w 211"/>
                  <a:gd name="T1" fmla="*/ 66 h 87"/>
                  <a:gd name="T2" fmla="*/ 1 w 211"/>
                  <a:gd name="T3" fmla="*/ 66 h 87"/>
                  <a:gd name="T4" fmla="*/ 5 w 211"/>
                  <a:gd name="T5" fmla="*/ 65 h 87"/>
                  <a:gd name="T6" fmla="*/ 12 w 211"/>
                  <a:gd name="T7" fmla="*/ 62 h 87"/>
                  <a:gd name="T8" fmla="*/ 20 w 211"/>
                  <a:gd name="T9" fmla="*/ 60 h 87"/>
                  <a:gd name="T10" fmla="*/ 32 w 211"/>
                  <a:gd name="T11" fmla="*/ 58 h 87"/>
                  <a:gd name="T12" fmla="*/ 43 w 211"/>
                  <a:gd name="T13" fmla="*/ 54 h 87"/>
                  <a:gd name="T14" fmla="*/ 58 w 211"/>
                  <a:gd name="T15" fmla="*/ 51 h 87"/>
                  <a:gd name="T16" fmla="*/ 73 w 211"/>
                  <a:gd name="T17" fmla="*/ 46 h 87"/>
                  <a:gd name="T18" fmla="*/ 89 w 211"/>
                  <a:gd name="T19" fmla="*/ 42 h 87"/>
                  <a:gd name="T20" fmla="*/ 107 w 211"/>
                  <a:gd name="T21" fmla="*/ 36 h 87"/>
                  <a:gd name="T22" fmla="*/ 124 w 211"/>
                  <a:gd name="T23" fmla="*/ 31 h 87"/>
                  <a:gd name="T24" fmla="*/ 142 w 211"/>
                  <a:gd name="T25" fmla="*/ 25 h 87"/>
                  <a:gd name="T26" fmla="*/ 160 w 211"/>
                  <a:gd name="T27" fmla="*/ 19 h 87"/>
                  <a:gd name="T28" fmla="*/ 178 w 211"/>
                  <a:gd name="T29" fmla="*/ 13 h 87"/>
                  <a:gd name="T30" fmla="*/ 195 w 211"/>
                  <a:gd name="T31" fmla="*/ 7 h 87"/>
                  <a:gd name="T32" fmla="*/ 211 w 211"/>
                  <a:gd name="T33" fmla="*/ 0 h 87"/>
                  <a:gd name="T34" fmla="*/ 211 w 211"/>
                  <a:gd name="T35" fmla="*/ 0 h 87"/>
                  <a:gd name="T36" fmla="*/ 209 w 211"/>
                  <a:gd name="T37" fmla="*/ 1 h 87"/>
                  <a:gd name="T38" fmla="*/ 207 w 211"/>
                  <a:gd name="T39" fmla="*/ 4 h 87"/>
                  <a:gd name="T40" fmla="*/ 202 w 211"/>
                  <a:gd name="T41" fmla="*/ 7 h 87"/>
                  <a:gd name="T42" fmla="*/ 198 w 211"/>
                  <a:gd name="T43" fmla="*/ 10 h 87"/>
                  <a:gd name="T44" fmla="*/ 191 w 211"/>
                  <a:gd name="T45" fmla="*/ 15 h 87"/>
                  <a:gd name="T46" fmla="*/ 182 w 211"/>
                  <a:gd name="T47" fmla="*/ 20 h 87"/>
                  <a:gd name="T48" fmla="*/ 172 w 211"/>
                  <a:gd name="T49" fmla="*/ 25 h 87"/>
                  <a:gd name="T50" fmla="*/ 160 w 211"/>
                  <a:gd name="T51" fmla="*/ 31 h 87"/>
                  <a:gd name="T52" fmla="*/ 146 w 211"/>
                  <a:gd name="T53" fmla="*/ 38 h 87"/>
                  <a:gd name="T54" fmla="*/ 131 w 211"/>
                  <a:gd name="T55" fmla="*/ 45 h 87"/>
                  <a:gd name="T56" fmla="*/ 114 w 211"/>
                  <a:gd name="T57" fmla="*/ 53 h 87"/>
                  <a:gd name="T58" fmla="*/ 94 w 211"/>
                  <a:gd name="T59" fmla="*/ 60 h 87"/>
                  <a:gd name="T60" fmla="*/ 72 w 211"/>
                  <a:gd name="T61" fmla="*/ 69 h 87"/>
                  <a:gd name="T62" fmla="*/ 48 w 211"/>
                  <a:gd name="T63" fmla="*/ 77 h 87"/>
                  <a:gd name="T64" fmla="*/ 21 w 211"/>
                  <a:gd name="T65" fmla="*/ 87 h 87"/>
                  <a:gd name="T66" fmla="*/ 0 w 211"/>
                  <a:gd name="T67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87">
                    <a:moveTo>
                      <a:pt x="0" y="66"/>
                    </a:moveTo>
                    <a:lnTo>
                      <a:pt x="1" y="66"/>
                    </a:lnTo>
                    <a:lnTo>
                      <a:pt x="5" y="65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89" y="42"/>
                    </a:lnTo>
                    <a:lnTo>
                      <a:pt x="107" y="36"/>
                    </a:lnTo>
                    <a:lnTo>
                      <a:pt x="124" y="31"/>
                    </a:lnTo>
                    <a:lnTo>
                      <a:pt x="142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9" y="1"/>
                    </a:lnTo>
                    <a:lnTo>
                      <a:pt x="207" y="4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1" y="8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10">
                <a:extLst>
                  <a:ext uri="{FF2B5EF4-FFF2-40B4-BE49-F238E27FC236}">
                    <a16:creationId xmlns:a16="http://schemas.microsoft.com/office/drawing/2014/main" id="{419A6339-89BB-47AA-B385-B0FC80C77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034"/>
                <a:ext cx="106" cy="43"/>
              </a:xfrm>
              <a:custGeom>
                <a:avLst/>
                <a:gdLst>
                  <a:gd name="T0" fmla="*/ 0 w 212"/>
                  <a:gd name="T1" fmla="*/ 67 h 87"/>
                  <a:gd name="T2" fmla="*/ 1 w 212"/>
                  <a:gd name="T3" fmla="*/ 67 h 87"/>
                  <a:gd name="T4" fmla="*/ 6 w 212"/>
                  <a:gd name="T5" fmla="*/ 66 h 87"/>
                  <a:gd name="T6" fmla="*/ 13 w 212"/>
                  <a:gd name="T7" fmla="*/ 64 h 87"/>
                  <a:gd name="T8" fmla="*/ 21 w 212"/>
                  <a:gd name="T9" fmla="*/ 61 h 87"/>
                  <a:gd name="T10" fmla="*/ 33 w 212"/>
                  <a:gd name="T11" fmla="*/ 59 h 87"/>
                  <a:gd name="T12" fmla="*/ 44 w 212"/>
                  <a:gd name="T13" fmla="*/ 56 h 87"/>
                  <a:gd name="T14" fmla="*/ 59 w 212"/>
                  <a:gd name="T15" fmla="*/ 51 h 87"/>
                  <a:gd name="T16" fmla="*/ 74 w 212"/>
                  <a:gd name="T17" fmla="*/ 48 h 87"/>
                  <a:gd name="T18" fmla="*/ 90 w 212"/>
                  <a:gd name="T19" fmla="*/ 42 h 87"/>
                  <a:gd name="T20" fmla="*/ 107 w 212"/>
                  <a:gd name="T21" fmla="*/ 37 h 87"/>
                  <a:gd name="T22" fmla="*/ 125 w 212"/>
                  <a:gd name="T23" fmla="*/ 31 h 87"/>
                  <a:gd name="T24" fmla="*/ 143 w 212"/>
                  <a:gd name="T25" fmla="*/ 26 h 87"/>
                  <a:gd name="T26" fmla="*/ 160 w 212"/>
                  <a:gd name="T27" fmla="*/ 20 h 87"/>
                  <a:gd name="T28" fmla="*/ 179 w 212"/>
                  <a:gd name="T29" fmla="*/ 13 h 87"/>
                  <a:gd name="T30" fmla="*/ 196 w 212"/>
                  <a:gd name="T31" fmla="*/ 7 h 87"/>
                  <a:gd name="T32" fmla="*/ 212 w 212"/>
                  <a:gd name="T33" fmla="*/ 0 h 87"/>
                  <a:gd name="T34" fmla="*/ 212 w 212"/>
                  <a:gd name="T35" fmla="*/ 0 h 87"/>
                  <a:gd name="T36" fmla="*/ 210 w 212"/>
                  <a:gd name="T37" fmla="*/ 1 h 87"/>
                  <a:gd name="T38" fmla="*/ 208 w 212"/>
                  <a:gd name="T39" fmla="*/ 4 h 87"/>
                  <a:gd name="T40" fmla="*/ 203 w 212"/>
                  <a:gd name="T41" fmla="*/ 7 h 87"/>
                  <a:gd name="T42" fmla="*/ 198 w 212"/>
                  <a:gd name="T43" fmla="*/ 11 h 87"/>
                  <a:gd name="T44" fmla="*/ 191 w 212"/>
                  <a:gd name="T45" fmla="*/ 15 h 87"/>
                  <a:gd name="T46" fmla="*/ 182 w 212"/>
                  <a:gd name="T47" fmla="*/ 20 h 87"/>
                  <a:gd name="T48" fmla="*/ 173 w 212"/>
                  <a:gd name="T49" fmla="*/ 26 h 87"/>
                  <a:gd name="T50" fmla="*/ 160 w 212"/>
                  <a:gd name="T51" fmla="*/ 31 h 87"/>
                  <a:gd name="T52" fmla="*/ 147 w 212"/>
                  <a:gd name="T53" fmla="*/ 38 h 87"/>
                  <a:gd name="T54" fmla="*/ 132 w 212"/>
                  <a:gd name="T55" fmla="*/ 45 h 87"/>
                  <a:gd name="T56" fmla="*/ 114 w 212"/>
                  <a:gd name="T57" fmla="*/ 53 h 87"/>
                  <a:gd name="T58" fmla="*/ 95 w 212"/>
                  <a:gd name="T59" fmla="*/ 60 h 87"/>
                  <a:gd name="T60" fmla="*/ 73 w 212"/>
                  <a:gd name="T61" fmla="*/ 69 h 87"/>
                  <a:gd name="T62" fmla="*/ 49 w 212"/>
                  <a:gd name="T63" fmla="*/ 78 h 87"/>
                  <a:gd name="T64" fmla="*/ 22 w 212"/>
                  <a:gd name="T65" fmla="*/ 87 h 87"/>
                  <a:gd name="T66" fmla="*/ 0 w 212"/>
                  <a:gd name="T67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7">
                    <a:moveTo>
                      <a:pt x="0" y="67"/>
                    </a:moveTo>
                    <a:lnTo>
                      <a:pt x="1" y="67"/>
                    </a:lnTo>
                    <a:lnTo>
                      <a:pt x="6" y="66"/>
                    </a:lnTo>
                    <a:lnTo>
                      <a:pt x="13" y="64"/>
                    </a:lnTo>
                    <a:lnTo>
                      <a:pt x="21" y="61"/>
                    </a:lnTo>
                    <a:lnTo>
                      <a:pt x="33" y="59"/>
                    </a:lnTo>
                    <a:lnTo>
                      <a:pt x="44" y="56"/>
                    </a:lnTo>
                    <a:lnTo>
                      <a:pt x="59" y="51"/>
                    </a:lnTo>
                    <a:lnTo>
                      <a:pt x="74" y="48"/>
                    </a:lnTo>
                    <a:lnTo>
                      <a:pt x="90" y="42"/>
                    </a:lnTo>
                    <a:lnTo>
                      <a:pt x="107" y="37"/>
                    </a:lnTo>
                    <a:lnTo>
                      <a:pt x="125" y="31"/>
                    </a:lnTo>
                    <a:lnTo>
                      <a:pt x="143" y="26"/>
                    </a:lnTo>
                    <a:lnTo>
                      <a:pt x="160" y="20"/>
                    </a:lnTo>
                    <a:lnTo>
                      <a:pt x="179" y="13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1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3" y="26"/>
                    </a:lnTo>
                    <a:lnTo>
                      <a:pt x="160" y="31"/>
                    </a:lnTo>
                    <a:lnTo>
                      <a:pt x="147" y="38"/>
                    </a:lnTo>
                    <a:lnTo>
                      <a:pt x="132" y="45"/>
                    </a:lnTo>
                    <a:lnTo>
                      <a:pt x="114" y="53"/>
                    </a:lnTo>
                    <a:lnTo>
                      <a:pt x="95" y="60"/>
                    </a:lnTo>
                    <a:lnTo>
                      <a:pt x="73" y="69"/>
                    </a:lnTo>
                    <a:lnTo>
                      <a:pt x="49" y="78"/>
                    </a:lnTo>
                    <a:lnTo>
                      <a:pt x="22" y="8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11">
                <a:extLst>
                  <a:ext uri="{FF2B5EF4-FFF2-40B4-BE49-F238E27FC236}">
                    <a16:creationId xmlns:a16="http://schemas.microsoft.com/office/drawing/2014/main" id="{59E961EA-65A5-4C4A-8A07-FF1366823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1065"/>
                <a:ext cx="106" cy="44"/>
              </a:xfrm>
              <a:custGeom>
                <a:avLst/>
                <a:gdLst>
                  <a:gd name="T0" fmla="*/ 0 w 212"/>
                  <a:gd name="T1" fmla="*/ 65 h 86"/>
                  <a:gd name="T2" fmla="*/ 1 w 212"/>
                  <a:gd name="T3" fmla="*/ 65 h 86"/>
                  <a:gd name="T4" fmla="*/ 6 w 212"/>
                  <a:gd name="T5" fmla="*/ 64 h 86"/>
                  <a:gd name="T6" fmla="*/ 13 w 212"/>
                  <a:gd name="T7" fmla="*/ 62 h 86"/>
                  <a:gd name="T8" fmla="*/ 21 w 212"/>
                  <a:gd name="T9" fmla="*/ 60 h 86"/>
                  <a:gd name="T10" fmla="*/ 32 w 212"/>
                  <a:gd name="T11" fmla="*/ 57 h 86"/>
                  <a:gd name="T12" fmla="*/ 44 w 212"/>
                  <a:gd name="T13" fmla="*/ 54 h 86"/>
                  <a:gd name="T14" fmla="*/ 59 w 212"/>
                  <a:gd name="T15" fmla="*/ 50 h 86"/>
                  <a:gd name="T16" fmla="*/ 74 w 212"/>
                  <a:gd name="T17" fmla="*/ 46 h 86"/>
                  <a:gd name="T18" fmla="*/ 90 w 212"/>
                  <a:gd name="T19" fmla="*/ 41 h 86"/>
                  <a:gd name="T20" fmla="*/ 107 w 212"/>
                  <a:gd name="T21" fmla="*/ 35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8 h 86"/>
                  <a:gd name="T28" fmla="*/ 179 w 212"/>
                  <a:gd name="T29" fmla="*/ 12 h 86"/>
                  <a:gd name="T30" fmla="*/ 196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10 w 212"/>
                  <a:gd name="T37" fmla="*/ 1 h 86"/>
                  <a:gd name="T38" fmla="*/ 207 w 212"/>
                  <a:gd name="T39" fmla="*/ 3 h 86"/>
                  <a:gd name="T40" fmla="*/ 203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3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3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5"/>
                    </a:moveTo>
                    <a:lnTo>
                      <a:pt x="1" y="65"/>
                    </a:lnTo>
                    <a:lnTo>
                      <a:pt x="6" y="64"/>
                    </a:lnTo>
                    <a:lnTo>
                      <a:pt x="13" y="62"/>
                    </a:lnTo>
                    <a:lnTo>
                      <a:pt x="21" y="60"/>
                    </a:lnTo>
                    <a:lnTo>
                      <a:pt x="32" y="57"/>
                    </a:lnTo>
                    <a:lnTo>
                      <a:pt x="44" y="54"/>
                    </a:lnTo>
                    <a:lnTo>
                      <a:pt x="59" y="50"/>
                    </a:lnTo>
                    <a:lnTo>
                      <a:pt x="74" y="46"/>
                    </a:lnTo>
                    <a:lnTo>
                      <a:pt x="90" y="41"/>
                    </a:lnTo>
                    <a:lnTo>
                      <a:pt x="107" y="35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8"/>
                    </a:lnTo>
                    <a:lnTo>
                      <a:pt x="179" y="12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7" y="3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3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3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12">
                <a:extLst>
                  <a:ext uri="{FF2B5EF4-FFF2-40B4-BE49-F238E27FC236}">
                    <a16:creationId xmlns:a16="http://schemas.microsoft.com/office/drawing/2014/main" id="{CCC439F0-0D1C-4686-A623-F506F9F5F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1096"/>
                <a:ext cx="106" cy="44"/>
              </a:xfrm>
              <a:custGeom>
                <a:avLst/>
                <a:gdLst>
                  <a:gd name="T0" fmla="*/ 0 w 212"/>
                  <a:gd name="T1" fmla="*/ 66 h 86"/>
                  <a:gd name="T2" fmla="*/ 1 w 212"/>
                  <a:gd name="T3" fmla="*/ 66 h 86"/>
                  <a:gd name="T4" fmla="*/ 5 w 212"/>
                  <a:gd name="T5" fmla="*/ 64 h 86"/>
                  <a:gd name="T6" fmla="*/ 12 w 212"/>
                  <a:gd name="T7" fmla="*/ 62 h 86"/>
                  <a:gd name="T8" fmla="*/ 20 w 212"/>
                  <a:gd name="T9" fmla="*/ 60 h 86"/>
                  <a:gd name="T10" fmla="*/ 32 w 212"/>
                  <a:gd name="T11" fmla="*/ 58 h 86"/>
                  <a:gd name="T12" fmla="*/ 43 w 212"/>
                  <a:gd name="T13" fmla="*/ 54 h 86"/>
                  <a:gd name="T14" fmla="*/ 58 w 212"/>
                  <a:gd name="T15" fmla="*/ 51 h 86"/>
                  <a:gd name="T16" fmla="*/ 73 w 212"/>
                  <a:gd name="T17" fmla="*/ 46 h 86"/>
                  <a:gd name="T18" fmla="*/ 90 w 212"/>
                  <a:gd name="T19" fmla="*/ 41 h 86"/>
                  <a:gd name="T20" fmla="*/ 107 w 212"/>
                  <a:gd name="T21" fmla="*/ 37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9 h 86"/>
                  <a:gd name="T28" fmla="*/ 178 w 212"/>
                  <a:gd name="T29" fmla="*/ 13 h 86"/>
                  <a:gd name="T30" fmla="*/ 195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09 w 212"/>
                  <a:gd name="T37" fmla="*/ 1 h 86"/>
                  <a:gd name="T38" fmla="*/ 207 w 212"/>
                  <a:gd name="T39" fmla="*/ 3 h 86"/>
                  <a:gd name="T40" fmla="*/ 202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2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2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6"/>
                    </a:moveTo>
                    <a:lnTo>
                      <a:pt x="1" y="66"/>
                    </a:lnTo>
                    <a:lnTo>
                      <a:pt x="5" y="64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90" y="41"/>
                    </a:lnTo>
                    <a:lnTo>
                      <a:pt x="107" y="37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09" y="1"/>
                    </a:lnTo>
                    <a:lnTo>
                      <a:pt x="207" y="3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14">
                <a:extLst>
                  <a:ext uri="{FF2B5EF4-FFF2-40B4-BE49-F238E27FC236}">
                    <a16:creationId xmlns:a16="http://schemas.microsoft.com/office/drawing/2014/main" id="{3C08370B-B918-489C-A61D-3084ADABC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1384"/>
                <a:ext cx="121" cy="73"/>
              </a:xfrm>
              <a:custGeom>
                <a:avLst/>
                <a:gdLst>
                  <a:gd name="T0" fmla="*/ 205 w 242"/>
                  <a:gd name="T1" fmla="*/ 143 h 146"/>
                  <a:gd name="T2" fmla="*/ 203 w 242"/>
                  <a:gd name="T3" fmla="*/ 142 h 146"/>
                  <a:gd name="T4" fmla="*/ 197 w 242"/>
                  <a:gd name="T5" fmla="*/ 137 h 146"/>
                  <a:gd name="T6" fmla="*/ 189 w 242"/>
                  <a:gd name="T7" fmla="*/ 131 h 146"/>
                  <a:gd name="T8" fmla="*/ 177 w 242"/>
                  <a:gd name="T9" fmla="*/ 123 h 146"/>
                  <a:gd name="T10" fmla="*/ 163 w 242"/>
                  <a:gd name="T11" fmla="*/ 113 h 146"/>
                  <a:gd name="T12" fmla="*/ 148 w 242"/>
                  <a:gd name="T13" fmla="*/ 101 h 146"/>
                  <a:gd name="T14" fmla="*/ 130 w 242"/>
                  <a:gd name="T15" fmla="*/ 90 h 146"/>
                  <a:gd name="T16" fmla="*/ 113 w 242"/>
                  <a:gd name="T17" fmla="*/ 77 h 146"/>
                  <a:gd name="T18" fmla="*/ 95 w 242"/>
                  <a:gd name="T19" fmla="*/ 64 h 146"/>
                  <a:gd name="T20" fmla="*/ 76 w 242"/>
                  <a:gd name="T21" fmla="*/ 52 h 146"/>
                  <a:gd name="T22" fmla="*/ 59 w 242"/>
                  <a:gd name="T23" fmla="*/ 40 h 146"/>
                  <a:gd name="T24" fmla="*/ 44 w 242"/>
                  <a:gd name="T25" fmla="*/ 29 h 146"/>
                  <a:gd name="T26" fmla="*/ 29 w 242"/>
                  <a:gd name="T27" fmla="*/ 19 h 146"/>
                  <a:gd name="T28" fmla="*/ 16 w 242"/>
                  <a:gd name="T29" fmla="*/ 10 h 146"/>
                  <a:gd name="T30" fmla="*/ 7 w 242"/>
                  <a:gd name="T31" fmla="*/ 4 h 146"/>
                  <a:gd name="T32" fmla="*/ 0 w 242"/>
                  <a:gd name="T33" fmla="*/ 0 h 146"/>
                  <a:gd name="T34" fmla="*/ 3 w 242"/>
                  <a:gd name="T35" fmla="*/ 1 h 146"/>
                  <a:gd name="T36" fmla="*/ 9 w 242"/>
                  <a:gd name="T37" fmla="*/ 6 h 146"/>
                  <a:gd name="T38" fmla="*/ 21 w 242"/>
                  <a:gd name="T39" fmla="*/ 11 h 146"/>
                  <a:gd name="T40" fmla="*/ 35 w 242"/>
                  <a:gd name="T41" fmla="*/ 21 h 146"/>
                  <a:gd name="T42" fmla="*/ 52 w 242"/>
                  <a:gd name="T43" fmla="*/ 30 h 146"/>
                  <a:gd name="T44" fmla="*/ 72 w 242"/>
                  <a:gd name="T45" fmla="*/ 41 h 146"/>
                  <a:gd name="T46" fmla="*/ 92 w 242"/>
                  <a:gd name="T47" fmla="*/ 54 h 146"/>
                  <a:gd name="T48" fmla="*/ 114 w 242"/>
                  <a:gd name="T49" fmla="*/ 67 h 146"/>
                  <a:gd name="T50" fmla="*/ 136 w 242"/>
                  <a:gd name="T51" fmla="*/ 79 h 146"/>
                  <a:gd name="T52" fmla="*/ 157 w 242"/>
                  <a:gd name="T53" fmla="*/ 92 h 146"/>
                  <a:gd name="T54" fmla="*/ 178 w 242"/>
                  <a:gd name="T55" fmla="*/ 105 h 146"/>
                  <a:gd name="T56" fmla="*/ 196 w 242"/>
                  <a:gd name="T57" fmla="*/ 116 h 146"/>
                  <a:gd name="T58" fmla="*/ 212 w 242"/>
                  <a:gd name="T59" fmla="*/ 127 h 146"/>
                  <a:gd name="T60" fmla="*/ 226 w 242"/>
                  <a:gd name="T61" fmla="*/ 135 h 146"/>
                  <a:gd name="T62" fmla="*/ 236 w 242"/>
                  <a:gd name="T63" fmla="*/ 142 h 146"/>
                  <a:gd name="T64" fmla="*/ 242 w 242"/>
                  <a:gd name="T65" fmla="*/ 146 h 146"/>
                  <a:gd name="T66" fmla="*/ 205 w 242"/>
                  <a:gd name="T6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146">
                    <a:moveTo>
                      <a:pt x="205" y="143"/>
                    </a:moveTo>
                    <a:lnTo>
                      <a:pt x="203" y="142"/>
                    </a:lnTo>
                    <a:lnTo>
                      <a:pt x="197" y="137"/>
                    </a:lnTo>
                    <a:lnTo>
                      <a:pt x="189" y="131"/>
                    </a:lnTo>
                    <a:lnTo>
                      <a:pt x="177" y="123"/>
                    </a:lnTo>
                    <a:lnTo>
                      <a:pt x="163" y="113"/>
                    </a:lnTo>
                    <a:lnTo>
                      <a:pt x="148" y="101"/>
                    </a:lnTo>
                    <a:lnTo>
                      <a:pt x="130" y="90"/>
                    </a:lnTo>
                    <a:lnTo>
                      <a:pt x="113" y="77"/>
                    </a:lnTo>
                    <a:lnTo>
                      <a:pt x="95" y="64"/>
                    </a:lnTo>
                    <a:lnTo>
                      <a:pt x="76" y="52"/>
                    </a:lnTo>
                    <a:lnTo>
                      <a:pt x="59" y="40"/>
                    </a:lnTo>
                    <a:lnTo>
                      <a:pt x="44" y="29"/>
                    </a:lnTo>
                    <a:lnTo>
                      <a:pt x="29" y="19"/>
                    </a:lnTo>
                    <a:lnTo>
                      <a:pt x="16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21" y="11"/>
                    </a:lnTo>
                    <a:lnTo>
                      <a:pt x="35" y="21"/>
                    </a:lnTo>
                    <a:lnTo>
                      <a:pt x="52" y="30"/>
                    </a:lnTo>
                    <a:lnTo>
                      <a:pt x="72" y="41"/>
                    </a:lnTo>
                    <a:lnTo>
                      <a:pt x="92" y="54"/>
                    </a:lnTo>
                    <a:lnTo>
                      <a:pt x="114" y="67"/>
                    </a:lnTo>
                    <a:lnTo>
                      <a:pt x="136" y="79"/>
                    </a:lnTo>
                    <a:lnTo>
                      <a:pt x="157" y="92"/>
                    </a:lnTo>
                    <a:lnTo>
                      <a:pt x="178" y="105"/>
                    </a:lnTo>
                    <a:lnTo>
                      <a:pt x="196" y="116"/>
                    </a:lnTo>
                    <a:lnTo>
                      <a:pt x="212" y="127"/>
                    </a:lnTo>
                    <a:lnTo>
                      <a:pt x="226" y="135"/>
                    </a:lnTo>
                    <a:lnTo>
                      <a:pt x="236" y="142"/>
                    </a:lnTo>
                    <a:lnTo>
                      <a:pt x="242" y="146"/>
                    </a:lnTo>
                    <a:lnTo>
                      <a:pt x="20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15">
                <a:extLst>
                  <a:ext uri="{FF2B5EF4-FFF2-40B4-BE49-F238E27FC236}">
                    <a16:creationId xmlns:a16="http://schemas.microsoft.com/office/drawing/2014/main" id="{1EB92C66-F3DE-4B42-BB4A-451ECEF2E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1326"/>
                <a:ext cx="197" cy="128"/>
              </a:xfrm>
              <a:custGeom>
                <a:avLst/>
                <a:gdLst>
                  <a:gd name="T0" fmla="*/ 365 w 393"/>
                  <a:gd name="T1" fmla="*/ 254 h 254"/>
                  <a:gd name="T2" fmla="*/ 363 w 393"/>
                  <a:gd name="T3" fmla="*/ 252 h 254"/>
                  <a:gd name="T4" fmla="*/ 355 w 393"/>
                  <a:gd name="T5" fmla="*/ 246 h 254"/>
                  <a:gd name="T6" fmla="*/ 342 w 393"/>
                  <a:gd name="T7" fmla="*/ 236 h 254"/>
                  <a:gd name="T8" fmla="*/ 326 w 393"/>
                  <a:gd name="T9" fmla="*/ 223 h 254"/>
                  <a:gd name="T10" fmla="*/ 306 w 393"/>
                  <a:gd name="T11" fmla="*/ 208 h 254"/>
                  <a:gd name="T12" fmla="*/ 283 w 393"/>
                  <a:gd name="T13" fmla="*/ 191 h 254"/>
                  <a:gd name="T14" fmla="*/ 258 w 393"/>
                  <a:gd name="T15" fmla="*/ 172 h 254"/>
                  <a:gd name="T16" fmla="*/ 230 w 393"/>
                  <a:gd name="T17" fmla="*/ 152 h 254"/>
                  <a:gd name="T18" fmla="*/ 201 w 393"/>
                  <a:gd name="T19" fmla="*/ 131 h 254"/>
                  <a:gd name="T20" fmla="*/ 171 w 393"/>
                  <a:gd name="T21" fmla="*/ 109 h 254"/>
                  <a:gd name="T22" fmla="*/ 141 w 393"/>
                  <a:gd name="T23" fmla="*/ 88 h 254"/>
                  <a:gd name="T24" fmla="*/ 110 w 393"/>
                  <a:gd name="T25" fmla="*/ 68 h 254"/>
                  <a:gd name="T26" fmla="*/ 80 w 393"/>
                  <a:gd name="T27" fmla="*/ 48 h 254"/>
                  <a:gd name="T28" fmla="*/ 52 w 393"/>
                  <a:gd name="T29" fmla="*/ 30 h 254"/>
                  <a:gd name="T30" fmla="*/ 25 w 393"/>
                  <a:gd name="T31" fmla="*/ 13 h 254"/>
                  <a:gd name="T32" fmla="*/ 0 w 393"/>
                  <a:gd name="T33" fmla="*/ 0 h 254"/>
                  <a:gd name="T34" fmla="*/ 2 w 393"/>
                  <a:gd name="T35" fmla="*/ 1 h 254"/>
                  <a:gd name="T36" fmla="*/ 8 w 393"/>
                  <a:gd name="T37" fmla="*/ 3 h 254"/>
                  <a:gd name="T38" fmla="*/ 18 w 393"/>
                  <a:gd name="T39" fmla="*/ 8 h 254"/>
                  <a:gd name="T40" fmla="*/ 32 w 393"/>
                  <a:gd name="T41" fmla="*/ 15 h 254"/>
                  <a:gd name="T42" fmla="*/ 48 w 393"/>
                  <a:gd name="T43" fmla="*/ 23 h 254"/>
                  <a:gd name="T44" fmla="*/ 69 w 393"/>
                  <a:gd name="T45" fmla="*/ 34 h 254"/>
                  <a:gd name="T46" fmla="*/ 92 w 393"/>
                  <a:gd name="T47" fmla="*/ 46 h 254"/>
                  <a:gd name="T48" fmla="*/ 117 w 393"/>
                  <a:gd name="T49" fmla="*/ 61 h 254"/>
                  <a:gd name="T50" fmla="*/ 146 w 393"/>
                  <a:gd name="T51" fmla="*/ 77 h 254"/>
                  <a:gd name="T52" fmla="*/ 176 w 393"/>
                  <a:gd name="T53" fmla="*/ 95 h 254"/>
                  <a:gd name="T54" fmla="*/ 208 w 393"/>
                  <a:gd name="T55" fmla="*/ 115 h 254"/>
                  <a:gd name="T56" fmla="*/ 243 w 393"/>
                  <a:gd name="T57" fmla="*/ 138 h 254"/>
                  <a:gd name="T58" fmla="*/ 279 w 393"/>
                  <a:gd name="T59" fmla="*/ 162 h 254"/>
                  <a:gd name="T60" fmla="*/ 315 w 393"/>
                  <a:gd name="T61" fmla="*/ 189 h 254"/>
                  <a:gd name="T62" fmla="*/ 353 w 393"/>
                  <a:gd name="T63" fmla="*/ 217 h 254"/>
                  <a:gd name="T64" fmla="*/ 393 w 393"/>
                  <a:gd name="T65" fmla="*/ 247 h 254"/>
                  <a:gd name="T66" fmla="*/ 365 w 393"/>
                  <a:gd name="T67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4">
                    <a:moveTo>
                      <a:pt x="365" y="254"/>
                    </a:moveTo>
                    <a:lnTo>
                      <a:pt x="363" y="252"/>
                    </a:lnTo>
                    <a:lnTo>
                      <a:pt x="355" y="246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8"/>
                    </a:lnTo>
                    <a:lnTo>
                      <a:pt x="283" y="191"/>
                    </a:lnTo>
                    <a:lnTo>
                      <a:pt x="258" y="172"/>
                    </a:lnTo>
                    <a:lnTo>
                      <a:pt x="230" y="152"/>
                    </a:lnTo>
                    <a:lnTo>
                      <a:pt x="201" y="131"/>
                    </a:lnTo>
                    <a:lnTo>
                      <a:pt x="171" y="109"/>
                    </a:lnTo>
                    <a:lnTo>
                      <a:pt x="141" y="88"/>
                    </a:lnTo>
                    <a:lnTo>
                      <a:pt x="110" y="68"/>
                    </a:lnTo>
                    <a:lnTo>
                      <a:pt x="80" y="48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4"/>
                    </a:lnTo>
                    <a:lnTo>
                      <a:pt x="92" y="46"/>
                    </a:lnTo>
                    <a:lnTo>
                      <a:pt x="117" y="61"/>
                    </a:lnTo>
                    <a:lnTo>
                      <a:pt x="146" y="77"/>
                    </a:lnTo>
                    <a:lnTo>
                      <a:pt x="176" y="95"/>
                    </a:lnTo>
                    <a:lnTo>
                      <a:pt x="208" y="115"/>
                    </a:lnTo>
                    <a:lnTo>
                      <a:pt x="243" y="138"/>
                    </a:lnTo>
                    <a:lnTo>
                      <a:pt x="279" y="162"/>
                    </a:lnTo>
                    <a:lnTo>
                      <a:pt x="315" y="189"/>
                    </a:lnTo>
                    <a:lnTo>
                      <a:pt x="353" y="217"/>
                    </a:lnTo>
                    <a:lnTo>
                      <a:pt x="393" y="247"/>
                    </a:lnTo>
                    <a:lnTo>
                      <a:pt x="365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16">
                <a:extLst>
                  <a:ext uri="{FF2B5EF4-FFF2-40B4-BE49-F238E27FC236}">
                    <a16:creationId xmlns:a16="http://schemas.microsoft.com/office/drawing/2014/main" id="{21D7090D-C9C5-4551-B6E8-2CEDCA1E8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1311"/>
                <a:ext cx="197" cy="127"/>
              </a:xfrm>
              <a:custGeom>
                <a:avLst/>
                <a:gdLst>
                  <a:gd name="T0" fmla="*/ 365 w 394"/>
                  <a:gd name="T1" fmla="*/ 253 h 253"/>
                  <a:gd name="T2" fmla="*/ 363 w 394"/>
                  <a:gd name="T3" fmla="*/ 251 h 253"/>
                  <a:gd name="T4" fmla="*/ 355 w 394"/>
                  <a:gd name="T5" fmla="*/ 245 h 253"/>
                  <a:gd name="T6" fmla="*/ 342 w 394"/>
                  <a:gd name="T7" fmla="*/ 236 h 253"/>
                  <a:gd name="T8" fmla="*/ 326 w 394"/>
                  <a:gd name="T9" fmla="*/ 223 h 253"/>
                  <a:gd name="T10" fmla="*/ 306 w 394"/>
                  <a:gd name="T11" fmla="*/ 207 h 253"/>
                  <a:gd name="T12" fmla="*/ 283 w 394"/>
                  <a:gd name="T13" fmla="*/ 190 h 253"/>
                  <a:gd name="T14" fmla="*/ 258 w 394"/>
                  <a:gd name="T15" fmla="*/ 171 h 253"/>
                  <a:gd name="T16" fmla="*/ 230 w 394"/>
                  <a:gd name="T17" fmla="*/ 151 h 253"/>
                  <a:gd name="T18" fmla="*/ 202 w 394"/>
                  <a:gd name="T19" fmla="*/ 130 h 253"/>
                  <a:gd name="T20" fmla="*/ 172 w 394"/>
                  <a:gd name="T21" fmla="*/ 109 h 253"/>
                  <a:gd name="T22" fmla="*/ 142 w 394"/>
                  <a:gd name="T23" fmla="*/ 87 h 253"/>
                  <a:gd name="T24" fmla="*/ 111 w 394"/>
                  <a:gd name="T25" fmla="*/ 66 h 253"/>
                  <a:gd name="T26" fmla="*/ 81 w 394"/>
                  <a:gd name="T27" fmla="*/ 47 h 253"/>
                  <a:gd name="T28" fmla="*/ 52 w 394"/>
                  <a:gd name="T29" fmla="*/ 30 h 253"/>
                  <a:gd name="T30" fmla="*/ 25 w 394"/>
                  <a:gd name="T31" fmla="*/ 13 h 253"/>
                  <a:gd name="T32" fmla="*/ 0 w 394"/>
                  <a:gd name="T33" fmla="*/ 0 h 253"/>
                  <a:gd name="T34" fmla="*/ 2 w 394"/>
                  <a:gd name="T35" fmla="*/ 1 h 253"/>
                  <a:gd name="T36" fmla="*/ 8 w 394"/>
                  <a:gd name="T37" fmla="*/ 3 h 253"/>
                  <a:gd name="T38" fmla="*/ 19 w 394"/>
                  <a:gd name="T39" fmla="*/ 8 h 253"/>
                  <a:gd name="T40" fmla="*/ 32 w 394"/>
                  <a:gd name="T41" fmla="*/ 15 h 253"/>
                  <a:gd name="T42" fmla="*/ 48 w 394"/>
                  <a:gd name="T43" fmla="*/ 23 h 253"/>
                  <a:gd name="T44" fmla="*/ 69 w 394"/>
                  <a:gd name="T45" fmla="*/ 33 h 253"/>
                  <a:gd name="T46" fmla="*/ 92 w 394"/>
                  <a:gd name="T47" fmla="*/ 46 h 253"/>
                  <a:gd name="T48" fmla="*/ 118 w 394"/>
                  <a:gd name="T49" fmla="*/ 60 h 253"/>
                  <a:gd name="T50" fmla="*/ 146 w 394"/>
                  <a:gd name="T51" fmla="*/ 77 h 253"/>
                  <a:gd name="T52" fmla="*/ 176 w 394"/>
                  <a:gd name="T53" fmla="*/ 94 h 253"/>
                  <a:gd name="T54" fmla="*/ 210 w 394"/>
                  <a:gd name="T55" fmla="*/ 115 h 253"/>
                  <a:gd name="T56" fmla="*/ 243 w 394"/>
                  <a:gd name="T57" fmla="*/ 137 h 253"/>
                  <a:gd name="T58" fmla="*/ 279 w 394"/>
                  <a:gd name="T59" fmla="*/ 162 h 253"/>
                  <a:gd name="T60" fmla="*/ 317 w 394"/>
                  <a:gd name="T61" fmla="*/ 189 h 253"/>
                  <a:gd name="T62" fmla="*/ 355 w 394"/>
                  <a:gd name="T63" fmla="*/ 216 h 253"/>
                  <a:gd name="T64" fmla="*/ 394 w 394"/>
                  <a:gd name="T65" fmla="*/ 247 h 253"/>
                  <a:gd name="T66" fmla="*/ 365 w 394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4" h="253">
                    <a:moveTo>
                      <a:pt x="365" y="253"/>
                    </a:moveTo>
                    <a:lnTo>
                      <a:pt x="363" y="251"/>
                    </a:lnTo>
                    <a:lnTo>
                      <a:pt x="355" y="245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0" y="151"/>
                    </a:lnTo>
                    <a:lnTo>
                      <a:pt x="202" y="130"/>
                    </a:lnTo>
                    <a:lnTo>
                      <a:pt x="172" y="109"/>
                    </a:lnTo>
                    <a:lnTo>
                      <a:pt x="142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9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60"/>
                    </a:lnTo>
                    <a:lnTo>
                      <a:pt x="146" y="77"/>
                    </a:lnTo>
                    <a:lnTo>
                      <a:pt x="176" y="94"/>
                    </a:lnTo>
                    <a:lnTo>
                      <a:pt x="210" y="115"/>
                    </a:lnTo>
                    <a:lnTo>
                      <a:pt x="243" y="137"/>
                    </a:lnTo>
                    <a:lnTo>
                      <a:pt x="279" y="162"/>
                    </a:lnTo>
                    <a:lnTo>
                      <a:pt x="317" y="189"/>
                    </a:lnTo>
                    <a:lnTo>
                      <a:pt x="355" y="216"/>
                    </a:lnTo>
                    <a:lnTo>
                      <a:pt x="394" y="247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17">
                <a:extLst>
                  <a:ext uri="{FF2B5EF4-FFF2-40B4-BE49-F238E27FC236}">
                    <a16:creationId xmlns:a16="http://schemas.microsoft.com/office/drawing/2014/main" id="{2936B1F5-F247-4D38-AFA6-DCA5B8EEF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1244"/>
                <a:ext cx="243" cy="153"/>
              </a:xfrm>
              <a:custGeom>
                <a:avLst/>
                <a:gdLst>
                  <a:gd name="T0" fmla="*/ 458 w 486"/>
                  <a:gd name="T1" fmla="*/ 306 h 306"/>
                  <a:gd name="T2" fmla="*/ 454 w 486"/>
                  <a:gd name="T3" fmla="*/ 304 h 306"/>
                  <a:gd name="T4" fmla="*/ 443 w 486"/>
                  <a:gd name="T5" fmla="*/ 296 h 306"/>
                  <a:gd name="T6" fmla="*/ 427 w 486"/>
                  <a:gd name="T7" fmla="*/ 283 h 306"/>
                  <a:gd name="T8" fmla="*/ 405 w 486"/>
                  <a:gd name="T9" fmla="*/ 267 h 306"/>
                  <a:gd name="T10" fmla="*/ 377 w 486"/>
                  <a:gd name="T11" fmla="*/ 249 h 306"/>
                  <a:gd name="T12" fmla="*/ 347 w 486"/>
                  <a:gd name="T13" fmla="*/ 227 h 306"/>
                  <a:gd name="T14" fmla="*/ 312 w 486"/>
                  <a:gd name="T15" fmla="*/ 203 h 306"/>
                  <a:gd name="T16" fmla="*/ 277 w 486"/>
                  <a:gd name="T17" fmla="*/ 177 h 306"/>
                  <a:gd name="T18" fmla="*/ 240 w 486"/>
                  <a:gd name="T19" fmla="*/ 151 h 306"/>
                  <a:gd name="T20" fmla="*/ 201 w 486"/>
                  <a:gd name="T21" fmla="*/ 125 h 306"/>
                  <a:gd name="T22" fmla="*/ 163 w 486"/>
                  <a:gd name="T23" fmla="*/ 100 h 306"/>
                  <a:gd name="T24" fmla="*/ 126 w 486"/>
                  <a:gd name="T25" fmla="*/ 75 h 306"/>
                  <a:gd name="T26" fmla="*/ 90 w 486"/>
                  <a:gd name="T27" fmla="*/ 52 h 306"/>
                  <a:gd name="T28" fmla="*/ 57 w 486"/>
                  <a:gd name="T29" fmla="*/ 32 h 306"/>
                  <a:gd name="T30" fmla="*/ 27 w 486"/>
                  <a:gd name="T31" fmla="*/ 14 h 306"/>
                  <a:gd name="T32" fmla="*/ 0 w 486"/>
                  <a:gd name="T33" fmla="*/ 0 h 306"/>
                  <a:gd name="T34" fmla="*/ 4 w 486"/>
                  <a:gd name="T35" fmla="*/ 1 h 306"/>
                  <a:gd name="T36" fmla="*/ 13 w 486"/>
                  <a:gd name="T37" fmla="*/ 6 h 306"/>
                  <a:gd name="T38" fmla="*/ 27 w 486"/>
                  <a:gd name="T39" fmla="*/ 13 h 306"/>
                  <a:gd name="T40" fmla="*/ 46 w 486"/>
                  <a:gd name="T41" fmla="*/ 23 h 306"/>
                  <a:gd name="T42" fmla="*/ 71 w 486"/>
                  <a:gd name="T43" fmla="*/ 36 h 306"/>
                  <a:gd name="T44" fmla="*/ 98 w 486"/>
                  <a:gd name="T45" fmla="*/ 51 h 306"/>
                  <a:gd name="T46" fmla="*/ 130 w 486"/>
                  <a:gd name="T47" fmla="*/ 68 h 306"/>
                  <a:gd name="T48" fmla="*/ 164 w 486"/>
                  <a:gd name="T49" fmla="*/ 86 h 306"/>
                  <a:gd name="T50" fmla="*/ 201 w 486"/>
                  <a:gd name="T51" fmla="*/ 108 h 306"/>
                  <a:gd name="T52" fmla="*/ 240 w 486"/>
                  <a:gd name="T53" fmla="*/ 131 h 306"/>
                  <a:gd name="T54" fmla="*/ 280 w 486"/>
                  <a:gd name="T55" fmla="*/ 155 h 306"/>
                  <a:gd name="T56" fmla="*/ 322 w 486"/>
                  <a:gd name="T57" fmla="*/ 182 h 306"/>
                  <a:gd name="T58" fmla="*/ 363 w 486"/>
                  <a:gd name="T59" fmla="*/ 210 h 306"/>
                  <a:gd name="T60" fmla="*/ 405 w 486"/>
                  <a:gd name="T61" fmla="*/ 240 h 306"/>
                  <a:gd name="T62" fmla="*/ 446 w 486"/>
                  <a:gd name="T63" fmla="*/ 269 h 306"/>
                  <a:gd name="T64" fmla="*/ 486 w 486"/>
                  <a:gd name="T65" fmla="*/ 301 h 306"/>
                  <a:gd name="T66" fmla="*/ 458 w 486"/>
                  <a:gd name="T6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6" h="306">
                    <a:moveTo>
                      <a:pt x="458" y="306"/>
                    </a:moveTo>
                    <a:lnTo>
                      <a:pt x="454" y="304"/>
                    </a:lnTo>
                    <a:lnTo>
                      <a:pt x="443" y="296"/>
                    </a:lnTo>
                    <a:lnTo>
                      <a:pt x="427" y="283"/>
                    </a:lnTo>
                    <a:lnTo>
                      <a:pt x="405" y="267"/>
                    </a:lnTo>
                    <a:lnTo>
                      <a:pt x="377" y="249"/>
                    </a:lnTo>
                    <a:lnTo>
                      <a:pt x="347" y="227"/>
                    </a:lnTo>
                    <a:lnTo>
                      <a:pt x="312" y="203"/>
                    </a:lnTo>
                    <a:lnTo>
                      <a:pt x="277" y="177"/>
                    </a:lnTo>
                    <a:lnTo>
                      <a:pt x="240" y="151"/>
                    </a:lnTo>
                    <a:lnTo>
                      <a:pt x="201" y="125"/>
                    </a:lnTo>
                    <a:lnTo>
                      <a:pt x="163" y="100"/>
                    </a:lnTo>
                    <a:lnTo>
                      <a:pt x="126" y="75"/>
                    </a:lnTo>
                    <a:lnTo>
                      <a:pt x="90" y="52"/>
                    </a:lnTo>
                    <a:lnTo>
                      <a:pt x="57" y="32"/>
                    </a:lnTo>
                    <a:lnTo>
                      <a:pt x="27" y="14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3" y="6"/>
                    </a:lnTo>
                    <a:lnTo>
                      <a:pt x="27" y="13"/>
                    </a:lnTo>
                    <a:lnTo>
                      <a:pt x="46" y="23"/>
                    </a:lnTo>
                    <a:lnTo>
                      <a:pt x="71" y="36"/>
                    </a:lnTo>
                    <a:lnTo>
                      <a:pt x="98" y="51"/>
                    </a:lnTo>
                    <a:lnTo>
                      <a:pt x="130" y="68"/>
                    </a:lnTo>
                    <a:lnTo>
                      <a:pt x="164" y="86"/>
                    </a:lnTo>
                    <a:lnTo>
                      <a:pt x="201" y="108"/>
                    </a:lnTo>
                    <a:lnTo>
                      <a:pt x="240" y="131"/>
                    </a:lnTo>
                    <a:lnTo>
                      <a:pt x="280" y="155"/>
                    </a:lnTo>
                    <a:lnTo>
                      <a:pt x="322" y="182"/>
                    </a:lnTo>
                    <a:lnTo>
                      <a:pt x="363" y="210"/>
                    </a:lnTo>
                    <a:lnTo>
                      <a:pt x="405" y="240"/>
                    </a:lnTo>
                    <a:lnTo>
                      <a:pt x="446" y="269"/>
                    </a:lnTo>
                    <a:lnTo>
                      <a:pt x="486" y="301"/>
                    </a:lnTo>
                    <a:lnTo>
                      <a:pt x="458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18">
                <a:extLst>
                  <a:ext uri="{FF2B5EF4-FFF2-40B4-BE49-F238E27FC236}">
                    <a16:creationId xmlns:a16="http://schemas.microsoft.com/office/drawing/2014/main" id="{836EBACC-D16C-4CA6-AAC1-EC27E13E8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1262"/>
                <a:ext cx="197" cy="127"/>
              </a:xfrm>
              <a:custGeom>
                <a:avLst/>
                <a:gdLst>
                  <a:gd name="T0" fmla="*/ 365 w 393"/>
                  <a:gd name="T1" fmla="*/ 253 h 253"/>
                  <a:gd name="T2" fmla="*/ 362 w 393"/>
                  <a:gd name="T3" fmla="*/ 251 h 253"/>
                  <a:gd name="T4" fmla="*/ 354 w 393"/>
                  <a:gd name="T5" fmla="*/ 245 h 253"/>
                  <a:gd name="T6" fmla="*/ 342 w 393"/>
                  <a:gd name="T7" fmla="*/ 235 h 253"/>
                  <a:gd name="T8" fmla="*/ 325 w 393"/>
                  <a:gd name="T9" fmla="*/ 222 h 253"/>
                  <a:gd name="T10" fmla="*/ 306 w 393"/>
                  <a:gd name="T11" fmla="*/ 207 h 253"/>
                  <a:gd name="T12" fmla="*/ 283 w 393"/>
                  <a:gd name="T13" fmla="*/ 190 h 253"/>
                  <a:gd name="T14" fmla="*/ 258 w 393"/>
                  <a:gd name="T15" fmla="*/ 171 h 253"/>
                  <a:gd name="T16" fmla="*/ 231 w 393"/>
                  <a:gd name="T17" fmla="*/ 151 h 253"/>
                  <a:gd name="T18" fmla="*/ 201 w 393"/>
                  <a:gd name="T19" fmla="*/ 130 h 253"/>
                  <a:gd name="T20" fmla="*/ 172 w 393"/>
                  <a:gd name="T21" fmla="*/ 108 h 253"/>
                  <a:gd name="T22" fmla="*/ 141 w 393"/>
                  <a:gd name="T23" fmla="*/ 87 h 253"/>
                  <a:gd name="T24" fmla="*/ 111 w 393"/>
                  <a:gd name="T25" fmla="*/ 66 h 253"/>
                  <a:gd name="T26" fmla="*/ 81 w 393"/>
                  <a:gd name="T27" fmla="*/ 47 h 253"/>
                  <a:gd name="T28" fmla="*/ 52 w 393"/>
                  <a:gd name="T29" fmla="*/ 30 h 253"/>
                  <a:gd name="T30" fmla="*/ 25 w 393"/>
                  <a:gd name="T31" fmla="*/ 13 h 253"/>
                  <a:gd name="T32" fmla="*/ 0 w 393"/>
                  <a:gd name="T33" fmla="*/ 0 h 253"/>
                  <a:gd name="T34" fmla="*/ 2 w 393"/>
                  <a:gd name="T35" fmla="*/ 1 h 253"/>
                  <a:gd name="T36" fmla="*/ 8 w 393"/>
                  <a:gd name="T37" fmla="*/ 3 h 253"/>
                  <a:gd name="T38" fmla="*/ 18 w 393"/>
                  <a:gd name="T39" fmla="*/ 8 h 253"/>
                  <a:gd name="T40" fmla="*/ 32 w 393"/>
                  <a:gd name="T41" fmla="*/ 15 h 253"/>
                  <a:gd name="T42" fmla="*/ 48 w 393"/>
                  <a:gd name="T43" fmla="*/ 23 h 253"/>
                  <a:gd name="T44" fmla="*/ 69 w 393"/>
                  <a:gd name="T45" fmla="*/ 33 h 253"/>
                  <a:gd name="T46" fmla="*/ 92 w 393"/>
                  <a:gd name="T47" fmla="*/ 46 h 253"/>
                  <a:gd name="T48" fmla="*/ 117 w 393"/>
                  <a:gd name="T49" fmla="*/ 59 h 253"/>
                  <a:gd name="T50" fmla="*/ 146 w 393"/>
                  <a:gd name="T51" fmla="*/ 76 h 253"/>
                  <a:gd name="T52" fmla="*/ 176 w 393"/>
                  <a:gd name="T53" fmla="*/ 94 h 253"/>
                  <a:gd name="T54" fmla="*/ 209 w 393"/>
                  <a:gd name="T55" fmla="*/ 115 h 253"/>
                  <a:gd name="T56" fmla="*/ 243 w 393"/>
                  <a:gd name="T57" fmla="*/ 137 h 253"/>
                  <a:gd name="T58" fmla="*/ 278 w 393"/>
                  <a:gd name="T59" fmla="*/ 161 h 253"/>
                  <a:gd name="T60" fmla="*/ 316 w 393"/>
                  <a:gd name="T61" fmla="*/ 187 h 253"/>
                  <a:gd name="T62" fmla="*/ 354 w 393"/>
                  <a:gd name="T63" fmla="*/ 216 h 253"/>
                  <a:gd name="T64" fmla="*/ 393 w 393"/>
                  <a:gd name="T65" fmla="*/ 246 h 253"/>
                  <a:gd name="T66" fmla="*/ 365 w 393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3">
                    <a:moveTo>
                      <a:pt x="365" y="253"/>
                    </a:moveTo>
                    <a:lnTo>
                      <a:pt x="362" y="251"/>
                    </a:lnTo>
                    <a:lnTo>
                      <a:pt x="354" y="245"/>
                    </a:lnTo>
                    <a:lnTo>
                      <a:pt x="342" y="235"/>
                    </a:lnTo>
                    <a:lnTo>
                      <a:pt x="325" y="222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1" y="151"/>
                    </a:lnTo>
                    <a:lnTo>
                      <a:pt x="201" y="130"/>
                    </a:lnTo>
                    <a:lnTo>
                      <a:pt x="172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7" y="59"/>
                    </a:lnTo>
                    <a:lnTo>
                      <a:pt x="146" y="76"/>
                    </a:lnTo>
                    <a:lnTo>
                      <a:pt x="176" y="94"/>
                    </a:lnTo>
                    <a:lnTo>
                      <a:pt x="209" y="115"/>
                    </a:lnTo>
                    <a:lnTo>
                      <a:pt x="243" y="137"/>
                    </a:lnTo>
                    <a:lnTo>
                      <a:pt x="278" y="161"/>
                    </a:lnTo>
                    <a:lnTo>
                      <a:pt x="316" y="187"/>
                    </a:lnTo>
                    <a:lnTo>
                      <a:pt x="354" y="216"/>
                    </a:lnTo>
                    <a:lnTo>
                      <a:pt x="393" y="246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19">
                <a:extLst>
                  <a:ext uri="{FF2B5EF4-FFF2-40B4-BE49-F238E27FC236}">
                    <a16:creationId xmlns:a16="http://schemas.microsoft.com/office/drawing/2014/main" id="{3B545AB6-B368-4331-968D-D0037D952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224"/>
                <a:ext cx="197" cy="127"/>
              </a:xfrm>
              <a:custGeom>
                <a:avLst/>
                <a:gdLst>
                  <a:gd name="T0" fmla="*/ 366 w 395"/>
                  <a:gd name="T1" fmla="*/ 253 h 253"/>
                  <a:gd name="T2" fmla="*/ 364 w 395"/>
                  <a:gd name="T3" fmla="*/ 251 h 253"/>
                  <a:gd name="T4" fmla="*/ 356 w 395"/>
                  <a:gd name="T5" fmla="*/ 245 h 253"/>
                  <a:gd name="T6" fmla="*/ 343 w 395"/>
                  <a:gd name="T7" fmla="*/ 235 h 253"/>
                  <a:gd name="T8" fmla="*/ 327 w 395"/>
                  <a:gd name="T9" fmla="*/ 222 h 253"/>
                  <a:gd name="T10" fmla="*/ 307 w 395"/>
                  <a:gd name="T11" fmla="*/ 207 h 253"/>
                  <a:gd name="T12" fmla="*/ 284 w 395"/>
                  <a:gd name="T13" fmla="*/ 190 h 253"/>
                  <a:gd name="T14" fmla="*/ 259 w 395"/>
                  <a:gd name="T15" fmla="*/ 171 h 253"/>
                  <a:gd name="T16" fmla="*/ 231 w 395"/>
                  <a:gd name="T17" fmla="*/ 150 h 253"/>
                  <a:gd name="T18" fmla="*/ 202 w 395"/>
                  <a:gd name="T19" fmla="*/ 130 h 253"/>
                  <a:gd name="T20" fmla="*/ 173 w 395"/>
                  <a:gd name="T21" fmla="*/ 108 h 253"/>
                  <a:gd name="T22" fmla="*/ 141 w 395"/>
                  <a:gd name="T23" fmla="*/ 87 h 253"/>
                  <a:gd name="T24" fmla="*/ 111 w 395"/>
                  <a:gd name="T25" fmla="*/ 66 h 253"/>
                  <a:gd name="T26" fmla="*/ 82 w 395"/>
                  <a:gd name="T27" fmla="*/ 47 h 253"/>
                  <a:gd name="T28" fmla="*/ 53 w 395"/>
                  <a:gd name="T29" fmla="*/ 29 h 253"/>
                  <a:gd name="T30" fmla="*/ 25 w 395"/>
                  <a:gd name="T31" fmla="*/ 13 h 253"/>
                  <a:gd name="T32" fmla="*/ 0 w 395"/>
                  <a:gd name="T33" fmla="*/ 0 h 253"/>
                  <a:gd name="T34" fmla="*/ 2 w 395"/>
                  <a:gd name="T35" fmla="*/ 1 h 253"/>
                  <a:gd name="T36" fmla="*/ 8 w 395"/>
                  <a:gd name="T37" fmla="*/ 3 h 253"/>
                  <a:gd name="T38" fmla="*/ 18 w 395"/>
                  <a:gd name="T39" fmla="*/ 8 h 253"/>
                  <a:gd name="T40" fmla="*/ 32 w 395"/>
                  <a:gd name="T41" fmla="*/ 15 h 253"/>
                  <a:gd name="T42" fmla="*/ 49 w 395"/>
                  <a:gd name="T43" fmla="*/ 23 h 253"/>
                  <a:gd name="T44" fmla="*/ 69 w 395"/>
                  <a:gd name="T45" fmla="*/ 33 h 253"/>
                  <a:gd name="T46" fmla="*/ 92 w 395"/>
                  <a:gd name="T47" fmla="*/ 46 h 253"/>
                  <a:gd name="T48" fmla="*/ 118 w 395"/>
                  <a:gd name="T49" fmla="*/ 59 h 253"/>
                  <a:gd name="T50" fmla="*/ 146 w 395"/>
                  <a:gd name="T51" fmla="*/ 77 h 253"/>
                  <a:gd name="T52" fmla="*/ 177 w 395"/>
                  <a:gd name="T53" fmla="*/ 94 h 253"/>
                  <a:gd name="T54" fmla="*/ 209 w 395"/>
                  <a:gd name="T55" fmla="*/ 115 h 253"/>
                  <a:gd name="T56" fmla="*/ 244 w 395"/>
                  <a:gd name="T57" fmla="*/ 137 h 253"/>
                  <a:gd name="T58" fmla="*/ 280 w 395"/>
                  <a:gd name="T59" fmla="*/ 162 h 253"/>
                  <a:gd name="T60" fmla="*/ 318 w 395"/>
                  <a:gd name="T61" fmla="*/ 188 h 253"/>
                  <a:gd name="T62" fmla="*/ 356 w 395"/>
                  <a:gd name="T63" fmla="*/ 216 h 253"/>
                  <a:gd name="T64" fmla="*/ 395 w 395"/>
                  <a:gd name="T65" fmla="*/ 247 h 253"/>
                  <a:gd name="T66" fmla="*/ 366 w 395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5" h="253">
                    <a:moveTo>
                      <a:pt x="366" y="253"/>
                    </a:moveTo>
                    <a:lnTo>
                      <a:pt x="364" y="251"/>
                    </a:lnTo>
                    <a:lnTo>
                      <a:pt x="356" y="245"/>
                    </a:lnTo>
                    <a:lnTo>
                      <a:pt x="343" y="235"/>
                    </a:lnTo>
                    <a:lnTo>
                      <a:pt x="327" y="222"/>
                    </a:lnTo>
                    <a:lnTo>
                      <a:pt x="307" y="207"/>
                    </a:lnTo>
                    <a:lnTo>
                      <a:pt x="284" y="190"/>
                    </a:lnTo>
                    <a:lnTo>
                      <a:pt x="259" y="171"/>
                    </a:lnTo>
                    <a:lnTo>
                      <a:pt x="231" y="150"/>
                    </a:lnTo>
                    <a:lnTo>
                      <a:pt x="202" y="130"/>
                    </a:lnTo>
                    <a:lnTo>
                      <a:pt x="173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2" y="47"/>
                    </a:lnTo>
                    <a:lnTo>
                      <a:pt x="53" y="29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9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59"/>
                    </a:lnTo>
                    <a:lnTo>
                      <a:pt x="146" y="77"/>
                    </a:lnTo>
                    <a:lnTo>
                      <a:pt x="177" y="94"/>
                    </a:lnTo>
                    <a:lnTo>
                      <a:pt x="209" y="115"/>
                    </a:lnTo>
                    <a:lnTo>
                      <a:pt x="244" y="137"/>
                    </a:lnTo>
                    <a:lnTo>
                      <a:pt x="280" y="162"/>
                    </a:lnTo>
                    <a:lnTo>
                      <a:pt x="318" y="188"/>
                    </a:lnTo>
                    <a:lnTo>
                      <a:pt x="356" y="216"/>
                    </a:lnTo>
                    <a:lnTo>
                      <a:pt x="395" y="247"/>
                    </a:lnTo>
                    <a:lnTo>
                      <a:pt x="366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20">
                <a:extLst>
                  <a:ext uri="{FF2B5EF4-FFF2-40B4-BE49-F238E27FC236}">
                    <a16:creationId xmlns:a16="http://schemas.microsoft.com/office/drawing/2014/main" id="{4CEEAB13-C1D3-4C0B-BB74-FCA8684D0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" y="1166"/>
                <a:ext cx="237" cy="150"/>
              </a:xfrm>
              <a:custGeom>
                <a:avLst/>
                <a:gdLst>
                  <a:gd name="T0" fmla="*/ 445 w 473"/>
                  <a:gd name="T1" fmla="*/ 301 h 301"/>
                  <a:gd name="T2" fmla="*/ 442 w 473"/>
                  <a:gd name="T3" fmla="*/ 299 h 301"/>
                  <a:gd name="T4" fmla="*/ 432 w 473"/>
                  <a:gd name="T5" fmla="*/ 291 h 301"/>
                  <a:gd name="T6" fmla="*/ 415 w 473"/>
                  <a:gd name="T7" fmla="*/ 279 h 301"/>
                  <a:gd name="T8" fmla="*/ 394 w 473"/>
                  <a:gd name="T9" fmla="*/ 263 h 301"/>
                  <a:gd name="T10" fmla="*/ 368 w 473"/>
                  <a:gd name="T11" fmla="*/ 244 h 301"/>
                  <a:gd name="T12" fmla="*/ 338 w 473"/>
                  <a:gd name="T13" fmla="*/ 223 h 301"/>
                  <a:gd name="T14" fmla="*/ 306 w 473"/>
                  <a:gd name="T15" fmla="*/ 199 h 301"/>
                  <a:gd name="T16" fmla="*/ 271 w 473"/>
                  <a:gd name="T17" fmla="*/ 175 h 301"/>
                  <a:gd name="T18" fmla="*/ 235 w 473"/>
                  <a:gd name="T19" fmla="*/ 150 h 301"/>
                  <a:gd name="T20" fmla="*/ 198 w 473"/>
                  <a:gd name="T21" fmla="*/ 125 h 301"/>
                  <a:gd name="T22" fmla="*/ 160 w 473"/>
                  <a:gd name="T23" fmla="*/ 99 h 301"/>
                  <a:gd name="T24" fmla="*/ 124 w 473"/>
                  <a:gd name="T25" fmla="*/ 75 h 301"/>
                  <a:gd name="T26" fmla="*/ 88 w 473"/>
                  <a:gd name="T27" fmla="*/ 52 h 301"/>
                  <a:gd name="T28" fmla="*/ 56 w 473"/>
                  <a:gd name="T29" fmla="*/ 32 h 301"/>
                  <a:gd name="T30" fmla="*/ 26 w 473"/>
                  <a:gd name="T31" fmla="*/ 14 h 301"/>
                  <a:gd name="T32" fmla="*/ 0 w 473"/>
                  <a:gd name="T33" fmla="*/ 0 h 301"/>
                  <a:gd name="T34" fmla="*/ 3 w 473"/>
                  <a:gd name="T35" fmla="*/ 1 h 301"/>
                  <a:gd name="T36" fmla="*/ 11 w 473"/>
                  <a:gd name="T37" fmla="*/ 6 h 301"/>
                  <a:gd name="T38" fmla="*/ 25 w 473"/>
                  <a:gd name="T39" fmla="*/ 13 h 301"/>
                  <a:gd name="T40" fmla="*/ 45 w 473"/>
                  <a:gd name="T41" fmla="*/ 22 h 301"/>
                  <a:gd name="T42" fmla="*/ 68 w 473"/>
                  <a:gd name="T43" fmla="*/ 35 h 301"/>
                  <a:gd name="T44" fmla="*/ 94 w 473"/>
                  <a:gd name="T45" fmla="*/ 49 h 301"/>
                  <a:gd name="T46" fmla="*/ 124 w 473"/>
                  <a:gd name="T47" fmla="*/ 66 h 301"/>
                  <a:gd name="T48" fmla="*/ 157 w 473"/>
                  <a:gd name="T49" fmla="*/ 84 h 301"/>
                  <a:gd name="T50" fmla="*/ 193 w 473"/>
                  <a:gd name="T51" fmla="*/ 105 h 301"/>
                  <a:gd name="T52" fmla="*/ 231 w 473"/>
                  <a:gd name="T53" fmla="*/ 127 h 301"/>
                  <a:gd name="T54" fmla="*/ 270 w 473"/>
                  <a:gd name="T55" fmla="*/ 151 h 301"/>
                  <a:gd name="T56" fmla="*/ 311 w 473"/>
                  <a:gd name="T57" fmla="*/ 178 h 301"/>
                  <a:gd name="T58" fmla="*/ 351 w 473"/>
                  <a:gd name="T59" fmla="*/ 204 h 301"/>
                  <a:gd name="T60" fmla="*/ 392 w 473"/>
                  <a:gd name="T61" fmla="*/ 233 h 301"/>
                  <a:gd name="T62" fmla="*/ 433 w 473"/>
                  <a:gd name="T63" fmla="*/ 263 h 301"/>
                  <a:gd name="T64" fmla="*/ 473 w 473"/>
                  <a:gd name="T65" fmla="*/ 294 h 301"/>
                  <a:gd name="T66" fmla="*/ 445 w 473"/>
                  <a:gd name="T6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3" h="301">
                    <a:moveTo>
                      <a:pt x="445" y="301"/>
                    </a:moveTo>
                    <a:lnTo>
                      <a:pt x="442" y="299"/>
                    </a:lnTo>
                    <a:lnTo>
                      <a:pt x="432" y="291"/>
                    </a:lnTo>
                    <a:lnTo>
                      <a:pt x="415" y="279"/>
                    </a:lnTo>
                    <a:lnTo>
                      <a:pt x="394" y="263"/>
                    </a:lnTo>
                    <a:lnTo>
                      <a:pt x="368" y="244"/>
                    </a:lnTo>
                    <a:lnTo>
                      <a:pt x="338" y="223"/>
                    </a:lnTo>
                    <a:lnTo>
                      <a:pt x="306" y="199"/>
                    </a:lnTo>
                    <a:lnTo>
                      <a:pt x="271" y="175"/>
                    </a:lnTo>
                    <a:lnTo>
                      <a:pt x="235" y="150"/>
                    </a:lnTo>
                    <a:lnTo>
                      <a:pt x="198" y="125"/>
                    </a:lnTo>
                    <a:lnTo>
                      <a:pt x="160" y="99"/>
                    </a:lnTo>
                    <a:lnTo>
                      <a:pt x="124" y="75"/>
                    </a:lnTo>
                    <a:lnTo>
                      <a:pt x="88" y="52"/>
                    </a:lnTo>
                    <a:lnTo>
                      <a:pt x="56" y="32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1" y="6"/>
                    </a:lnTo>
                    <a:lnTo>
                      <a:pt x="25" y="13"/>
                    </a:lnTo>
                    <a:lnTo>
                      <a:pt x="45" y="22"/>
                    </a:lnTo>
                    <a:lnTo>
                      <a:pt x="68" y="35"/>
                    </a:lnTo>
                    <a:lnTo>
                      <a:pt x="94" y="49"/>
                    </a:lnTo>
                    <a:lnTo>
                      <a:pt x="124" y="66"/>
                    </a:lnTo>
                    <a:lnTo>
                      <a:pt x="157" y="84"/>
                    </a:lnTo>
                    <a:lnTo>
                      <a:pt x="193" y="105"/>
                    </a:lnTo>
                    <a:lnTo>
                      <a:pt x="231" y="127"/>
                    </a:lnTo>
                    <a:lnTo>
                      <a:pt x="270" y="151"/>
                    </a:lnTo>
                    <a:lnTo>
                      <a:pt x="311" y="178"/>
                    </a:lnTo>
                    <a:lnTo>
                      <a:pt x="351" y="204"/>
                    </a:lnTo>
                    <a:lnTo>
                      <a:pt x="392" y="233"/>
                    </a:lnTo>
                    <a:lnTo>
                      <a:pt x="433" y="263"/>
                    </a:lnTo>
                    <a:lnTo>
                      <a:pt x="473" y="294"/>
                    </a:lnTo>
                    <a:lnTo>
                      <a:pt x="445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21">
                <a:extLst>
                  <a:ext uri="{FF2B5EF4-FFF2-40B4-BE49-F238E27FC236}">
                    <a16:creationId xmlns:a16="http://schemas.microsoft.com/office/drawing/2014/main" id="{2B48E800-92B6-49FB-BFF2-BD74268E6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64"/>
                <a:ext cx="160" cy="108"/>
              </a:xfrm>
              <a:custGeom>
                <a:avLst/>
                <a:gdLst>
                  <a:gd name="T0" fmla="*/ 310 w 319"/>
                  <a:gd name="T1" fmla="*/ 214 h 214"/>
                  <a:gd name="T2" fmla="*/ 308 w 319"/>
                  <a:gd name="T3" fmla="*/ 213 h 214"/>
                  <a:gd name="T4" fmla="*/ 302 w 319"/>
                  <a:gd name="T5" fmla="*/ 207 h 214"/>
                  <a:gd name="T6" fmla="*/ 293 w 319"/>
                  <a:gd name="T7" fmla="*/ 200 h 214"/>
                  <a:gd name="T8" fmla="*/ 280 w 319"/>
                  <a:gd name="T9" fmla="*/ 190 h 214"/>
                  <a:gd name="T10" fmla="*/ 264 w 319"/>
                  <a:gd name="T11" fmla="*/ 177 h 214"/>
                  <a:gd name="T12" fmla="*/ 245 w 319"/>
                  <a:gd name="T13" fmla="*/ 163 h 214"/>
                  <a:gd name="T14" fmla="*/ 226 w 319"/>
                  <a:gd name="T15" fmla="*/ 147 h 214"/>
                  <a:gd name="T16" fmla="*/ 204 w 319"/>
                  <a:gd name="T17" fmla="*/ 131 h 214"/>
                  <a:gd name="T18" fmla="*/ 180 w 319"/>
                  <a:gd name="T19" fmla="*/ 114 h 214"/>
                  <a:gd name="T20" fmla="*/ 154 w 319"/>
                  <a:gd name="T21" fmla="*/ 95 h 214"/>
                  <a:gd name="T22" fmla="*/ 129 w 319"/>
                  <a:gd name="T23" fmla="*/ 78 h 214"/>
                  <a:gd name="T24" fmla="*/ 103 w 319"/>
                  <a:gd name="T25" fmla="*/ 61 h 214"/>
                  <a:gd name="T26" fmla="*/ 76 w 319"/>
                  <a:gd name="T27" fmla="*/ 44 h 214"/>
                  <a:gd name="T28" fmla="*/ 51 w 319"/>
                  <a:gd name="T29" fmla="*/ 28 h 214"/>
                  <a:gd name="T30" fmla="*/ 24 w 319"/>
                  <a:gd name="T31" fmla="*/ 13 h 214"/>
                  <a:gd name="T32" fmla="*/ 0 w 319"/>
                  <a:gd name="T33" fmla="*/ 0 h 214"/>
                  <a:gd name="T34" fmla="*/ 1 w 319"/>
                  <a:gd name="T35" fmla="*/ 0 h 214"/>
                  <a:gd name="T36" fmla="*/ 6 w 319"/>
                  <a:gd name="T37" fmla="*/ 2 h 214"/>
                  <a:gd name="T38" fmla="*/ 14 w 319"/>
                  <a:gd name="T39" fmla="*/ 4 h 214"/>
                  <a:gd name="T40" fmla="*/ 23 w 319"/>
                  <a:gd name="T41" fmla="*/ 9 h 214"/>
                  <a:gd name="T42" fmla="*/ 36 w 319"/>
                  <a:gd name="T43" fmla="*/ 15 h 214"/>
                  <a:gd name="T44" fmla="*/ 52 w 319"/>
                  <a:gd name="T45" fmla="*/ 22 h 214"/>
                  <a:gd name="T46" fmla="*/ 69 w 319"/>
                  <a:gd name="T47" fmla="*/ 30 h 214"/>
                  <a:gd name="T48" fmla="*/ 89 w 319"/>
                  <a:gd name="T49" fmla="*/ 40 h 214"/>
                  <a:gd name="T50" fmla="*/ 112 w 319"/>
                  <a:gd name="T51" fmla="*/ 52 h 214"/>
                  <a:gd name="T52" fmla="*/ 136 w 319"/>
                  <a:gd name="T53" fmla="*/ 66 h 214"/>
                  <a:gd name="T54" fmla="*/ 162 w 319"/>
                  <a:gd name="T55" fmla="*/ 82 h 214"/>
                  <a:gd name="T56" fmla="*/ 190 w 319"/>
                  <a:gd name="T57" fmla="*/ 99 h 214"/>
                  <a:gd name="T58" fmla="*/ 220 w 319"/>
                  <a:gd name="T59" fmla="*/ 119 h 214"/>
                  <a:gd name="T60" fmla="*/ 251 w 319"/>
                  <a:gd name="T61" fmla="*/ 140 h 214"/>
                  <a:gd name="T62" fmla="*/ 285 w 319"/>
                  <a:gd name="T63" fmla="*/ 165 h 214"/>
                  <a:gd name="T64" fmla="*/ 319 w 319"/>
                  <a:gd name="T65" fmla="*/ 191 h 214"/>
                  <a:gd name="T66" fmla="*/ 310 w 319"/>
                  <a:gd name="T6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9" h="214">
                    <a:moveTo>
                      <a:pt x="310" y="214"/>
                    </a:moveTo>
                    <a:lnTo>
                      <a:pt x="308" y="213"/>
                    </a:lnTo>
                    <a:lnTo>
                      <a:pt x="302" y="207"/>
                    </a:lnTo>
                    <a:lnTo>
                      <a:pt x="293" y="200"/>
                    </a:lnTo>
                    <a:lnTo>
                      <a:pt x="280" y="190"/>
                    </a:lnTo>
                    <a:lnTo>
                      <a:pt x="264" y="177"/>
                    </a:lnTo>
                    <a:lnTo>
                      <a:pt x="245" y="163"/>
                    </a:lnTo>
                    <a:lnTo>
                      <a:pt x="226" y="147"/>
                    </a:lnTo>
                    <a:lnTo>
                      <a:pt x="204" y="131"/>
                    </a:lnTo>
                    <a:lnTo>
                      <a:pt x="180" y="114"/>
                    </a:lnTo>
                    <a:lnTo>
                      <a:pt x="154" y="95"/>
                    </a:lnTo>
                    <a:lnTo>
                      <a:pt x="129" y="78"/>
                    </a:lnTo>
                    <a:lnTo>
                      <a:pt x="103" y="61"/>
                    </a:lnTo>
                    <a:lnTo>
                      <a:pt x="76" y="44"/>
                    </a:lnTo>
                    <a:lnTo>
                      <a:pt x="51" y="2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36" y="15"/>
                    </a:lnTo>
                    <a:lnTo>
                      <a:pt x="52" y="22"/>
                    </a:lnTo>
                    <a:lnTo>
                      <a:pt x="69" y="30"/>
                    </a:lnTo>
                    <a:lnTo>
                      <a:pt x="89" y="40"/>
                    </a:lnTo>
                    <a:lnTo>
                      <a:pt x="112" y="52"/>
                    </a:lnTo>
                    <a:lnTo>
                      <a:pt x="136" y="66"/>
                    </a:lnTo>
                    <a:lnTo>
                      <a:pt x="162" y="82"/>
                    </a:lnTo>
                    <a:lnTo>
                      <a:pt x="190" y="99"/>
                    </a:lnTo>
                    <a:lnTo>
                      <a:pt x="220" y="119"/>
                    </a:lnTo>
                    <a:lnTo>
                      <a:pt x="251" y="140"/>
                    </a:lnTo>
                    <a:lnTo>
                      <a:pt x="285" y="165"/>
                    </a:lnTo>
                    <a:lnTo>
                      <a:pt x="319" y="191"/>
                    </a:lnTo>
                    <a:lnTo>
                      <a:pt x="310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7E664286-1939-41B2-AA9B-6006322AD06C}"/>
                </a:ext>
              </a:extLst>
            </p:cNvPr>
            <p:cNvSpPr txBox="1"/>
            <p:nvPr/>
          </p:nvSpPr>
          <p:spPr>
            <a:xfrm rot="20410973">
              <a:off x="6031662" y="4126240"/>
              <a:ext cx="7260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10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A1FD206D-7294-40E0-8268-8FA46BC94599}"/>
              </a:ext>
            </a:extLst>
          </p:cNvPr>
          <p:cNvGrpSpPr/>
          <p:nvPr/>
        </p:nvGrpSpPr>
        <p:grpSpPr>
          <a:xfrm rot="1628543">
            <a:off x="4103401" y="1407564"/>
            <a:ext cx="1731963" cy="1227138"/>
            <a:chOff x="6165690" y="2913063"/>
            <a:chExt cx="1731963" cy="1227138"/>
          </a:xfrm>
        </p:grpSpPr>
        <p:grpSp>
          <p:nvGrpSpPr>
            <p:cNvPr id="303" name="Group 28">
              <a:extLst>
                <a:ext uri="{FF2B5EF4-FFF2-40B4-BE49-F238E27FC236}">
                  <a16:creationId xmlns:a16="http://schemas.microsoft.com/office/drawing/2014/main" id="{2FCB58E4-6B66-46F0-9259-07B7D4B50A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65690" y="2913063"/>
              <a:ext cx="1731963" cy="1227138"/>
              <a:chOff x="2226" y="931"/>
              <a:chExt cx="1091" cy="773"/>
            </a:xfrm>
          </p:grpSpPr>
          <p:sp>
            <p:nvSpPr>
              <p:cNvPr id="305" name="Freeform 62">
                <a:extLst>
                  <a:ext uri="{FF2B5EF4-FFF2-40B4-BE49-F238E27FC236}">
                    <a16:creationId xmlns:a16="http://schemas.microsoft.com/office/drawing/2014/main" id="{BF1C7098-B784-43EE-A8B7-545F2FF23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1117"/>
                <a:ext cx="57" cy="25"/>
              </a:xfrm>
              <a:custGeom>
                <a:avLst/>
                <a:gdLst>
                  <a:gd name="T0" fmla="*/ 0 w 116"/>
                  <a:gd name="T1" fmla="*/ 0 h 50"/>
                  <a:gd name="T2" fmla="*/ 4 w 116"/>
                  <a:gd name="T3" fmla="*/ 2 h 50"/>
                  <a:gd name="T4" fmla="*/ 12 w 116"/>
                  <a:gd name="T5" fmla="*/ 6 h 50"/>
                  <a:gd name="T6" fmla="*/ 23 w 116"/>
                  <a:gd name="T7" fmla="*/ 12 h 50"/>
                  <a:gd name="T8" fmla="*/ 40 w 116"/>
                  <a:gd name="T9" fmla="*/ 19 h 50"/>
                  <a:gd name="T10" fmla="*/ 57 w 116"/>
                  <a:gd name="T11" fmla="*/ 27 h 50"/>
                  <a:gd name="T12" fmla="*/ 76 w 116"/>
                  <a:gd name="T13" fmla="*/ 35 h 50"/>
                  <a:gd name="T14" fmla="*/ 96 w 116"/>
                  <a:gd name="T15" fmla="*/ 43 h 50"/>
                  <a:gd name="T16" fmla="*/ 116 w 116"/>
                  <a:gd name="T17" fmla="*/ 50 h 50"/>
                  <a:gd name="T18" fmla="*/ 114 w 116"/>
                  <a:gd name="T19" fmla="*/ 50 h 50"/>
                  <a:gd name="T20" fmla="*/ 110 w 116"/>
                  <a:gd name="T21" fmla="*/ 50 h 50"/>
                  <a:gd name="T22" fmla="*/ 101 w 116"/>
                  <a:gd name="T23" fmla="*/ 49 h 50"/>
                  <a:gd name="T24" fmla="*/ 89 w 116"/>
                  <a:gd name="T25" fmla="*/ 46 h 50"/>
                  <a:gd name="T26" fmla="*/ 74 w 116"/>
                  <a:gd name="T27" fmla="*/ 42 h 50"/>
                  <a:gd name="T28" fmla="*/ 53 w 116"/>
                  <a:gd name="T29" fmla="*/ 36 h 50"/>
                  <a:gd name="T30" fmla="*/ 30 w 116"/>
                  <a:gd name="T31" fmla="*/ 28 h 50"/>
                  <a:gd name="T32" fmla="*/ 2 w 116"/>
                  <a:gd name="T33" fmla="*/ 17 h 50"/>
                  <a:gd name="T34" fmla="*/ 0 w 116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0">
                    <a:moveTo>
                      <a:pt x="0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23" y="12"/>
                    </a:lnTo>
                    <a:lnTo>
                      <a:pt x="40" y="19"/>
                    </a:lnTo>
                    <a:lnTo>
                      <a:pt x="57" y="27"/>
                    </a:lnTo>
                    <a:lnTo>
                      <a:pt x="76" y="35"/>
                    </a:lnTo>
                    <a:lnTo>
                      <a:pt x="96" y="43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0" y="50"/>
                    </a:lnTo>
                    <a:lnTo>
                      <a:pt x="101" y="49"/>
                    </a:lnTo>
                    <a:lnTo>
                      <a:pt x="89" y="46"/>
                    </a:lnTo>
                    <a:lnTo>
                      <a:pt x="74" y="42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63">
                <a:extLst>
                  <a:ext uri="{FF2B5EF4-FFF2-40B4-BE49-F238E27FC236}">
                    <a16:creationId xmlns:a16="http://schemas.microsoft.com/office/drawing/2014/main" id="{5F0295D1-671F-4B08-9B10-B32273165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1137"/>
                <a:ext cx="58" cy="25"/>
              </a:xfrm>
              <a:custGeom>
                <a:avLst/>
                <a:gdLst>
                  <a:gd name="T0" fmla="*/ 0 w 117"/>
                  <a:gd name="T1" fmla="*/ 0 h 50"/>
                  <a:gd name="T2" fmla="*/ 4 w 117"/>
                  <a:gd name="T3" fmla="*/ 1 h 50"/>
                  <a:gd name="T4" fmla="*/ 12 w 117"/>
                  <a:gd name="T5" fmla="*/ 5 h 50"/>
                  <a:gd name="T6" fmla="*/ 23 w 117"/>
                  <a:gd name="T7" fmla="*/ 11 h 50"/>
                  <a:gd name="T8" fmla="*/ 39 w 117"/>
                  <a:gd name="T9" fmla="*/ 18 h 50"/>
                  <a:gd name="T10" fmla="*/ 58 w 117"/>
                  <a:gd name="T11" fmla="*/ 26 h 50"/>
                  <a:gd name="T12" fmla="*/ 77 w 117"/>
                  <a:gd name="T13" fmla="*/ 35 h 50"/>
                  <a:gd name="T14" fmla="*/ 97 w 117"/>
                  <a:gd name="T15" fmla="*/ 43 h 50"/>
                  <a:gd name="T16" fmla="*/ 117 w 117"/>
                  <a:gd name="T17" fmla="*/ 50 h 50"/>
                  <a:gd name="T18" fmla="*/ 115 w 117"/>
                  <a:gd name="T19" fmla="*/ 50 h 50"/>
                  <a:gd name="T20" fmla="*/ 110 w 117"/>
                  <a:gd name="T21" fmla="*/ 50 h 50"/>
                  <a:gd name="T22" fmla="*/ 102 w 117"/>
                  <a:gd name="T23" fmla="*/ 48 h 50"/>
                  <a:gd name="T24" fmla="*/ 90 w 117"/>
                  <a:gd name="T25" fmla="*/ 46 h 50"/>
                  <a:gd name="T26" fmla="*/ 74 w 117"/>
                  <a:gd name="T27" fmla="*/ 42 h 50"/>
                  <a:gd name="T28" fmla="*/ 54 w 117"/>
                  <a:gd name="T29" fmla="*/ 36 h 50"/>
                  <a:gd name="T30" fmla="*/ 30 w 117"/>
                  <a:gd name="T31" fmla="*/ 28 h 50"/>
                  <a:gd name="T32" fmla="*/ 1 w 117"/>
                  <a:gd name="T33" fmla="*/ 17 h 50"/>
                  <a:gd name="T34" fmla="*/ 0 w 117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0">
                    <a:moveTo>
                      <a:pt x="0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8" y="26"/>
                    </a:lnTo>
                    <a:lnTo>
                      <a:pt x="77" y="35"/>
                    </a:lnTo>
                    <a:lnTo>
                      <a:pt x="97" y="43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0" y="50"/>
                    </a:lnTo>
                    <a:lnTo>
                      <a:pt x="102" y="48"/>
                    </a:lnTo>
                    <a:lnTo>
                      <a:pt x="90" y="46"/>
                    </a:lnTo>
                    <a:lnTo>
                      <a:pt x="74" y="42"/>
                    </a:lnTo>
                    <a:lnTo>
                      <a:pt x="54" y="36"/>
                    </a:lnTo>
                    <a:lnTo>
                      <a:pt x="30" y="28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64">
                <a:extLst>
                  <a:ext uri="{FF2B5EF4-FFF2-40B4-BE49-F238E27FC236}">
                    <a16:creationId xmlns:a16="http://schemas.microsoft.com/office/drawing/2014/main" id="{EFAE1C1F-7FB1-404F-8395-72358CE63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157"/>
                <a:ext cx="57" cy="25"/>
              </a:xfrm>
              <a:custGeom>
                <a:avLst/>
                <a:gdLst>
                  <a:gd name="T0" fmla="*/ 0 w 115"/>
                  <a:gd name="T1" fmla="*/ 0 h 49"/>
                  <a:gd name="T2" fmla="*/ 3 w 115"/>
                  <a:gd name="T3" fmla="*/ 1 h 49"/>
                  <a:gd name="T4" fmla="*/ 12 w 115"/>
                  <a:gd name="T5" fmla="*/ 6 h 49"/>
                  <a:gd name="T6" fmla="*/ 23 w 115"/>
                  <a:gd name="T7" fmla="*/ 11 h 49"/>
                  <a:gd name="T8" fmla="*/ 39 w 115"/>
                  <a:gd name="T9" fmla="*/ 18 h 49"/>
                  <a:gd name="T10" fmla="*/ 56 w 115"/>
                  <a:gd name="T11" fmla="*/ 26 h 49"/>
                  <a:gd name="T12" fmla="*/ 76 w 115"/>
                  <a:gd name="T13" fmla="*/ 34 h 49"/>
                  <a:gd name="T14" fmla="*/ 96 w 115"/>
                  <a:gd name="T15" fmla="*/ 43 h 49"/>
                  <a:gd name="T16" fmla="*/ 115 w 115"/>
                  <a:gd name="T17" fmla="*/ 49 h 49"/>
                  <a:gd name="T18" fmla="*/ 114 w 115"/>
                  <a:gd name="T19" fmla="*/ 49 h 49"/>
                  <a:gd name="T20" fmla="*/ 109 w 115"/>
                  <a:gd name="T21" fmla="*/ 49 h 49"/>
                  <a:gd name="T22" fmla="*/ 100 w 115"/>
                  <a:gd name="T23" fmla="*/ 48 h 49"/>
                  <a:gd name="T24" fmla="*/ 89 w 115"/>
                  <a:gd name="T25" fmla="*/ 46 h 49"/>
                  <a:gd name="T26" fmla="*/ 74 w 115"/>
                  <a:gd name="T27" fmla="*/ 41 h 49"/>
                  <a:gd name="T28" fmla="*/ 53 w 115"/>
                  <a:gd name="T29" fmla="*/ 36 h 49"/>
                  <a:gd name="T30" fmla="*/ 30 w 115"/>
                  <a:gd name="T31" fmla="*/ 28 h 49"/>
                  <a:gd name="T32" fmla="*/ 1 w 115"/>
                  <a:gd name="T33" fmla="*/ 16 h 49"/>
                  <a:gd name="T34" fmla="*/ 0 w 115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49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6" y="26"/>
                    </a:lnTo>
                    <a:lnTo>
                      <a:pt x="76" y="34"/>
                    </a:lnTo>
                    <a:lnTo>
                      <a:pt x="96" y="43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09" y="49"/>
                    </a:lnTo>
                    <a:lnTo>
                      <a:pt x="100" y="48"/>
                    </a:lnTo>
                    <a:lnTo>
                      <a:pt x="89" y="46"/>
                    </a:lnTo>
                    <a:lnTo>
                      <a:pt x="74" y="41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65">
                <a:extLst>
                  <a:ext uri="{FF2B5EF4-FFF2-40B4-BE49-F238E27FC236}">
                    <a16:creationId xmlns:a16="http://schemas.microsoft.com/office/drawing/2014/main" id="{D01BF365-A2B6-4485-9BCE-4AA0D3038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1177"/>
                <a:ext cx="58" cy="25"/>
              </a:xfrm>
              <a:custGeom>
                <a:avLst/>
                <a:gdLst>
                  <a:gd name="T0" fmla="*/ 0 w 116"/>
                  <a:gd name="T1" fmla="*/ 0 h 51"/>
                  <a:gd name="T2" fmla="*/ 3 w 116"/>
                  <a:gd name="T3" fmla="*/ 1 h 51"/>
                  <a:gd name="T4" fmla="*/ 11 w 116"/>
                  <a:gd name="T5" fmla="*/ 6 h 51"/>
                  <a:gd name="T6" fmla="*/ 23 w 116"/>
                  <a:gd name="T7" fmla="*/ 12 h 51"/>
                  <a:gd name="T8" fmla="*/ 39 w 116"/>
                  <a:gd name="T9" fmla="*/ 18 h 51"/>
                  <a:gd name="T10" fmla="*/ 57 w 116"/>
                  <a:gd name="T11" fmla="*/ 27 h 51"/>
                  <a:gd name="T12" fmla="*/ 77 w 116"/>
                  <a:gd name="T13" fmla="*/ 36 h 51"/>
                  <a:gd name="T14" fmla="*/ 96 w 116"/>
                  <a:gd name="T15" fmla="*/ 44 h 51"/>
                  <a:gd name="T16" fmla="*/ 116 w 116"/>
                  <a:gd name="T17" fmla="*/ 51 h 51"/>
                  <a:gd name="T18" fmla="*/ 115 w 116"/>
                  <a:gd name="T19" fmla="*/ 51 h 51"/>
                  <a:gd name="T20" fmla="*/ 109 w 116"/>
                  <a:gd name="T21" fmla="*/ 51 h 51"/>
                  <a:gd name="T22" fmla="*/ 101 w 116"/>
                  <a:gd name="T23" fmla="*/ 48 h 51"/>
                  <a:gd name="T24" fmla="*/ 90 w 116"/>
                  <a:gd name="T25" fmla="*/ 46 h 51"/>
                  <a:gd name="T26" fmla="*/ 73 w 116"/>
                  <a:gd name="T27" fmla="*/ 43 h 51"/>
                  <a:gd name="T28" fmla="*/ 54 w 116"/>
                  <a:gd name="T29" fmla="*/ 37 h 51"/>
                  <a:gd name="T30" fmla="*/ 30 w 116"/>
                  <a:gd name="T31" fmla="*/ 29 h 51"/>
                  <a:gd name="T32" fmla="*/ 1 w 116"/>
                  <a:gd name="T33" fmla="*/ 17 h 51"/>
                  <a:gd name="T34" fmla="*/ 0 w 116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1">
                    <a:moveTo>
                      <a:pt x="0" y="0"/>
                    </a:moveTo>
                    <a:lnTo>
                      <a:pt x="3" y="1"/>
                    </a:lnTo>
                    <a:lnTo>
                      <a:pt x="11" y="6"/>
                    </a:lnTo>
                    <a:lnTo>
                      <a:pt x="23" y="12"/>
                    </a:lnTo>
                    <a:lnTo>
                      <a:pt x="39" y="18"/>
                    </a:lnTo>
                    <a:lnTo>
                      <a:pt x="57" y="27"/>
                    </a:lnTo>
                    <a:lnTo>
                      <a:pt x="77" y="36"/>
                    </a:lnTo>
                    <a:lnTo>
                      <a:pt x="96" y="44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09" y="51"/>
                    </a:lnTo>
                    <a:lnTo>
                      <a:pt x="101" y="48"/>
                    </a:lnTo>
                    <a:lnTo>
                      <a:pt x="90" y="46"/>
                    </a:lnTo>
                    <a:lnTo>
                      <a:pt x="73" y="43"/>
                    </a:lnTo>
                    <a:lnTo>
                      <a:pt x="54" y="37"/>
                    </a:lnTo>
                    <a:lnTo>
                      <a:pt x="30" y="29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79">
                <a:extLst>
                  <a:ext uri="{FF2B5EF4-FFF2-40B4-BE49-F238E27FC236}">
                    <a16:creationId xmlns:a16="http://schemas.microsoft.com/office/drawing/2014/main" id="{C0C89F19-1AC2-4877-871E-FDD8EF5E6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953"/>
                <a:ext cx="1049" cy="751"/>
              </a:xfrm>
              <a:custGeom>
                <a:avLst/>
                <a:gdLst>
                  <a:gd name="T0" fmla="*/ 129 w 2099"/>
                  <a:gd name="T1" fmla="*/ 794 h 1501"/>
                  <a:gd name="T2" fmla="*/ 164 w 2099"/>
                  <a:gd name="T3" fmla="*/ 789 h 1501"/>
                  <a:gd name="T4" fmla="*/ 225 w 2099"/>
                  <a:gd name="T5" fmla="*/ 788 h 1501"/>
                  <a:gd name="T6" fmla="*/ 295 w 2099"/>
                  <a:gd name="T7" fmla="*/ 801 h 1501"/>
                  <a:gd name="T8" fmla="*/ 361 w 2099"/>
                  <a:gd name="T9" fmla="*/ 838 h 1501"/>
                  <a:gd name="T10" fmla="*/ 403 w 2099"/>
                  <a:gd name="T11" fmla="*/ 908 h 1501"/>
                  <a:gd name="T12" fmla="*/ 385 w 2099"/>
                  <a:gd name="T13" fmla="*/ 1044 h 1501"/>
                  <a:gd name="T14" fmla="*/ 307 w 2099"/>
                  <a:gd name="T15" fmla="*/ 1105 h 1501"/>
                  <a:gd name="T16" fmla="*/ 286 w 2099"/>
                  <a:gd name="T17" fmla="*/ 1128 h 1501"/>
                  <a:gd name="T18" fmla="*/ 338 w 2099"/>
                  <a:gd name="T19" fmla="*/ 1280 h 1501"/>
                  <a:gd name="T20" fmla="*/ 389 w 2099"/>
                  <a:gd name="T21" fmla="*/ 1463 h 1501"/>
                  <a:gd name="T22" fmla="*/ 404 w 2099"/>
                  <a:gd name="T23" fmla="*/ 1497 h 1501"/>
                  <a:gd name="T24" fmla="*/ 457 w 2099"/>
                  <a:gd name="T25" fmla="*/ 1472 h 1501"/>
                  <a:gd name="T26" fmla="*/ 550 w 2099"/>
                  <a:gd name="T27" fmla="*/ 1432 h 1501"/>
                  <a:gd name="T28" fmla="*/ 675 w 2099"/>
                  <a:gd name="T29" fmla="*/ 1378 h 1501"/>
                  <a:gd name="T30" fmla="*/ 832 w 2099"/>
                  <a:gd name="T31" fmla="*/ 1313 h 1501"/>
                  <a:gd name="T32" fmla="*/ 1011 w 2099"/>
                  <a:gd name="T33" fmla="*/ 1243 h 1501"/>
                  <a:gd name="T34" fmla="*/ 1211 w 2099"/>
                  <a:gd name="T35" fmla="*/ 1168 h 1501"/>
                  <a:gd name="T36" fmla="*/ 1425 w 2099"/>
                  <a:gd name="T37" fmla="*/ 1093 h 1501"/>
                  <a:gd name="T38" fmla="*/ 1647 w 2099"/>
                  <a:gd name="T39" fmla="*/ 1021 h 1501"/>
                  <a:gd name="T40" fmla="*/ 1873 w 2099"/>
                  <a:gd name="T41" fmla="*/ 955 h 1501"/>
                  <a:gd name="T42" fmla="*/ 2099 w 2099"/>
                  <a:gd name="T43" fmla="*/ 900 h 1501"/>
                  <a:gd name="T44" fmla="*/ 1910 w 2099"/>
                  <a:gd name="T45" fmla="*/ 584 h 1501"/>
                  <a:gd name="T46" fmla="*/ 1870 w 2099"/>
                  <a:gd name="T47" fmla="*/ 595 h 1501"/>
                  <a:gd name="T48" fmla="*/ 1810 w 2099"/>
                  <a:gd name="T49" fmla="*/ 604 h 1501"/>
                  <a:gd name="T50" fmla="*/ 1743 w 2099"/>
                  <a:gd name="T51" fmla="*/ 599 h 1501"/>
                  <a:gd name="T52" fmla="*/ 1685 w 2099"/>
                  <a:gd name="T53" fmla="*/ 570 h 1501"/>
                  <a:gd name="T54" fmla="*/ 1647 w 2099"/>
                  <a:gd name="T55" fmla="*/ 489 h 1501"/>
                  <a:gd name="T56" fmla="*/ 1681 w 2099"/>
                  <a:gd name="T57" fmla="*/ 379 h 1501"/>
                  <a:gd name="T58" fmla="*/ 1737 w 2099"/>
                  <a:gd name="T59" fmla="*/ 324 h 1501"/>
                  <a:gd name="T60" fmla="*/ 1716 w 2099"/>
                  <a:gd name="T61" fmla="*/ 277 h 1501"/>
                  <a:gd name="T62" fmla="*/ 1624 w 2099"/>
                  <a:gd name="T63" fmla="*/ 122 h 1501"/>
                  <a:gd name="T64" fmla="*/ 1567 w 2099"/>
                  <a:gd name="T65" fmla="*/ 0 h 1501"/>
                  <a:gd name="T66" fmla="*/ 1553 w 2099"/>
                  <a:gd name="T67" fmla="*/ 9 h 1501"/>
                  <a:gd name="T68" fmla="*/ 1511 w 2099"/>
                  <a:gd name="T69" fmla="*/ 36 h 1501"/>
                  <a:gd name="T70" fmla="*/ 1442 w 2099"/>
                  <a:gd name="T71" fmla="*/ 76 h 1501"/>
                  <a:gd name="T72" fmla="*/ 1346 w 2099"/>
                  <a:gd name="T73" fmla="*/ 126 h 1501"/>
                  <a:gd name="T74" fmla="*/ 1221 w 2099"/>
                  <a:gd name="T75" fmla="*/ 182 h 1501"/>
                  <a:gd name="T76" fmla="*/ 1069 w 2099"/>
                  <a:gd name="T77" fmla="*/ 241 h 1501"/>
                  <a:gd name="T78" fmla="*/ 889 w 2099"/>
                  <a:gd name="T79" fmla="*/ 298 h 1501"/>
                  <a:gd name="T80" fmla="*/ 683 w 2099"/>
                  <a:gd name="T81" fmla="*/ 353 h 1501"/>
                  <a:gd name="T82" fmla="*/ 449 w 2099"/>
                  <a:gd name="T83" fmla="*/ 399 h 1501"/>
                  <a:gd name="T84" fmla="*/ 189 w 2099"/>
                  <a:gd name="T85" fmla="*/ 433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9" h="1501">
                    <a:moveTo>
                      <a:pt x="0" y="448"/>
                    </a:moveTo>
                    <a:lnTo>
                      <a:pt x="127" y="794"/>
                    </a:lnTo>
                    <a:lnTo>
                      <a:pt x="129" y="794"/>
                    </a:lnTo>
                    <a:lnTo>
                      <a:pt x="137" y="792"/>
                    </a:lnTo>
                    <a:lnTo>
                      <a:pt x="149" y="790"/>
                    </a:lnTo>
                    <a:lnTo>
                      <a:pt x="164" y="789"/>
                    </a:lnTo>
                    <a:lnTo>
                      <a:pt x="182" y="788"/>
                    </a:lnTo>
                    <a:lnTo>
                      <a:pt x="202" y="787"/>
                    </a:lnTo>
                    <a:lnTo>
                      <a:pt x="225" y="788"/>
                    </a:lnTo>
                    <a:lnTo>
                      <a:pt x="248" y="790"/>
                    </a:lnTo>
                    <a:lnTo>
                      <a:pt x="272" y="794"/>
                    </a:lnTo>
                    <a:lnTo>
                      <a:pt x="295" y="801"/>
                    </a:lnTo>
                    <a:lnTo>
                      <a:pt x="319" y="810"/>
                    </a:lnTo>
                    <a:lnTo>
                      <a:pt x="341" y="822"/>
                    </a:lnTo>
                    <a:lnTo>
                      <a:pt x="361" y="838"/>
                    </a:lnTo>
                    <a:lnTo>
                      <a:pt x="378" y="856"/>
                    </a:lnTo>
                    <a:lnTo>
                      <a:pt x="393" y="880"/>
                    </a:lnTo>
                    <a:lnTo>
                      <a:pt x="403" y="908"/>
                    </a:lnTo>
                    <a:lnTo>
                      <a:pt x="411" y="963"/>
                    </a:lnTo>
                    <a:lnTo>
                      <a:pt x="403" y="1008"/>
                    </a:lnTo>
                    <a:lnTo>
                      <a:pt x="385" y="1044"/>
                    </a:lnTo>
                    <a:lnTo>
                      <a:pt x="360" y="1072"/>
                    </a:lnTo>
                    <a:lnTo>
                      <a:pt x="332" y="1091"/>
                    </a:lnTo>
                    <a:lnTo>
                      <a:pt x="307" y="1105"/>
                    </a:lnTo>
                    <a:lnTo>
                      <a:pt x="288" y="1112"/>
                    </a:lnTo>
                    <a:lnTo>
                      <a:pt x="281" y="1114"/>
                    </a:lnTo>
                    <a:lnTo>
                      <a:pt x="286" y="1128"/>
                    </a:lnTo>
                    <a:lnTo>
                      <a:pt x="298" y="1165"/>
                    </a:lnTo>
                    <a:lnTo>
                      <a:pt x="317" y="1218"/>
                    </a:lnTo>
                    <a:lnTo>
                      <a:pt x="338" y="1280"/>
                    </a:lnTo>
                    <a:lnTo>
                      <a:pt x="358" y="1347"/>
                    </a:lnTo>
                    <a:lnTo>
                      <a:pt x="377" y="1410"/>
                    </a:lnTo>
                    <a:lnTo>
                      <a:pt x="389" y="1463"/>
                    </a:lnTo>
                    <a:lnTo>
                      <a:pt x="394" y="1501"/>
                    </a:lnTo>
                    <a:lnTo>
                      <a:pt x="396" y="1500"/>
                    </a:lnTo>
                    <a:lnTo>
                      <a:pt x="404" y="1497"/>
                    </a:lnTo>
                    <a:lnTo>
                      <a:pt x="417" y="1491"/>
                    </a:lnTo>
                    <a:lnTo>
                      <a:pt x="434" y="1483"/>
                    </a:lnTo>
                    <a:lnTo>
                      <a:pt x="457" y="1472"/>
                    </a:lnTo>
                    <a:lnTo>
                      <a:pt x="484" y="1461"/>
                    </a:lnTo>
                    <a:lnTo>
                      <a:pt x="514" y="1447"/>
                    </a:lnTo>
                    <a:lnTo>
                      <a:pt x="550" y="1432"/>
                    </a:lnTo>
                    <a:lnTo>
                      <a:pt x="588" y="1416"/>
                    </a:lnTo>
                    <a:lnTo>
                      <a:pt x="630" y="1398"/>
                    </a:lnTo>
                    <a:lnTo>
                      <a:pt x="675" y="1378"/>
                    </a:lnTo>
                    <a:lnTo>
                      <a:pt x="725" y="1357"/>
                    </a:lnTo>
                    <a:lnTo>
                      <a:pt x="777" y="1337"/>
                    </a:lnTo>
                    <a:lnTo>
                      <a:pt x="832" y="1313"/>
                    </a:lnTo>
                    <a:lnTo>
                      <a:pt x="889" y="1290"/>
                    </a:lnTo>
                    <a:lnTo>
                      <a:pt x="949" y="1267"/>
                    </a:lnTo>
                    <a:lnTo>
                      <a:pt x="1011" y="1243"/>
                    </a:lnTo>
                    <a:lnTo>
                      <a:pt x="1076" y="1218"/>
                    </a:lnTo>
                    <a:lnTo>
                      <a:pt x="1143" y="1194"/>
                    </a:lnTo>
                    <a:lnTo>
                      <a:pt x="1211" y="1168"/>
                    </a:lnTo>
                    <a:lnTo>
                      <a:pt x="1281" y="1143"/>
                    </a:lnTo>
                    <a:lnTo>
                      <a:pt x="1352" y="1118"/>
                    </a:lnTo>
                    <a:lnTo>
                      <a:pt x="1425" y="1093"/>
                    </a:lnTo>
                    <a:lnTo>
                      <a:pt x="1499" y="1069"/>
                    </a:lnTo>
                    <a:lnTo>
                      <a:pt x="1572" y="1045"/>
                    </a:lnTo>
                    <a:lnTo>
                      <a:pt x="1647" y="1021"/>
                    </a:lnTo>
                    <a:lnTo>
                      <a:pt x="1722" y="999"/>
                    </a:lnTo>
                    <a:lnTo>
                      <a:pt x="1798" y="977"/>
                    </a:lnTo>
                    <a:lnTo>
                      <a:pt x="1873" y="955"/>
                    </a:lnTo>
                    <a:lnTo>
                      <a:pt x="1949" y="936"/>
                    </a:lnTo>
                    <a:lnTo>
                      <a:pt x="2024" y="917"/>
                    </a:lnTo>
                    <a:lnTo>
                      <a:pt x="2099" y="900"/>
                    </a:lnTo>
                    <a:lnTo>
                      <a:pt x="1919" y="581"/>
                    </a:lnTo>
                    <a:lnTo>
                      <a:pt x="1917" y="582"/>
                    </a:lnTo>
                    <a:lnTo>
                      <a:pt x="1910" y="584"/>
                    </a:lnTo>
                    <a:lnTo>
                      <a:pt x="1900" y="586"/>
                    </a:lnTo>
                    <a:lnTo>
                      <a:pt x="1886" y="591"/>
                    </a:lnTo>
                    <a:lnTo>
                      <a:pt x="1870" y="595"/>
                    </a:lnTo>
                    <a:lnTo>
                      <a:pt x="1851" y="598"/>
                    </a:lnTo>
                    <a:lnTo>
                      <a:pt x="1830" y="601"/>
                    </a:lnTo>
                    <a:lnTo>
                      <a:pt x="1810" y="604"/>
                    </a:lnTo>
                    <a:lnTo>
                      <a:pt x="1787" y="604"/>
                    </a:lnTo>
                    <a:lnTo>
                      <a:pt x="1765" y="603"/>
                    </a:lnTo>
                    <a:lnTo>
                      <a:pt x="1743" y="599"/>
                    </a:lnTo>
                    <a:lnTo>
                      <a:pt x="1722" y="593"/>
                    </a:lnTo>
                    <a:lnTo>
                      <a:pt x="1703" y="584"/>
                    </a:lnTo>
                    <a:lnTo>
                      <a:pt x="1685" y="570"/>
                    </a:lnTo>
                    <a:lnTo>
                      <a:pt x="1670" y="554"/>
                    </a:lnTo>
                    <a:lnTo>
                      <a:pt x="1659" y="533"/>
                    </a:lnTo>
                    <a:lnTo>
                      <a:pt x="1647" y="489"/>
                    </a:lnTo>
                    <a:lnTo>
                      <a:pt x="1650" y="447"/>
                    </a:lnTo>
                    <a:lnTo>
                      <a:pt x="1661" y="410"/>
                    </a:lnTo>
                    <a:lnTo>
                      <a:pt x="1681" y="379"/>
                    </a:lnTo>
                    <a:lnTo>
                      <a:pt x="1703" y="354"/>
                    </a:lnTo>
                    <a:lnTo>
                      <a:pt x="1722" y="335"/>
                    </a:lnTo>
                    <a:lnTo>
                      <a:pt x="1737" y="324"/>
                    </a:lnTo>
                    <a:lnTo>
                      <a:pt x="1743" y="319"/>
                    </a:lnTo>
                    <a:lnTo>
                      <a:pt x="1736" y="308"/>
                    </a:lnTo>
                    <a:lnTo>
                      <a:pt x="1716" y="277"/>
                    </a:lnTo>
                    <a:lnTo>
                      <a:pt x="1689" y="230"/>
                    </a:lnTo>
                    <a:lnTo>
                      <a:pt x="1657" y="177"/>
                    </a:lnTo>
                    <a:lnTo>
                      <a:pt x="1624" y="122"/>
                    </a:lnTo>
                    <a:lnTo>
                      <a:pt x="1597" y="70"/>
                    </a:lnTo>
                    <a:lnTo>
                      <a:pt x="1576" y="28"/>
                    </a:lnTo>
                    <a:lnTo>
                      <a:pt x="1567" y="0"/>
                    </a:lnTo>
                    <a:lnTo>
                      <a:pt x="1566" y="1"/>
                    </a:lnTo>
                    <a:lnTo>
                      <a:pt x="1561" y="5"/>
                    </a:lnTo>
                    <a:lnTo>
                      <a:pt x="1553" y="9"/>
                    </a:lnTo>
                    <a:lnTo>
                      <a:pt x="1543" y="17"/>
                    </a:lnTo>
                    <a:lnTo>
                      <a:pt x="1529" y="25"/>
                    </a:lnTo>
                    <a:lnTo>
                      <a:pt x="1511" y="36"/>
                    </a:lnTo>
                    <a:lnTo>
                      <a:pt x="1491" y="48"/>
                    </a:lnTo>
                    <a:lnTo>
                      <a:pt x="1468" y="61"/>
                    </a:lnTo>
                    <a:lnTo>
                      <a:pt x="1442" y="76"/>
                    </a:lnTo>
                    <a:lnTo>
                      <a:pt x="1412" y="92"/>
                    </a:lnTo>
                    <a:lnTo>
                      <a:pt x="1380" y="108"/>
                    </a:lnTo>
                    <a:lnTo>
                      <a:pt x="1346" y="126"/>
                    </a:lnTo>
                    <a:lnTo>
                      <a:pt x="1306" y="144"/>
                    </a:lnTo>
                    <a:lnTo>
                      <a:pt x="1265" y="162"/>
                    </a:lnTo>
                    <a:lnTo>
                      <a:pt x="1221" y="182"/>
                    </a:lnTo>
                    <a:lnTo>
                      <a:pt x="1173" y="202"/>
                    </a:lnTo>
                    <a:lnTo>
                      <a:pt x="1122" y="221"/>
                    </a:lnTo>
                    <a:lnTo>
                      <a:pt x="1069" y="241"/>
                    </a:lnTo>
                    <a:lnTo>
                      <a:pt x="1013" y="260"/>
                    </a:lnTo>
                    <a:lnTo>
                      <a:pt x="953" y="280"/>
                    </a:lnTo>
                    <a:lnTo>
                      <a:pt x="889" y="298"/>
                    </a:lnTo>
                    <a:lnTo>
                      <a:pt x="824" y="317"/>
                    </a:lnTo>
                    <a:lnTo>
                      <a:pt x="755" y="335"/>
                    </a:lnTo>
                    <a:lnTo>
                      <a:pt x="683" y="353"/>
                    </a:lnTo>
                    <a:lnTo>
                      <a:pt x="608" y="369"/>
                    </a:lnTo>
                    <a:lnTo>
                      <a:pt x="530" y="384"/>
                    </a:lnTo>
                    <a:lnTo>
                      <a:pt x="449" y="399"/>
                    </a:lnTo>
                    <a:lnTo>
                      <a:pt x="365" y="411"/>
                    </a:lnTo>
                    <a:lnTo>
                      <a:pt x="279" y="423"/>
                    </a:lnTo>
                    <a:lnTo>
                      <a:pt x="189" y="433"/>
                    </a:lnTo>
                    <a:lnTo>
                      <a:pt x="96" y="441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80">
                <a:extLst>
                  <a:ext uri="{FF2B5EF4-FFF2-40B4-BE49-F238E27FC236}">
                    <a16:creationId xmlns:a16="http://schemas.microsoft.com/office/drawing/2014/main" id="{42E470B3-F73B-401B-A904-459F43D7C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973"/>
                <a:ext cx="999" cy="711"/>
              </a:xfrm>
              <a:custGeom>
                <a:avLst/>
                <a:gdLst>
                  <a:gd name="T0" fmla="*/ 1971 w 1997"/>
                  <a:gd name="T1" fmla="*/ 805 h 1422"/>
                  <a:gd name="T2" fmla="*/ 1881 w 1997"/>
                  <a:gd name="T3" fmla="*/ 648 h 1422"/>
                  <a:gd name="T4" fmla="*/ 1823 w 1997"/>
                  <a:gd name="T5" fmla="*/ 545 h 1422"/>
                  <a:gd name="T6" fmla="*/ 1805 w 1997"/>
                  <a:gd name="T7" fmla="*/ 548 h 1422"/>
                  <a:gd name="T8" fmla="*/ 1760 w 1997"/>
                  <a:gd name="T9" fmla="*/ 556 h 1422"/>
                  <a:gd name="T10" fmla="*/ 1702 w 1997"/>
                  <a:gd name="T11" fmla="*/ 557 h 1422"/>
                  <a:gd name="T12" fmla="*/ 1643 w 1997"/>
                  <a:gd name="T13" fmla="*/ 544 h 1422"/>
                  <a:gd name="T14" fmla="*/ 1596 w 1997"/>
                  <a:gd name="T15" fmla="*/ 506 h 1422"/>
                  <a:gd name="T16" fmla="*/ 1575 w 1997"/>
                  <a:gd name="T17" fmla="*/ 406 h 1422"/>
                  <a:gd name="T18" fmla="*/ 1620 w 1997"/>
                  <a:gd name="T19" fmla="*/ 316 h 1422"/>
                  <a:gd name="T20" fmla="*/ 1656 w 1997"/>
                  <a:gd name="T21" fmla="*/ 279 h 1422"/>
                  <a:gd name="T22" fmla="*/ 1605 w 1997"/>
                  <a:gd name="T23" fmla="*/ 202 h 1422"/>
                  <a:gd name="T24" fmla="*/ 1519 w 1997"/>
                  <a:gd name="T25" fmla="*/ 61 h 1422"/>
                  <a:gd name="T26" fmla="*/ 1483 w 1997"/>
                  <a:gd name="T27" fmla="*/ 2 h 1422"/>
                  <a:gd name="T28" fmla="*/ 1458 w 1997"/>
                  <a:gd name="T29" fmla="*/ 18 h 1422"/>
                  <a:gd name="T30" fmla="*/ 1406 w 1997"/>
                  <a:gd name="T31" fmla="*/ 49 h 1422"/>
                  <a:gd name="T32" fmla="*/ 1329 w 1997"/>
                  <a:gd name="T33" fmla="*/ 89 h 1422"/>
                  <a:gd name="T34" fmla="*/ 1226 w 1997"/>
                  <a:gd name="T35" fmla="*/ 139 h 1422"/>
                  <a:gd name="T36" fmla="*/ 1099 w 1997"/>
                  <a:gd name="T37" fmla="*/ 192 h 1422"/>
                  <a:gd name="T38" fmla="*/ 945 w 1997"/>
                  <a:gd name="T39" fmla="*/ 247 h 1422"/>
                  <a:gd name="T40" fmla="*/ 768 w 1997"/>
                  <a:gd name="T41" fmla="*/ 299 h 1422"/>
                  <a:gd name="T42" fmla="*/ 566 w 1997"/>
                  <a:gd name="T43" fmla="*/ 347 h 1422"/>
                  <a:gd name="T44" fmla="*/ 339 w 1997"/>
                  <a:gd name="T45" fmla="*/ 386 h 1422"/>
                  <a:gd name="T46" fmla="*/ 88 w 1997"/>
                  <a:gd name="T47" fmla="*/ 415 h 1422"/>
                  <a:gd name="T48" fmla="*/ 18 w 1997"/>
                  <a:gd name="T49" fmla="*/ 470 h 1422"/>
                  <a:gd name="T50" fmla="*/ 78 w 1997"/>
                  <a:gd name="T51" fmla="*/ 637 h 1422"/>
                  <a:gd name="T52" fmla="*/ 117 w 1997"/>
                  <a:gd name="T53" fmla="*/ 743 h 1422"/>
                  <a:gd name="T54" fmla="*/ 137 w 1997"/>
                  <a:gd name="T55" fmla="*/ 743 h 1422"/>
                  <a:gd name="T56" fmla="*/ 185 w 1997"/>
                  <a:gd name="T57" fmla="*/ 742 h 1422"/>
                  <a:gd name="T58" fmla="*/ 248 w 1997"/>
                  <a:gd name="T59" fmla="*/ 752 h 1422"/>
                  <a:gd name="T60" fmla="*/ 311 w 1997"/>
                  <a:gd name="T61" fmla="*/ 779 h 1422"/>
                  <a:gd name="T62" fmla="*/ 357 w 1997"/>
                  <a:gd name="T63" fmla="*/ 833 h 1422"/>
                  <a:gd name="T64" fmla="*/ 368 w 1997"/>
                  <a:gd name="T65" fmla="*/ 952 h 1422"/>
                  <a:gd name="T66" fmla="*/ 306 w 1997"/>
                  <a:gd name="T67" fmla="*/ 1030 h 1422"/>
                  <a:gd name="T68" fmla="*/ 262 w 1997"/>
                  <a:gd name="T69" fmla="*/ 1056 h 1422"/>
                  <a:gd name="T70" fmla="*/ 295 w 1997"/>
                  <a:gd name="T71" fmla="*/ 1156 h 1422"/>
                  <a:gd name="T72" fmla="*/ 348 w 1997"/>
                  <a:gd name="T73" fmla="*/ 1336 h 1422"/>
                  <a:gd name="T74" fmla="*/ 366 w 1997"/>
                  <a:gd name="T75" fmla="*/ 1421 h 1422"/>
                  <a:gd name="T76" fmla="*/ 404 w 1997"/>
                  <a:gd name="T77" fmla="*/ 1404 h 1422"/>
                  <a:gd name="T78" fmla="*/ 482 w 1997"/>
                  <a:gd name="T79" fmla="*/ 1370 h 1422"/>
                  <a:gd name="T80" fmla="*/ 595 w 1997"/>
                  <a:gd name="T81" fmla="*/ 1322 h 1422"/>
                  <a:gd name="T82" fmla="*/ 738 w 1997"/>
                  <a:gd name="T83" fmla="*/ 1263 h 1422"/>
                  <a:gd name="T84" fmla="*/ 906 w 1997"/>
                  <a:gd name="T85" fmla="*/ 1196 h 1422"/>
                  <a:gd name="T86" fmla="*/ 1093 w 1997"/>
                  <a:gd name="T87" fmla="*/ 1125 h 1422"/>
                  <a:gd name="T88" fmla="*/ 1294 w 1997"/>
                  <a:gd name="T89" fmla="*/ 1053 h 1422"/>
                  <a:gd name="T90" fmla="*/ 1504 w 1997"/>
                  <a:gd name="T91" fmla="*/ 984 h 1422"/>
                  <a:gd name="T92" fmla="*/ 1717 w 1997"/>
                  <a:gd name="T93" fmla="*/ 921 h 1422"/>
                  <a:gd name="T94" fmla="*/ 1928 w 1997"/>
                  <a:gd name="T95" fmla="*/ 867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1422">
                    <a:moveTo>
                      <a:pt x="1997" y="851"/>
                    </a:moveTo>
                    <a:lnTo>
                      <a:pt x="1990" y="838"/>
                    </a:lnTo>
                    <a:lnTo>
                      <a:pt x="1971" y="805"/>
                    </a:lnTo>
                    <a:lnTo>
                      <a:pt x="1944" y="757"/>
                    </a:lnTo>
                    <a:lnTo>
                      <a:pt x="1913" y="703"/>
                    </a:lnTo>
                    <a:lnTo>
                      <a:pt x="1881" y="648"/>
                    </a:lnTo>
                    <a:lnTo>
                      <a:pt x="1853" y="598"/>
                    </a:lnTo>
                    <a:lnTo>
                      <a:pt x="1832" y="563"/>
                    </a:lnTo>
                    <a:lnTo>
                      <a:pt x="1823" y="545"/>
                    </a:lnTo>
                    <a:lnTo>
                      <a:pt x="1821" y="545"/>
                    </a:lnTo>
                    <a:lnTo>
                      <a:pt x="1814" y="546"/>
                    </a:lnTo>
                    <a:lnTo>
                      <a:pt x="1805" y="548"/>
                    </a:lnTo>
                    <a:lnTo>
                      <a:pt x="1792" y="551"/>
                    </a:lnTo>
                    <a:lnTo>
                      <a:pt x="1777" y="553"/>
                    </a:lnTo>
                    <a:lnTo>
                      <a:pt x="1760" y="556"/>
                    </a:lnTo>
                    <a:lnTo>
                      <a:pt x="1741" y="557"/>
                    </a:lnTo>
                    <a:lnTo>
                      <a:pt x="1722" y="558"/>
                    </a:lnTo>
                    <a:lnTo>
                      <a:pt x="1702" y="557"/>
                    </a:lnTo>
                    <a:lnTo>
                      <a:pt x="1681" y="555"/>
                    </a:lnTo>
                    <a:lnTo>
                      <a:pt x="1662" y="551"/>
                    </a:lnTo>
                    <a:lnTo>
                      <a:pt x="1643" y="544"/>
                    </a:lnTo>
                    <a:lnTo>
                      <a:pt x="1625" y="535"/>
                    </a:lnTo>
                    <a:lnTo>
                      <a:pt x="1609" y="522"/>
                    </a:lnTo>
                    <a:lnTo>
                      <a:pt x="1596" y="506"/>
                    </a:lnTo>
                    <a:lnTo>
                      <a:pt x="1585" y="487"/>
                    </a:lnTo>
                    <a:lnTo>
                      <a:pt x="1573" y="444"/>
                    </a:lnTo>
                    <a:lnTo>
                      <a:pt x="1575" y="406"/>
                    </a:lnTo>
                    <a:lnTo>
                      <a:pt x="1586" y="371"/>
                    </a:lnTo>
                    <a:lnTo>
                      <a:pt x="1602" y="341"/>
                    </a:lnTo>
                    <a:lnTo>
                      <a:pt x="1620" y="316"/>
                    </a:lnTo>
                    <a:lnTo>
                      <a:pt x="1638" y="298"/>
                    </a:lnTo>
                    <a:lnTo>
                      <a:pt x="1651" y="285"/>
                    </a:lnTo>
                    <a:lnTo>
                      <a:pt x="1656" y="279"/>
                    </a:lnTo>
                    <a:lnTo>
                      <a:pt x="1649" y="269"/>
                    </a:lnTo>
                    <a:lnTo>
                      <a:pt x="1632" y="241"/>
                    </a:lnTo>
                    <a:lnTo>
                      <a:pt x="1605" y="202"/>
                    </a:lnTo>
                    <a:lnTo>
                      <a:pt x="1577" y="155"/>
                    </a:lnTo>
                    <a:lnTo>
                      <a:pt x="1545" y="106"/>
                    </a:lnTo>
                    <a:lnTo>
                      <a:pt x="1519" y="61"/>
                    </a:lnTo>
                    <a:lnTo>
                      <a:pt x="1497" y="23"/>
                    </a:lnTo>
                    <a:lnTo>
                      <a:pt x="1487" y="0"/>
                    </a:lnTo>
                    <a:lnTo>
                      <a:pt x="1483" y="2"/>
                    </a:lnTo>
                    <a:lnTo>
                      <a:pt x="1478" y="6"/>
                    </a:lnTo>
                    <a:lnTo>
                      <a:pt x="1469" y="11"/>
                    </a:lnTo>
                    <a:lnTo>
                      <a:pt x="1458" y="18"/>
                    </a:lnTo>
                    <a:lnTo>
                      <a:pt x="1443" y="27"/>
                    </a:lnTo>
                    <a:lnTo>
                      <a:pt x="1426" y="37"/>
                    </a:lnTo>
                    <a:lnTo>
                      <a:pt x="1406" y="49"/>
                    </a:lnTo>
                    <a:lnTo>
                      <a:pt x="1383" y="61"/>
                    </a:lnTo>
                    <a:lnTo>
                      <a:pt x="1357" y="74"/>
                    </a:lnTo>
                    <a:lnTo>
                      <a:pt x="1329" y="89"/>
                    </a:lnTo>
                    <a:lnTo>
                      <a:pt x="1297" y="105"/>
                    </a:lnTo>
                    <a:lnTo>
                      <a:pt x="1263" y="121"/>
                    </a:lnTo>
                    <a:lnTo>
                      <a:pt x="1226" y="139"/>
                    </a:lnTo>
                    <a:lnTo>
                      <a:pt x="1186" y="156"/>
                    </a:lnTo>
                    <a:lnTo>
                      <a:pt x="1143" y="173"/>
                    </a:lnTo>
                    <a:lnTo>
                      <a:pt x="1099" y="192"/>
                    </a:lnTo>
                    <a:lnTo>
                      <a:pt x="1050" y="210"/>
                    </a:lnTo>
                    <a:lnTo>
                      <a:pt x="999" y="228"/>
                    </a:lnTo>
                    <a:lnTo>
                      <a:pt x="945" y="247"/>
                    </a:lnTo>
                    <a:lnTo>
                      <a:pt x="889" y="264"/>
                    </a:lnTo>
                    <a:lnTo>
                      <a:pt x="830" y="281"/>
                    </a:lnTo>
                    <a:lnTo>
                      <a:pt x="768" y="299"/>
                    </a:lnTo>
                    <a:lnTo>
                      <a:pt x="703" y="316"/>
                    </a:lnTo>
                    <a:lnTo>
                      <a:pt x="637" y="332"/>
                    </a:lnTo>
                    <a:lnTo>
                      <a:pt x="566" y="347"/>
                    </a:lnTo>
                    <a:lnTo>
                      <a:pt x="494" y="361"/>
                    </a:lnTo>
                    <a:lnTo>
                      <a:pt x="418" y="375"/>
                    </a:lnTo>
                    <a:lnTo>
                      <a:pt x="339" y="386"/>
                    </a:lnTo>
                    <a:lnTo>
                      <a:pt x="259" y="398"/>
                    </a:lnTo>
                    <a:lnTo>
                      <a:pt x="175" y="407"/>
                    </a:lnTo>
                    <a:lnTo>
                      <a:pt x="88" y="415"/>
                    </a:lnTo>
                    <a:lnTo>
                      <a:pt x="0" y="421"/>
                    </a:lnTo>
                    <a:lnTo>
                      <a:pt x="4" y="435"/>
                    </a:lnTo>
                    <a:lnTo>
                      <a:pt x="18" y="470"/>
                    </a:lnTo>
                    <a:lnTo>
                      <a:pt x="35" y="520"/>
                    </a:lnTo>
                    <a:lnTo>
                      <a:pt x="57" y="579"/>
                    </a:lnTo>
                    <a:lnTo>
                      <a:pt x="78" y="637"/>
                    </a:lnTo>
                    <a:lnTo>
                      <a:pt x="98" y="689"/>
                    </a:lnTo>
                    <a:lnTo>
                      <a:pt x="111" y="727"/>
                    </a:lnTo>
                    <a:lnTo>
                      <a:pt x="117" y="743"/>
                    </a:lnTo>
                    <a:lnTo>
                      <a:pt x="119" y="743"/>
                    </a:lnTo>
                    <a:lnTo>
                      <a:pt x="126" y="743"/>
                    </a:lnTo>
                    <a:lnTo>
                      <a:pt x="137" y="743"/>
                    </a:lnTo>
                    <a:lnTo>
                      <a:pt x="151" y="742"/>
                    </a:lnTo>
                    <a:lnTo>
                      <a:pt x="167" y="742"/>
                    </a:lnTo>
                    <a:lnTo>
                      <a:pt x="185" y="742"/>
                    </a:lnTo>
                    <a:lnTo>
                      <a:pt x="206" y="745"/>
                    </a:lnTo>
                    <a:lnTo>
                      <a:pt x="227" y="747"/>
                    </a:lnTo>
                    <a:lnTo>
                      <a:pt x="248" y="752"/>
                    </a:lnTo>
                    <a:lnTo>
                      <a:pt x="269" y="758"/>
                    </a:lnTo>
                    <a:lnTo>
                      <a:pt x="290" y="768"/>
                    </a:lnTo>
                    <a:lnTo>
                      <a:pt x="311" y="779"/>
                    </a:lnTo>
                    <a:lnTo>
                      <a:pt x="328" y="794"/>
                    </a:lnTo>
                    <a:lnTo>
                      <a:pt x="344" y="811"/>
                    </a:lnTo>
                    <a:lnTo>
                      <a:pt x="357" y="833"/>
                    </a:lnTo>
                    <a:lnTo>
                      <a:pt x="367" y="860"/>
                    </a:lnTo>
                    <a:lnTo>
                      <a:pt x="374" y="911"/>
                    </a:lnTo>
                    <a:lnTo>
                      <a:pt x="368" y="952"/>
                    </a:lnTo>
                    <a:lnTo>
                      <a:pt x="352" y="985"/>
                    </a:lnTo>
                    <a:lnTo>
                      <a:pt x="330" y="1011"/>
                    </a:lnTo>
                    <a:lnTo>
                      <a:pt x="306" y="1030"/>
                    </a:lnTo>
                    <a:lnTo>
                      <a:pt x="284" y="1044"/>
                    </a:lnTo>
                    <a:lnTo>
                      <a:pt x="268" y="1052"/>
                    </a:lnTo>
                    <a:lnTo>
                      <a:pt x="262" y="1056"/>
                    </a:lnTo>
                    <a:lnTo>
                      <a:pt x="267" y="1071"/>
                    </a:lnTo>
                    <a:lnTo>
                      <a:pt x="278" y="1105"/>
                    </a:lnTo>
                    <a:lnTo>
                      <a:pt x="295" y="1156"/>
                    </a:lnTo>
                    <a:lnTo>
                      <a:pt x="313" y="1215"/>
                    </a:lnTo>
                    <a:lnTo>
                      <a:pt x="331" y="1277"/>
                    </a:lnTo>
                    <a:lnTo>
                      <a:pt x="348" y="1336"/>
                    </a:lnTo>
                    <a:lnTo>
                      <a:pt x="359" y="1386"/>
                    </a:lnTo>
                    <a:lnTo>
                      <a:pt x="364" y="1422"/>
                    </a:lnTo>
                    <a:lnTo>
                      <a:pt x="366" y="1421"/>
                    </a:lnTo>
                    <a:lnTo>
                      <a:pt x="374" y="1417"/>
                    </a:lnTo>
                    <a:lnTo>
                      <a:pt x="387" y="1412"/>
                    </a:lnTo>
                    <a:lnTo>
                      <a:pt x="404" y="1404"/>
                    </a:lnTo>
                    <a:lnTo>
                      <a:pt x="426" y="1394"/>
                    </a:lnTo>
                    <a:lnTo>
                      <a:pt x="451" y="1383"/>
                    </a:lnTo>
                    <a:lnTo>
                      <a:pt x="482" y="1370"/>
                    </a:lnTo>
                    <a:lnTo>
                      <a:pt x="516" y="1355"/>
                    </a:lnTo>
                    <a:lnTo>
                      <a:pt x="554" y="1339"/>
                    </a:lnTo>
                    <a:lnTo>
                      <a:pt x="595" y="1322"/>
                    </a:lnTo>
                    <a:lnTo>
                      <a:pt x="640" y="1303"/>
                    </a:lnTo>
                    <a:lnTo>
                      <a:pt x="687" y="1283"/>
                    </a:lnTo>
                    <a:lnTo>
                      <a:pt x="738" y="1263"/>
                    </a:lnTo>
                    <a:lnTo>
                      <a:pt x="792" y="1241"/>
                    </a:lnTo>
                    <a:lnTo>
                      <a:pt x="847" y="1219"/>
                    </a:lnTo>
                    <a:lnTo>
                      <a:pt x="906" y="1196"/>
                    </a:lnTo>
                    <a:lnTo>
                      <a:pt x="966" y="1173"/>
                    </a:lnTo>
                    <a:lnTo>
                      <a:pt x="1029" y="1149"/>
                    </a:lnTo>
                    <a:lnTo>
                      <a:pt x="1093" y="1125"/>
                    </a:lnTo>
                    <a:lnTo>
                      <a:pt x="1158" y="1102"/>
                    </a:lnTo>
                    <a:lnTo>
                      <a:pt x="1226" y="1078"/>
                    </a:lnTo>
                    <a:lnTo>
                      <a:pt x="1294" y="1053"/>
                    </a:lnTo>
                    <a:lnTo>
                      <a:pt x="1363" y="1030"/>
                    </a:lnTo>
                    <a:lnTo>
                      <a:pt x="1434" y="1007"/>
                    </a:lnTo>
                    <a:lnTo>
                      <a:pt x="1504" y="984"/>
                    </a:lnTo>
                    <a:lnTo>
                      <a:pt x="1574" y="962"/>
                    </a:lnTo>
                    <a:lnTo>
                      <a:pt x="1646" y="942"/>
                    </a:lnTo>
                    <a:lnTo>
                      <a:pt x="1717" y="921"/>
                    </a:lnTo>
                    <a:lnTo>
                      <a:pt x="1787" y="901"/>
                    </a:lnTo>
                    <a:lnTo>
                      <a:pt x="1858" y="883"/>
                    </a:lnTo>
                    <a:lnTo>
                      <a:pt x="1928" y="867"/>
                    </a:lnTo>
                    <a:lnTo>
                      <a:pt x="1997" y="851"/>
                    </a:lnTo>
                    <a:close/>
                  </a:path>
                </a:pathLst>
              </a:custGeom>
              <a:solidFill>
                <a:srgbClr val="F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81">
                <a:extLst>
                  <a:ext uri="{FF2B5EF4-FFF2-40B4-BE49-F238E27FC236}">
                    <a16:creationId xmlns:a16="http://schemas.microsoft.com/office/drawing/2014/main" id="{702696D4-CC0B-4C9A-8CD9-8ED8FE78C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993"/>
                <a:ext cx="948" cy="671"/>
              </a:xfrm>
              <a:custGeom>
                <a:avLst/>
                <a:gdLst>
                  <a:gd name="T0" fmla="*/ 1873 w 1897"/>
                  <a:gd name="T1" fmla="*/ 759 h 1342"/>
                  <a:gd name="T2" fmla="*/ 1789 w 1897"/>
                  <a:gd name="T3" fmla="*/ 613 h 1342"/>
                  <a:gd name="T4" fmla="*/ 1730 w 1897"/>
                  <a:gd name="T5" fmla="*/ 510 h 1342"/>
                  <a:gd name="T6" fmla="*/ 1712 w 1897"/>
                  <a:gd name="T7" fmla="*/ 509 h 1342"/>
                  <a:gd name="T8" fmla="*/ 1671 w 1897"/>
                  <a:gd name="T9" fmla="*/ 511 h 1342"/>
                  <a:gd name="T10" fmla="*/ 1618 w 1897"/>
                  <a:gd name="T11" fmla="*/ 509 h 1342"/>
                  <a:gd name="T12" fmla="*/ 1565 w 1897"/>
                  <a:gd name="T13" fmla="*/ 494 h 1342"/>
                  <a:gd name="T14" fmla="*/ 1523 w 1897"/>
                  <a:gd name="T15" fmla="*/ 457 h 1342"/>
                  <a:gd name="T16" fmla="*/ 1502 w 1897"/>
                  <a:gd name="T17" fmla="*/ 364 h 1342"/>
                  <a:gd name="T18" fmla="*/ 1541 w 1897"/>
                  <a:gd name="T19" fmla="*/ 278 h 1342"/>
                  <a:gd name="T20" fmla="*/ 1572 w 1897"/>
                  <a:gd name="T21" fmla="*/ 238 h 1342"/>
                  <a:gd name="T22" fmla="*/ 1526 w 1897"/>
                  <a:gd name="T23" fmla="*/ 171 h 1342"/>
                  <a:gd name="T24" fmla="*/ 1443 w 1897"/>
                  <a:gd name="T25" fmla="*/ 50 h 1342"/>
                  <a:gd name="T26" fmla="*/ 1405 w 1897"/>
                  <a:gd name="T27" fmla="*/ 2 h 1342"/>
                  <a:gd name="T28" fmla="*/ 1375 w 1897"/>
                  <a:gd name="T29" fmla="*/ 18 h 1342"/>
                  <a:gd name="T30" fmla="*/ 1322 w 1897"/>
                  <a:gd name="T31" fmla="*/ 47 h 1342"/>
                  <a:gd name="T32" fmla="*/ 1246 w 1897"/>
                  <a:gd name="T33" fmla="*/ 86 h 1342"/>
                  <a:gd name="T34" fmla="*/ 1147 w 1897"/>
                  <a:gd name="T35" fmla="*/ 131 h 1342"/>
                  <a:gd name="T36" fmla="*/ 1025 w 1897"/>
                  <a:gd name="T37" fmla="*/ 181 h 1342"/>
                  <a:gd name="T38" fmla="*/ 881 w 1897"/>
                  <a:gd name="T39" fmla="*/ 231 h 1342"/>
                  <a:gd name="T40" fmla="*/ 714 w 1897"/>
                  <a:gd name="T41" fmla="*/ 280 h 1342"/>
                  <a:gd name="T42" fmla="*/ 525 w 1897"/>
                  <a:gd name="T43" fmla="*/ 323 h 1342"/>
                  <a:gd name="T44" fmla="*/ 315 w 1897"/>
                  <a:gd name="T45" fmla="*/ 360 h 1342"/>
                  <a:gd name="T46" fmla="*/ 82 w 1897"/>
                  <a:gd name="T47" fmla="*/ 387 h 1342"/>
                  <a:gd name="T48" fmla="*/ 16 w 1897"/>
                  <a:gd name="T49" fmla="*/ 436 h 1342"/>
                  <a:gd name="T50" fmla="*/ 73 w 1897"/>
                  <a:gd name="T51" fmla="*/ 588 h 1342"/>
                  <a:gd name="T52" fmla="*/ 109 w 1897"/>
                  <a:gd name="T53" fmla="*/ 691 h 1342"/>
                  <a:gd name="T54" fmla="*/ 128 w 1897"/>
                  <a:gd name="T55" fmla="*/ 693 h 1342"/>
                  <a:gd name="T56" fmla="*/ 172 w 1897"/>
                  <a:gd name="T57" fmla="*/ 697 h 1342"/>
                  <a:gd name="T58" fmla="*/ 227 w 1897"/>
                  <a:gd name="T59" fmla="*/ 707 h 1342"/>
                  <a:gd name="T60" fmla="*/ 282 w 1897"/>
                  <a:gd name="T61" fmla="*/ 735 h 1342"/>
                  <a:gd name="T62" fmla="*/ 324 w 1897"/>
                  <a:gd name="T63" fmla="*/ 785 h 1342"/>
                  <a:gd name="T64" fmla="*/ 335 w 1897"/>
                  <a:gd name="T65" fmla="*/ 895 h 1342"/>
                  <a:gd name="T66" fmla="*/ 282 w 1897"/>
                  <a:gd name="T67" fmla="*/ 970 h 1342"/>
                  <a:gd name="T68" fmla="*/ 244 w 1897"/>
                  <a:gd name="T69" fmla="*/ 997 h 1342"/>
                  <a:gd name="T70" fmla="*/ 274 w 1897"/>
                  <a:gd name="T71" fmla="*/ 1094 h 1342"/>
                  <a:gd name="T72" fmla="*/ 321 w 1897"/>
                  <a:gd name="T73" fmla="*/ 1260 h 1342"/>
                  <a:gd name="T74" fmla="*/ 338 w 1897"/>
                  <a:gd name="T75" fmla="*/ 1341 h 1342"/>
                  <a:gd name="T76" fmla="*/ 374 w 1897"/>
                  <a:gd name="T77" fmla="*/ 1325 h 1342"/>
                  <a:gd name="T78" fmla="*/ 452 w 1897"/>
                  <a:gd name="T79" fmla="*/ 1291 h 1342"/>
                  <a:gd name="T80" fmla="*/ 562 w 1897"/>
                  <a:gd name="T81" fmla="*/ 1245 h 1342"/>
                  <a:gd name="T82" fmla="*/ 702 w 1897"/>
                  <a:gd name="T83" fmla="*/ 1188 h 1342"/>
                  <a:gd name="T84" fmla="*/ 865 w 1897"/>
                  <a:gd name="T85" fmla="*/ 1124 h 1342"/>
                  <a:gd name="T86" fmla="*/ 1045 w 1897"/>
                  <a:gd name="T87" fmla="*/ 1057 h 1342"/>
                  <a:gd name="T88" fmla="*/ 1238 w 1897"/>
                  <a:gd name="T89" fmla="*/ 989 h 1342"/>
                  <a:gd name="T90" fmla="*/ 1438 w 1897"/>
                  <a:gd name="T91" fmla="*/ 924 h 1342"/>
                  <a:gd name="T92" fmla="*/ 1638 w 1897"/>
                  <a:gd name="T93" fmla="*/ 865 h 1342"/>
                  <a:gd name="T94" fmla="*/ 1834 w 1897"/>
                  <a:gd name="T95" fmla="*/ 814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7" h="1342">
                    <a:moveTo>
                      <a:pt x="1897" y="800"/>
                    </a:moveTo>
                    <a:lnTo>
                      <a:pt x="1890" y="789"/>
                    </a:lnTo>
                    <a:lnTo>
                      <a:pt x="1873" y="759"/>
                    </a:lnTo>
                    <a:lnTo>
                      <a:pt x="1848" y="715"/>
                    </a:lnTo>
                    <a:lnTo>
                      <a:pt x="1819" y="664"/>
                    </a:lnTo>
                    <a:lnTo>
                      <a:pt x="1789" y="613"/>
                    </a:lnTo>
                    <a:lnTo>
                      <a:pt x="1761" y="565"/>
                    </a:lnTo>
                    <a:lnTo>
                      <a:pt x="1741" y="530"/>
                    </a:lnTo>
                    <a:lnTo>
                      <a:pt x="1730" y="510"/>
                    </a:lnTo>
                    <a:lnTo>
                      <a:pt x="1727" y="509"/>
                    </a:lnTo>
                    <a:lnTo>
                      <a:pt x="1721" y="509"/>
                    </a:lnTo>
                    <a:lnTo>
                      <a:pt x="1712" y="509"/>
                    </a:lnTo>
                    <a:lnTo>
                      <a:pt x="1700" y="510"/>
                    </a:lnTo>
                    <a:lnTo>
                      <a:pt x="1686" y="511"/>
                    </a:lnTo>
                    <a:lnTo>
                      <a:pt x="1671" y="511"/>
                    </a:lnTo>
                    <a:lnTo>
                      <a:pt x="1654" y="511"/>
                    </a:lnTo>
                    <a:lnTo>
                      <a:pt x="1637" y="511"/>
                    </a:lnTo>
                    <a:lnTo>
                      <a:pt x="1618" y="509"/>
                    </a:lnTo>
                    <a:lnTo>
                      <a:pt x="1600" y="507"/>
                    </a:lnTo>
                    <a:lnTo>
                      <a:pt x="1583" y="501"/>
                    </a:lnTo>
                    <a:lnTo>
                      <a:pt x="1565" y="494"/>
                    </a:lnTo>
                    <a:lnTo>
                      <a:pt x="1549" y="485"/>
                    </a:lnTo>
                    <a:lnTo>
                      <a:pt x="1534" y="472"/>
                    </a:lnTo>
                    <a:lnTo>
                      <a:pt x="1523" y="457"/>
                    </a:lnTo>
                    <a:lnTo>
                      <a:pt x="1512" y="439"/>
                    </a:lnTo>
                    <a:lnTo>
                      <a:pt x="1502" y="399"/>
                    </a:lnTo>
                    <a:lnTo>
                      <a:pt x="1502" y="364"/>
                    </a:lnTo>
                    <a:lnTo>
                      <a:pt x="1511" y="330"/>
                    </a:lnTo>
                    <a:lnTo>
                      <a:pt x="1525" y="302"/>
                    </a:lnTo>
                    <a:lnTo>
                      <a:pt x="1541" y="278"/>
                    </a:lnTo>
                    <a:lnTo>
                      <a:pt x="1556" y="259"/>
                    </a:lnTo>
                    <a:lnTo>
                      <a:pt x="1568" y="245"/>
                    </a:lnTo>
                    <a:lnTo>
                      <a:pt x="1572" y="238"/>
                    </a:lnTo>
                    <a:lnTo>
                      <a:pt x="1567" y="229"/>
                    </a:lnTo>
                    <a:lnTo>
                      <a:pt x="1549" y="206"/>
                    </a:lnTo>
                    <a:lnTo>
                      <a:pt x="1526" y="171"/>
                    </a:lnTo>
                    <a:lnTo>
                      <a:pt x="1499" y="131"/>
                    </a:lnTo>
                    <a:lnTo>
                      <a:pt x="1470" y="90"/>
                    </a:lnTo>
                    <a:lnTo>
                      <a:pt x="1443" y="50"/>
                    </a:lnTo>
                    <a:lnTo>
                      <a:pt x="1423" y="19"/>
                    </a:lnTo>
                    <a:lnTo>
                      <a:pt x="1410" y="0"/>
                    </a:lnTo>
                    <a:lnTo>
                      <a:pt x="1405" y="2"/>
                    </a:lnTo>
                    <a:lnTo>
                      <a:pt x="1397" y="5"/>
                    </a:lnTo>
                    <a:lnTo>
                      <a:pt x="1388" y="11"/>
                    </a:lnTo>
                    <a:lnTo>
                      <a:pt x="1375" y="18"/>
                    </a:lnTo>
                    <a:lnTo>
                      <a:pt x="1360" y="26"/>
                    </a:lnTo>
                    <a:lnTo>
                      <a:pt x="1342" y="37"/>
                    </a:lnTo>
                    <a:lnTo>
                      <a:pt x="1322" y="47"/>
                    </a:lnTo>
                    <a:lnTo>
                      <a:pt x="1299" y="60"/>
                    </a:lnTo>
                    <a:lnTo>
                      <a:pt x="1274" y="72"/>
                    </a:lnTo>
                    <a:lnTo>
                      <a:pt x="1246" y="86"/>
                    </a:lnTo>
                    <a:lnTo>
                      <a:pt x="1215" y="100"/>
                    </a:lnTo>
                    <a:lnTo>
                      <a:pt x="1182" y="116"/>
                    </a:lnTo>
                    <a:lnTo>
                      <a:pt x="1147" y="131"/>
                    </a:lnTo>
                    <a:lnTo>
                      <a:pt x="1109" y="147"/>
                    </a:lnTo>
                    <a:lnTo>
                      <a:pt x="1068" y="163"/>
                    </a:lnTo>
                    <a:lnTo>
                      <a:pt x="1025" y="181"/>
                    </a:lnTo>
                    <a:lnTo>
                      <a:pt x="979" y="198"/>
                    </a:lnTo>
                    <a:lnTo>
                      <a:pt x="932" y="214"/>
                    </a:lnTo>
                    <a:lnTo>
                      <a:pt x="881" y="231"/>
                    </a:lnTo>
                    <a:lnTo>
                      <a:pt x="828" y="247"/>
                    </a:lnTo>
                    <a:lnTo>
                      <a:pt x="772" y="264"/>
                    </a:lnTo>
                    <a:lnTo>
                      <a:pt x="714" y="280"/>
                    </a:lnTo>
                    <a:lnTo>
                      <a:pt x="653" y="295"/>
                    </a:lnTo>
                    <a:lnTo>
                      <a:pt x="591" y="310"/>
                    </a:lnTo>
                    <a:lnTo>
                      <a:pt x="525" y="323"/>
                    </a:lnTo>
                    <a:lnTo>
                      <a:pt x="457" y="337"/>
                    </a:lnTo>
                    <a:lnTo>
                      <a:pt x="387" y="349"/>
                    </a:lnTo>
                    <a:lnTo>
                      <a:pt x="315" y="360"/>
                    </a:lnTo>
                    <a:lnTo>
                      <a:pt x="240" y="371"/>
                    </a:lnTo>
                    <a:lnTo>
                      <a:pt x="162" y="379"/>
                    </a:lnTo>
                    <a:lnTo>
                      <a:pt x="82" y="387"/>
                    </a:lnTo>
                    <a:lnTo>
                      <a:pt x="0" y="393"/>
                    </a:lnTo>
                    <a:lnTo>
                      <a:pt x="5" y="405"/>
                    </a:lnTo>
                    <a:lnTo>
                      <a:pt x="16" y="436"/>
                    </a:lnTo>
                    <a:lnTo>
                      <a:pt x="33" y="482"/>
                    </a:lnTo>
                    <a:lnTo>
                      <a:pt x="53" y="535"/>
                    </a:lnTo>
                    <a:lnTo>
                      <a:pt x="73" y="588"/>
                    </a:lnTo>
                    <a:lnTo>
                      <a:pt x="90" y="637"/>
                    </a:lnTo>
                    <a:lnTo>
                      <a:pt x="103" y="674"/>
                    </a:lnTo>
                    <a:lnTo>
                      <a:pt x="109" y="691"/>
                    </a:lnTo>
                    <a:lnTo>
                      <a:pt x="112" y="692"/>
                    </a:lnTo>
                    <a:lnTo>
                      <a:pt x="119" y="693"/>
                    </a:lnTo>
                    <a:lnTo>
                      <a:pt x="128" y="693"/>
                    </a:lnTo>
                    <a:lnTo>
                      <a:pt x="141" y="694"/>
                    </a:lnTo>
                    <a:lnTo>
                      <a:pt x="154" y="694"/>
                    </a:lnTo>
                    <a:lnTo>
                      <a:pt x="172" y="697"/>
                    </a:lnTo>
                    <a:lnTo>
                      <a:pt x="189" y="699"/>
                    </a:lnTo>
                    <a:lnTo>
                      <a:pt x="207" y="702"/>
                    </a:lnTo>
                    <a:lnTo>
                      <a:pt x="227" y="707"/>
                    </a:lnTo>
                    <a:lnTo>
                      <a:pt x="247" y="714"/>
                    </a:lnTo>
                    <a:lnTo>
                      <a:pt x="265" y="723"/>
                    </a:lnTo>
                    <a:lnTo>
                      <a:pt x="282" y="735"/>
                    </a:lnTo>
                    <a:lnTo>
                      <a:pt x="298" y="749"/>
                    </a:lnTo>
                    <a:lnTo>
                      <a:pt x="312" y="766"/>
                    </a:lnTo>
                    <a:lnTo>
                      <a:pt x="324" y="785"/>
                    </a:lnTo>
                    <a:lnTo>
                      <a:pt x="333" y="810"/>
                    </a:lnTo>
                    <a:lnTo>
                      <a:pt x="340" y="856"/>
                    </a:lnTo>
                    <a:lnTo>
                      <a:pt x="335" y="895"/>
                    </a:lnTo>
                    <a:lnTo>
                      <a:pt x="321" y="926"/>
                    </a:lnTo>
                    <a:lnTo>
                      <a:pt x="303" y="950"/>
                    </a:lnTo>
                    <a:lnTo>
                      <a:pt x="282" y="970"/>
                    </a:lnTo>
                    <a:lnTo>
                      <a:pt x="263" y="984"/>
                    </a:lnTo>
                    <a:lnTo>
                      <a:pt x="249" y="992"/>
                    </a:lnTo>
                    <a:lnTo>
                      <a:pt x="244" y="997"/>
                    </a:lnTo>
                    <a:lnTo>
                      <a:pt x="249" y="1014"/>
                    </a:lnTo>
                    <a:lnTo>
                      <a:pt x="259" y="1047"/>
                    </a:lnTo>
                    <a:lnTo>
                      <a:pt x="274" y="1094"/>
                    </a:lnTo>
                    <a:lnTo>
                      <a:pt x="291" y="1148"/>
                    </a:lnTo>
                    <a:lnTo>
                      <a:pt x="308" y="1206"/>
                    </a:lnTo>
                    <a:lnTo>
                      <a:pt x="321" y="1260"/>
                    </a:lnTo>
                    <a:lnTo>
                      <a:pt x="332" y="1307"/>
                    </a:lnTo>
                    <a:lnTo>
                      <a:pt x="335" y="1342"/>
                    </a:lnTo>
                    <a:lnTo>
                      <a:pt x="338" y="1341"/>
                    </a:lnTo>
                    <a:lnTo>
                      <a:pt x="346" y="1337"/>
                    </a:lnTo>
                    <a:lnTo>
                      <a:pt x="358" y="1332"/>
                    </a:lnTo>
                    <a:lnTo>
                      <a:pt x="374" y="1325"/>
                    </a:lnTo>
                    <a:lnTo>
                      <a:pt x="396" y="1315"/>
                    </a:lnTo>
                    <a:lnTo>
                      <a:pt x="422" y="1304"/>
                    </a:lnTo>
                    <a:lnTo>
                      <a:pt x="452" y="1291"/>
                    </a:lnTo>
                    <a:lnTo>
                      <a:pt x="485" y="1277"/>
                    </a:lnTo>
                    <a:lnTo>
                      <a:pt x="522" y="1261"/>
                    </a:lnTo>
                    <a:lnTo>
                      <a:pt x="562" y="1245"/>
                    </a:lnTo>
                    <a:lnTo>
                      <a:pt x="606" y="1227"/>
                    </a:lnTo>
                    <a:lnTo>
                      <a:pt x="653" y="1208"/>
                    </a:lnTo>
                    <a:lnTo>
                      <a:pt x="702" y="1188"/>
                    </a:lnTo>
                    <a:lnTo>
                      <a:pt x="755" y="1168"/>
                    </a:lnTo>
                    <a:lnTo>
                      <a:pt x="809" y="1146"/>
                    </a:lnTo>
                    <a:lnTo>
                      <a:pt x="865" y="1124"/>
                    </a:lnTo>
                    <a:lnTo>
                      <a:pt x="923" y="1102"/>
                    </a:lnTo>
                    <a:lnTo>
                      <a:pt x="984" y="1079"/>
                    </a:lnTo>
                    <a:lnTo>
                      <a:pt x="1045" y="1057"/>
                    </a:lnTo>
                    <a:lnTo>
                      <a:pt x="1108" y="1034"/>
                    </a:lnTo>
                    <a:lnTo>
                      <a:pt x="1173" y="1011"/>
                    </a:lnTo>
                    <a:lnTo>
                      <a:pt x="1238" y="989"/>
                    </a:lnTo>
                    <a:lnTo>
                      <a:pt x="1304" y="966"/>
                    </a:lnTo>
                    <a:lnTo>
                      <a:pt x="1371" y="944"/>
                    </a:lnTo>
                    <a:lnTo>
                      <a:pt x="1438" y="924"/>
                    </a:lnTo>
                    <a:lnTo>
                      <a:pt x="1504" y="903"/>
                    </a:lnTo>
                    <a:lnTo>
                      <a:pt x="1571" y="883"/>
                    </a:lnTo>
                    <a:lnTo>
                      <a:pt x="1638" y="865"/>
                    </a:lnTo>
                    <a:lnTo>
                      <a:pt x="1704" y="847"/>
                    </a:lnTo>
                    <a:lnTo>
                      <a:pt x="1769" y="830"/>
                    </a:lnTo>
                    <a:lnTo>
                      <a:pt x="1834" y="814"/>
                    </a:lnTo>
                    <a:lnTo>
                      <a:pt x="1897" y="800"/>
                    </a:lnTo>
                    <a:close/>
                  </a:path>
                </a:pathLst>
              </a:custGeom>
              <a:solidFill>
                <a:srgbClr val="E2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82">
                <a:extLst>
                  <a:ext uri="{FF2B5EF4-FFF2-40B4-BE49-F238E27FC236}">
                    <a16:creationId xmlns:a16="http://schemas.microsoft.com/office/drawing/2014/main" id="{62BC0528-C4FF-4556-A6CC-CCDB3913F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" y="1014"/>
                <a:ext cx="898" cy="631"/>
              </a:xfrm>
              <a:custGeom>
                <a:avLst/>
                <a:gdLst>
                  <a:gd name="T0" fmla="*/ 1773 w 1795"/>
                  <a:gd name="T1" fmla="*/ 713 h 1263"/>
                  <a:gd name="T2" fmla="*/ 1694 w 1795"/>
                  <a:gd name="T3" fmla="*/ 580 h 1263"/>
                  <a:gd name="T4" fmla="*/ 1634 w 1795"/>
                  <a:gd name="T5" fmla="*/ 476 h 1263"/>
                  <a:gd name="T6" fmla="*/ 1617 w 1795"/>
                  <a:gd name="T7" fmla="*/ 471 h 1263"/>
                  <a:gd name="T8" fmla="*/ 1580 w 1795"/>
                  <a:gd name="T9" fmla="*/ 469 h 1263"/>
                  <a:gd name="T10" fmla="*/ 1533 w 1795"/>
                  <a:gd name="T11" fmla="*/ 463 h 1263"/>
                  <a:gd name="T12" fmla="*/ 1486 w 1795"/>
                  <a:gd name="T13" fmla="*/ 446 h 1263"/>
                  <a:gd name="T14" fmla="*/ 1447 w 1795"/>
                  <a:gd name="T15" fmla="*/ 409 h 1263"/>
                  <a:gd name="T16" fmla="*/ 1428 w 1795"/>
                  <a:gd name="T17" fmla="*/ 321 h 1263"/>
                  <a:gd name="T18" fmla="*/ 1460 w 1795"/>
                  <a:gd name="T19" fmla="*/ 241 h 1263"/>
                  <a:gd name="T20" fmla="*/ 1486 w 1795"/>
                  <a:gd name="T21" fmla="*/ 198 h 1263"/>
                  <a:gd name="T22" fmla="*/ 1444 w 1795"/>
                  <a:gd name="T23" fmla="*/ 142 h 1263"/>
                  <a:gd name="T24" fmla="*/ 1366 w 1795"/>
                  <a:gd name="T25" fmla="*/ 41 h 1263"/>
                  <a:gd name="T26" fmla="*/ 1324 w 1795"/>
                  <a:gd name="T27" fmla="*/ 2 h 1263"/>
                  <a:gd name="T28" fmla="*/ 1291 w 1795"/>
                  <a:gd name="T29" fmla="*/ 20 h 1263"/>
                  <a:gd name="T30" fmla="*/ 1237 w 1795"/>
                  <a:gd name="T31" fmla="*/ 47 h 1263"/>
                  <a:gd name="T32" fmla="*/ 1162 w 1795"/>
                  <a:gd name="T33" fmla="*/ 83 h 1263"/>
                  <a:gd name="T34" fmla="*/ 1066 w 1795"/>
                  <a:gd name="T35" fmla="*/ 126 h 1263"/>
                  <a:gd name="T36" fmla="*/ 950 w 1795"/>
                  <a:gd name="T37" fmla="*/ 171 h 1263"/>
                  <a:gd name="T38" fmla="*/ 814 w 1795"/>
                  <a:gd name="T39" fmla="*/ 218 h 1263"/>
                  <a:gd name="T40" fmla="*/ 658 w 1795"/>
                  <a:gd name="T41" fmla="*/ 262 h 1263"/>
                  <a:gd name="T42" fmla="*/ 483 w 1795"/>
                  <a:gd name="T43" fmla="*/ 302 h 1263"/>
                  <a:gd name="T44" fmla="*/ 289 w 1795"/>
                  <a:gd name="T45" fmla="*/ 335 h 1263"/>
                  <a:gd name="T46" fmla="*/ 74 w 1795"/>
                  <a:gd name="T47" fmla="*/ 359 h 1263"/>
                  <a:gd name="T48" fmla="*/ 13 w 1795"/>
                  <a:gd name="T49" fmla="*/ 404 h 1263"/>
                  <a:gd name="T50" fmla="*/ 64 w 1795"/>
                  <a:gd name="T51" fmla="*/ 542 h 1263"/>
                  <a:gd name="T52" fmla="*/ 100 w 1795"/>
                  <a:gd name="T53" fmla="*/ 641 h 1263"/>
                  <a:gd name="T54" fmla="*/ 117 w 1795"/>
                  <a:gd name="T55" fmla="*/ 646 h 1263"/>
                  <a:gd name="T56" fmla="*/ 155 w 1795"/>
                  <a:gd name="T57" fmla="*/ 652 h 1263"/>
                  <a:gd name="T58" fmla="*/ 203 w 1795"/>
                  <a:gd name="T59" fmla="*/ 665 h 1263"/>
                  <a:gd name="T60" fmla="*/ 252 w 1795"/>
                  <a:gd name="T61" fmla="*/ 692 h 1263"/>
                  <a:gd name="T62" fmla="*/ 289 w 1795"/>
                  <a:gd name="T63" fmla="*/ 740 h 1263"/>
                  <a:gd name="T64" fmla="*/ 300 w 1795"/>
                  <a:gd name="T65" fmla="*/ 839 h 1263"/>
                  <a:gd name="T66" fmla="*/ 255 w 1795"/>
                  <a:gd name="T67" fmla="*/ 909 h 1263"/>
                  <a:gd name="T68" fmla="*/ 224 w 1795"/>
                  <a:gd name="T69" fmla="*/ 940 h 1263"/>
                  <a:gd name="T70" fmla="*/ 252 w 1795"/>
                  <a:gd name="T71" fmla="*/ 1032 h 1263"/>
                  <a:gd name="T72" fmla="*/ 293 w 1795"/>
                  <a:gd name="T73" fmla="*/ 1186 h 1263"/>
                  <a:gd name="T74" fmla="*/ 307 w 1795"/>
                  <a:gd name="T75" fmla="*/ 1262 h 1263"/>
                  <a:gd name="T76" fmla="*/ 344 w 1795"/>
                  <a:gd name="T77" fmla="*/ 1245 h 1263"/>
                  <a:gd name="T78" fmla="*/ 419 w 1795"/>
                  <a:gd name="T79" fmla="*/ 1214 h 1263"/>
                  <a:gd name="T80" fmla="*/ 527 w 1795"/>
                  <a:gd name="T81" fmla="*/ 1169 h 1263"/>
                  <a:gd name="T82" fmla="*/ 663 w 1795"/>
                  <a:gd name="T83" fmla="*/ 1114 h 1263"/>
                  <a:gd name="T84" fmla="*/ 821 w 1795"/>
                  <a:gd name="T85" fmla="*/ 1053 h 1263"/>
                  <a:gd name="T86" fmla="*/ 995 w 1795"/>
                  <a:gd name="T87" fmla="*/ 989 h 1263"/>
                  <a:gd name="T88" fmla="*/ 1179 w 1795"/>
                  <a:gd name="T89" fmla="*/ 924 h 1263"/>
                  <a:gd name="T90" fmla="*/ 1368 w 1795"/>
                  <a:gd name="T91" fmla="*/ 863 h 1263"/>
                  <a:gd name="T92" fmla="*/ 1556 w 1795"/>
                  <a:gd name="T93" fmla="*/ 809 h 1263"/>
                  <a:gd name="T94" fmla="*/ 1738 w 1795"/>
                  <a:gd name="T95" fmla="*/ 764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95" h="1263">
                    <a:moveTo>
                      <a:pt x="1795" y="751"/>
                    </a:moveTo>
                    <a:lnTo>
                      <a:pt x="1790" y="741"/>
                    </a:lnTo>
                    <a:lnTo>
                      <a:pt x="1773" y="713"/>
                    </a:lnTo>
                    <a:lnTo>
                      <a:pt x="1749" y="674"/>
                    </a:lnTo>
                    <a:lnTo>
                      <a:pt x="1722" y="627"/>
                    </a:lnTo>
                    <a:lnTo>
                      <a:pt x="1694" y="580"/>
                    </a:lnTo>
                    <a:lnTo>
                      <a:pt x="1667" y="535"/>
                    </a:lnTo>
                    <a:lnTo>
                      <a:pt x="1647" y="498"/>
                    </a:lnTo>
                    <a:lnTo>
                      <a:pt x="1634" y="476"/>
                    </a:lnTo>
                    <a:lnTo>
                      <a:pt x="1631" y="474"/>
                    </a:lnTo>
                    <a:lnTo>
                      <a:pt x="1625" y="471"/>
                    </a:lnTo>
                    <a:lnTo>
                      <a:pt x="1617" y="471"/>
                    </a:lnTo>
                    <a:lnTo>
                      <a:pt x="1606" y="470"/>
                    </a:lnTo>
                    <a:lnTo>
                      <a:pt x="1594" y="470"/>
                    </a:lnTo>
                    <a:lnTo>
                      <a:pt x="1580" y="469"/>
                    </a:lnTo>
                    <a:lnTo>
                      <a:pt x="1565" y="468"/>
                    </a:lnTo>
                    <a:lnTo>
                      <a:pt x="1549" y="465"/>
                    </a:lnTo>
                    <a:lnTo>
                      <a:pt x="1533" y="463"/>
                    </a:lnTo>
                    <a:lnTo>
                      <a:pt x="1517" y="459"/>
                    </a:lnTo>
                    <a:lnTo>
                      <a:pt x="1500" y="453"/>
                    </a:lnTo>
                    <a:lnTo>
                      <a:pt x="1486" y="446"/>
                    </a:lnTo>
                    <a:lnTo>
                      <a:pt x="1472" y="436"/>
                    </a:lnTo>
                    <a:lnTo>
                      <a:pt x="1459" y="424"/>
                    </a:lnTo>
                    <a:lnTo>
                      <a:pt x="1447" y="409"/>
                    </a:lnTo>
                    <a:lnTo>
                      <a:pt x="1438" y="392"/>
                    </a:lnTo>
                    <a:lnTo>
                      <a:pt x="1428" y="355"/>
                    </a:lnTo>
                    <a:lnTo>
                      <a:pt x="1428" y="321"/>
                    </a:lnTo>
                    <a:lnTo>
                      <a:pt x="1435" y="291"/>
                    </a:lnTo>
                    <a:lnTo>
                      <a:pt x="1446" y="264"/>
                    </a:lnTo>
                    <a:lnTo>
                      <a:pt x="1460" y="241"/>
                    </a:lnTo>
                    <a:lnTo>
                      <a:pt x="1473" y="221"/>
                    </a:lnTo>
                    <a:lnTo>
                      <a:pt x="1482" y="207"/>
                    </a:lnTo>
                    <a:lnTo>
                      <a:pt x="1486" y="198"/>
                    </a:lnTo>
                    <a:lnTo>
                      <a:pt x="1480" y="190"/>
                    </a:lnTo>
                    <a:lnTo>
                      <a:pt x="1465" y="171"/>
                    </a:lnTo>
                    <a:lnTo>
                      <a:pt x="1444" y="142"/>
                    </a:lnTo>
                    <a:lnTo>
                      <a:pt x="1419" y="108"/>
                    </a:lnTo>
                    <a:lnTo>
                      <a:pt x="1391" y="74"/>
                    </a:lnTo>
                    <a:lnTo>
                      <a:pt x="1366" y="41"/>
                    </a:lnTo>
                    <a:lnTo>
                      <a:pt x="1345" y="15"/>
                    </a:lnTo>
                    <a:lnTo>
                      <a:pt x="1330" y="0"/>
                    </a:lnTo>
                    <a:lnTo>
                      <a:pt x="1324" y="2"/>
                    </a:lnTo>
                    <a:lnTo>
                      <a:pt x="1315" y="7"/>
                    </a:lnTo>
                    <a:lnTo>
                      <a:pt x="1305" y="13"/>
                    </a:lnTo>
                    <a:lnTo>
                      <a:pt x="1291" y="20"/>
                    </a:lnTo>
                    <a:lnTo>
                      <a:pt x="1275" y="28"/>
                    </a:lnTo>
                    <a:lnTo>
                      <a:pt x="1257" y="37"/>
                    </a:lnTo>
                    <a:lnTo>
                      <a:pt x="1237" y="47"/>
                    </a:lnTo>
                    <a:lnTo>
                      <a:pt x="1214" y="59"/>
                    </a:lnTo>
                    <a:lnTo>
                      <a:pt x="1189" y="70"/>
                    </a:lnTo>
                    <a:lnTo>
                      <a:pt x="1162" y="83"/>
                    </a:lnTo>
                    <a:lnTo>
                      <a:pt x="1132" y="97"/>
                    </a:lnTo>
                    <a:lnTo>
                      <a:pt x="1101" y="111"/>
                    </a:lnTo>
                    <a:lnTo>
                      <a:pt x="1066" y="126"/>
                    </a:lnTo>
                    <a:lnTo>
                      <a:pt x="1029" y="141"/>
                    </a:lnTo>
                    <a:lnTo>
                      <a:pt x="991" y="156"/>
                    </a:lnTo>
                    <a:lnTo>
                      <a:pt x="950" y="171"/>
                    </a:lnTo>
                    <a:lnTo>
                      <a:pt x="907" y="187"/>
                    </a:lnTo>
                    <a:lnTo>
                      <a:pt x="862" y="202"/>
                    </a:lnTo>
                    <a:lnTo>
                      <a:pt x="814" y="218"/>
                    </a:lnTo>
                    <a:lnTo>
                      <a:pt x="764" y="233"/>
                    </a:lnTo>
                    <a:lnTo>
                      <a:pt x="713" y="248"/>
                    </a:lnTo>
                    <a:lnTo>
                      <a:pt x="658" y="262"/>
                    </a:lnTo>
                    <a:lnTo>
                      <a:pt x="602" y="275"/>
                    </a:lnTo>
                    <a:lnTo>
                      <a:pt x="544" y="289"/>
                    </a:lnTo>
                    <a:lnTo>
                      <a:pt x="483" y="302"/>
                    </a:lnTo>
                    <a:lnTo>
                      <a:pt x="420" y="315"/>
                    </a:lnTo>
                    <a:lnTo>
                      <a:pt x="356" y="325"/>
                    </a:lnTo>
                    <a:lnTo>
                      <a:pt x="289" y="335"/>
                    </a:lnTo>
                    <a:lnTo>
                      <a:pt x="220" y="344"/>
                    </a:lnTo>
                    <a:lnTo>
                      <a:pt x="148" y="353"/>
                    </a:lnTo>
                    <a:lnTo>
                      <a:pt x="74" y="359"/>
                    </a:lnTo>
                    <a:lnTo>
                      <a:pt x="0" y="365"/>
                    </a:lnTo>
                    <a:lnTo>
                      <a:pt x="3" y="376"/>
                    </a:lnTo>
                    <a:lnTo>
                      <a:pt x="13" y="404"/>
                    </a:lnTo>
                    <a:lnTo>
                      <a:pt x="28" y="445"/>
                    </a:lnTo>
                    <a:lnTo>
                      <a:pt x="47" y="492"/>
                    </a:lnTo>
                    <a:lnTo>
                      <a:pt x="64" y="542"/>
                    </a:lnTo>
                    <a:lnTo>
                      <a:pt x="80" y="586"/>
                    </a:lnTo>
                    <a:lnTo>
                      <a:pt x="93" y="621"/>
                    </a:lnTo>
                    <a:lnTo>
                      <a:pt x="100" y="641"/>
                    </a:lnTo>
                    <a:lnTo>
                      <a:pt x="102" y="643"/>
                    </a:lnTo>
                    <a:lnTo>
                      <a:pt x="108" y="644"/>
                    </a:lnTo>
                    <a:lnTo>
                      <a:pt x="117" y="646"/>
                    </a:lnTo>
                    <a:lnTo>
                      <a:pt x="127" y="648"/>
                    </a:lnTo>
                    <a:lnTo>
                      <a:pt x="140" y="649"/>
                    </a:lnTo>
                    <a:lnTo>
                      <a:pt x="155" y="652"/>
                    </a:lnTo>
                    <a:lnTo>
                      <a:pt x="171" y="654"/>
                    </a:lnTo>
                    <a:lnTo>
                      <a:pt x="187" y="659"/>
                    </a:lnTo>
                    <a:lnTo>
                      <a:pt x="203" y="665"/>
                    </a:lnTo>
                    <a:lnTo>
                      <a:pt x="221" y="672"/>
                    </a:lnTo>
                    <a:lnTo>
                      <a:pt x="237" y="681"/>
                    </a:lnTo>
                    <a:lnTo>
                      <a:pt x="252" y="692"/>
                    </a:lnTo>
                    <a:lnTo>
                      <a:pt x="266" y="705"/>
                    </a:lnTo>
                    <a:lnTo>
                      <a:pt x="278" y="721"/>
                    </a:lnTo>
                    <a:lnTo>
                      <a:pt x="289" y="740"/>
                    </a:lnTo>
                    <a:lnTo>
                      <a:pt x="297" y="762"/>
                    </a:lnTo>
                    <a:lnTo>
                      <a:pt x="304" y="803"/>
                    </a:lnTo>
                    <a:lnTo>
                      <a:pt x="300" y="839"/>
                    </a:lnTo>
                    <a:lnTo>
                      <a:pt x="289" y="868"/>
                    </a:lnTo>
                    <a:lnTo>
                      <a:pt x="273" y="891"/>
                    </a:lnTo>
                    <a:lnTo>
                      <a:pt x="255" y="909"/>
                    </a:lnTo>
                    <a:lnTo>
                      <a:pt x="239" y="923"/>
                    </a:lnTo>
                    <a:lnTo>
                      <a:pt x="228" y="933"/>
                    </a:lnTo>
                    <a:lnTo>
                      <a:pt x="224" y="940"/>
                    </a:lnTo>
                    <a:lnTo>
                      <a:pt x="229" y="957"/>
                    </a:lnTo>
                    <a:lnTo>
                      <a:pt x="238" y="990"/>
                    </a:lnTo>
                    <a:lnTo>
                      <a:pt x="252" y="1032"/>
                    </a:lnTo>
                    <a:lnTo>
                      <a:pt x="267" y="1083"/>
                    </a:lnTo>
                    <a:lnTo>
                      <a:pt x="281" y="1135"/>
                    </a:lnTo>
                    <a:lnTo>
                      <a:pt x="293" y="1186"/>
                    </a:lnTo>
                    <a:lnTo>
                      <a:pt x="301" y="1229"/>
                    </a:lnTo>
                    <a:lnTo>
                      <a:pt x="305" y="1263"/>
                    </a:lnTo>
                    <a:lnTo>
                      <a:pt x="307" y="1262"/>
                    </a:lnTo>
                    <a:lnTo>
                      <a:pt x="315" y="1258"/>
                    </a:lnTo>
                    <a:lnTo>
                      <a:pt x="327" y="1254"/>
                    </a:lnTo>
                    <a:lnTo>
                      <a:pt x="344" y="1245"/>
                    </a:lnTo>
                    <a:lnTo>
                      <a:pt x="365" y="1236"/>
                    </a:lnTo>
                    <a:lnTo>
                      <a:pt x="390" y="1226"/>
                    </a:lnTo>
                    <a:lnTo>
                      <a:pt x="419" y="1214"/>
                    </a:lnTo>
                    <a:lnTo>
                      <a:pt x="452" y="1201"/>
                    </a:lnTo>
                    <a:lnTo>
                      <a:pt x="488" y="1186"/>
                    </a:lnTo>
                    <a:lnTo>
                      <a:pt x="527" y="1169"/>
                    </a:lnTo>
                    <a:lnTo>
                      <a:pt x="570" y="1152"/>
                    </a:lnTo>
                    <a:lnTo>
                      <a:pt x="616" y="1134"/>
                    </a:lnTo>
                    <a:lnTo>
                      <a:pt x="663" y="1114"/>
                    </a:lnTo>
                    <a:lnTo>
                      <a:pt x="714" y="1095"/>
                    </a:lnTo>
                    <a:lnTo>
                      <a:pt x="767" y="1074"/>
                    </a:lnTo>
                    <a:lnTo>
                      <a:pt x="821" y="1053"/>
                    </a:lnTo>
                    <a:lnTo>
                      <a:pt x="877" y="1032"/>
                    </a:lnTo>
                    <a:lnTo>
                      <a:pt x="936" y="1010"/>
                    </a:lnTo>
                    <a:lnTo>
                      <a:pt x="995" y="989"/>
                    </a:lnTo>
                    <a:lnTo>
                      <a:pt x="1056" y="968"/>
                    </a:lnTo>
                    <a:lnTo>
                      <a:pt x="1117" y="946"/>
                    </a:lnTo>
                    <a:lnTo>
                      <a:pt x="1179" y="924"/>
                    </a:lnTo>
                    <a:lnTo>
                      <a:pt x="1241" y="903"/>
                    </a:lnTo>
                    <a:lnTo>
                      <a:pt x="1305" y="884"/>
                    </a:lnTo>
                    <a:lnTo>
                      <a:pt x="1368" y="863"/>
                    </a:lnTo>
                    <a:lnTo>
                      <a:pt x="1431" y="845"/>
                    </a:lnTo>
                    <a:lnTo>
                      <a:pt x="1494" y="826"/>
                    </a:lnTo>
                    <a:lnTo>
                      <a:pt x="1556" y="809"/>
                    </a:lnTo>
                    <a:lnTo>
                      <a:pt x="1618" y="793"/>
                    </a:lnTo>
                    <a:lnTo>
                      <a:pt x="1678" y="778"/>
                    </a:lnTo>
                    <a:lnTo>
                      <a:pt x="1738" y="764"/>
                    </a:lnTo>
                    <a:lnTo>
                      <a:pt x="1795" y="751"/>
                    </a:lnTo>
                    <a:close/>
                  </a:path>
                </a:pathLst>
              </a:custGeom>
              <a:solidFill>
                <a:srgbClr val="D3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83">
                <a:extLst>
                  <a:ext uri="{FF2B5EF4-FFF2-40B4-BE49-F238E27FC236}">
                    <a16:creationId xmlns:a16="http://schemas.microsoft.com/office/drawing/2014/main" id="{6F498282-D217-452D-97BC-4A993543B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1034"/>
                <a:ext cx="848" cy="591"/>
              </a:xfrm>
              <a:custGeom>
                <a:avLst/>
                <a:gdLst>
                  <a:gd name="T0" fmla="*/ 1675 w 1696"/>
                  <a:gd name="T1" fmla="*/ 668 h 1183"/>
                  <a:gd name="T2" fmla="*/ 1602 w 1696"/>
                  <a:gd name="T3" fmla="*/ 544 h 1183"/>
                  <a:gd name="T4" fmla="*/ 1541 w 1696"/>
                  <a:gd name="T5" fmla="*/ 441 h 1183"/>
                  <a:gd name="T6" fmla="*/ 1490 w 1696"/>
                  <a:gd name="T7" fmla="*/ 424 h 1183"/>
                  <a:gd name="T8" fmla="*/ 1408 w 1696"/>
                  <a:gd name="T9" fmla="*/ 396 h 1183"/>
                  <a:gd name="T10" fmla="*/ 1357 w 1696"/>
                  <a:gd name="T11" fmla="*/ 310 h 1183"/>
                  <a:gd name="T12" fmla="*/ 1371 w 1696"/>
                  <a:gd name="T13" fmla="*/ 225 h 1183"/>
                  <a:gd name="T14" fmla="*/ 1398 w 1696"/>
                  <a:gd name="T15" fmla="*/ 169 h 1183"/>
                  <a:gd name="T16" fmla="*/ 1383 w 1696"/>
                  <a:gd name="T17" fmla="*/ 135 h 1183"/>
                  <a:gd name="T18" fmla="*/ 1315 w 1696"/>
                  <a:gd name="T19" fmla="*/ 57 h 1183"/>
                  <a:gd name="T20" fmla="*/ 1253 w 1696"/>
                  <a:gd name="T21" fmla="*/ 0 h 1183"/>
                  <a:gd name="T22" fmla="*/ 1223 w 1696"/>
                  <a:gd name="T23" fmla="*/ 14 h 1183"/>
                  <a:gd name="T24" fmla="*/ 1174 w 1696"/>
                  <a:gd name="T25" fmla="*/ 37 h 1183"/>
                  <a:gd name="T26" fmla="*/ 1106 w 1696"/>
                  <a:gd name="T27" fmla="*/ 68 h 1183"/>
                  <a:gd name="T28" fmla="*/ 1019 w 1696"/>
                  <a:gd name="T29" fmla="*/ 105 h 1183"/>
                  <a:gd name="T30" fmla="*/ 916 w 1696"/>
                  <a:gd name="T31" fmla="*/ 146 h 1183"/>
                  <a:gd name="T32" fmla="*/ 794 w 1696"/>
                  <a:gd name="T33" fmla="*/ 188 h 1183"/>
                  <a:gd name="T34" fmla="*/ 654 w 1696"/>
                  <a:gd name="T35" fmla="*/ 229 h 1183"/>
                  <a:gd name="T36" fmla="*/ 499 w 1696"/>
                  <a:gd name="T37" fmla="*/ 267 h 1183"/>
                  <a:gd name="T38" fmla="*/ 325 w 1696"/>
                  <a:gd name="T39" fmla="*/ 300 h 1183"/>
                  <a:gd name="T40" fmla="*/ 136 w 1696"/>
                  <a:gd name="T41" fmla="*/ 325 h 1183"/>
                  <a:gd name="T42" fmla="*/ 3 w 1696"/>
                  <a:gd name="T43" fmla="*/ 346 h 1183"/>
                  <a:gd name="T44" fmla="*/ 41 w 1696"/>
                  <a:gd name="T45" fmla="*/ 449 h 1183"/>
                  <a:gd name="T46" fmla="*/ 85 w 1696"/>
                  <a:gd name="T47" fmla="*/ 567 h 1183"/>
                  <a:gd name="T48" fmla="*/ 117 w 1696"/>
                  <a:gd name="T49" fmla="*/ 600 h 1183"/>
                  <a:gd name="T50" fmla="*/ 197 w 1696"/>
                  <a:gd name="T51" fmla="*/ 628 h 1183"/>
                  <a:gd name="T52" fmla="*/ 264 w 1696"/>
                  <a:gd name="T53" fmla="*/ 713 h 1183"/>
                  <a:gd name="T54" fmla="*/ 258 w 1696"/>
                  <a:gd name="T55" fmla="*/ 808 h 1183"/>
                  <a:gd name="T56" fmla="*/ 219 w 1696"/>
                  <a:gd name="T57" fmla="*/ 862 h 1183"/>
                  <a:gd name="T58" fmla="*/ 212 w 1696"/>
                  <a:gd name="T59" fmla="*/ 900 h 1183"/>
                  <a:gd name="T60" fmla="*/ 244 w 1696"/>
                  <a:gd name="T61" fmla="*/ 1017 h 1183"/>
                  <a:gd name="T62" fmla="*/ 274 w 1696"/>
                  <a:gd name="T63" fmla="*/ 1151 h 1183"/>
                  <a:gd name="T64" fmla="*/ 287 w 1696"/>
                  <a:gd name="T65" fmla="*/ 1178 h 1183"/>
                  <a:gd name="T66" fmla="*/ 335 w 1696"/>
                  <a:gd name="T67" fmla="*/ 1157 h 1183"/>
                  <a:gd name="T68" fmla="*/ 420 w 1696"/>
                  <a:gd name="T69" fmla="*/ 1123 h 1183"/>
                  <a:gd name="T70" fmla="*/ 537 w 1696"/>
                  <a:gd name="T71" fmla="*/ 1075 h 1183"/>
                  <a:gd name="T72" fmla="*/ 676 w 1696"/>
                  <a:gd name="T73" fmla="*/ 1021 h 1183"/>
                  <a:gd name="T74" fmla="*/ 834 w 1696"/>
                  <a:gd name="T75" fmla="*/ 961 h 1183"/>
                  <a:gd name="T76" fmla="*/ 1006 w 1696"/>
                  <a:gd name="T77" fmla="*/ 900 h 1183"/>
                  <a:gd name="T78" fmla="*/ 1183 w 1696"/>
                  <a:gd name="T79" fmla="*/ 840 h 1183"/>
                  <a:gd name="T80" fmla="*/ 1360 w 1696"/>
                  <a:gd name="T81" fmla="*/ 785 h 1183"/>
                  <a:gd name="T82" fmla="*/ 1533 w 1696"/>
                  <a:gd name="T83" fmla="*/ 738 h 1183"/>
                  <a:gd name="T84" fmla="*/ 1696 w 1696"/>
                  <a:gd name="T85" fmla="*/ 701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6" h="1183">
                    <a:moveTo>
                      <a:pt x="1696" y="701"/>
                    </a:moveTo>
                    <a:lnTo>
                      <a:pt x="1690" y="692"/>
                    </a:lnTo>
                    <a:lnTo>
                      <a:pt x="1675" y="668"/>
                    </a:lnTo>
                    <a:lnTo>
                      <a:pt x="1654" y="632"/>
                    </a:lnTo>
                    <a:lnTo>
                      <a:pt x="1629" y="589"/>
                    </a:lnTo>
                    <a:lnTo>
                      <a:pt x="1602" y="544"/>
                    </a:lnTo>
                    <a:lnTo>
                      <a:pt x="1577" y="502"/>
                    </a:lnTo>
                    <a:lnTo>
                      <a:pt x="1555" y="466"/>
                    </a:lnTo>
                    <a:lnTo>
                      <a:pt x="1541" y="441"/>
                    </a:lnTo>
                    <a:lnTo>
                      <a:pt x="1532" y="434"/>
                    </a:lnTo>
                    <a:lnTo>
                      <a:pt x="1515" y="429"/>
                    </a:lnTo>
                    <a:lnTo>
                      <a:pt x="1490" y="424"/>
                    </a:lnTo>
                    <a:lnTo>
                      <a:pt x="1464" y="419"/>
                    </a:lnTo>
                    <a:lnTo>
                      <a:pt x="1435" y="409"/>
                    </a:lnTo>
                    <a:lnTo>
                      <a:pt x="1408" y="396"/>
                    </a:lnTo>
                    <a:lnTo>
                      <a:pt x="1385" y="374"/>
                    </a:lnTo>
                    <a:lnTo>
                      <a:pt x="1366" y="344"/>
                    </a:lnTo>
                    <a:lnTo>
                      <a:pt x="1357" y="310"/>
                    </a:lnTo>
                    <a:lnTo>
                      <a:pt x="1356" y="279"/>
                    </a:lnTo>
                    <a:lnTo>
                      <a:pt x="1361" y="250"/>
                    </a:lnTo>
                    <a:lnTo>
                      <a:pt x="1371" y="225"/>
                    </a:lnTo>
                    <a:lnTo>
                      <a:pt x="1381" y="202"/>
                    </a:lnTo>
                    <a:lnTo>
                      <a:pt x="1391" y="184"/>
                    </a:lnTo>
                    <a:lnTo>
                      <a:pt x="1398" y="169"/>
                    </a:lnTo>
                    <a:lnTo>
                      <a:pt x="1402" y="158"/>
                    </a:lnTo>
                    <a:lnTo>
                      <a:pt x="1397" y="153"/>
                    </a:lnTo>
                    <a:lnTo>
                      <a:pt x="1383" y="135"/>
                    </a:lnTo>
                    <a:lnTo>
                      <a:pt x="1364" y="112"/>
                    </a:lnTo>
                    <a:lnTo>
                      <a:pt x="1341" y="85"/>
                    </a:lnTo>
                    <a:lnTo>
                      <a:pt x="1315" y="57"/>
                    </a:lnTo>
                    <a:lnTo>
                      <a:pt x="1291" y="32"/>
                    </a:lnTo>
                    <a:lnTo>
                      <a:pt x="1269" y="12"/>
                    </a:lnTo>
                    <a:lnTo>
                      <a:pt x="1253" y="0"/>
                    </a:lnTo>
                    <a:lnTo>
                      <a:pt x="1245" y="4"/>
                    </a:lnTo>
                    <a:lnTo>
                      <a:pt x="1235" y="9"/>
                    </a:lnTo>
                    <a:lnTo>
                      <a:pt x="1223" y="14"/>
                    </a:lnTo>
                    <a:lnTo>
                      <a:pt x="1208" y="20"/>
                    </a:lnTo>
                    <a:lnTo>
                      <a:pt x="1192" y="28"/>
                    </a:lnTo>
                    <a:lnTo>
                      <a:pt x="1174" y="37"/>
                    </a:lnTo>
                    <a:lnTo>
                      <a:pt x="1153" y="47"/>
                    </a:lnTo>
                    <a:lnTo>
                      <a:pt x="1131" y="57"/>
                    </a:lnTo>
                    <a:lnTo>
                      <a:pt x="1106" y="68"/>
                    </a:lnTo>
                    <a:lnTo>
                      <a:pt x="1079" y="80"/>
                    </a:lnTo>
                    <a:lnTo>
                      <a:pt x="1050" y="93"/>
                    </a:lnTo>
                    <a:lnTo>
                      <a:pt x="1019" y="105"/>
                    </a:lnTo>
                    <a:lnTo>
                      <a:pt x="987" y="119"/>
                    </a:lnTo>
                    <a:lnTo>
                      <a:pt x="953" y="132"/>
                    </a:lnTo>
                    <a:lnTo>
                      <a:pt x="916" y="146"/>
                    </a:lnTo>
                    <a:lnTo>
                      <a:pt x="878" y="159"/>
                    </a:lnTo>
                    <a:lnTo>
                      <a:pt x="836" y="174"/>
                    </a:lnTo>
                    <a:lnTo>
                      <a:pt x="794" y="188"/>
                    </a:lnTo>
                    <a:lnTo>
                      <a:pt x="750" y="202"/>
                    </a:lnTo>
                    <a:lnTo>
                      <a:pt x="703" y="216"/>
                    </a:lnTo>
                    <a:lnTo>
                      <a:pt x="654" y="229"/>
                    </a:lnTo>
                    <a:lnTo>
                      <a:pt x="605" y="242"/>
                    </a:lnTo>
                    <a:lnTo>
                      <a:pt x="553" y="255"/>
                    </a:lnTo>
                    <a:lnTo>
                      <a:pt x="499" y="267"/>
                    </a:lnTo>
                    <a:lnTo>
                      <a:pt x="442" y="279"/>
                    </a:lnTo>
                    <a:lnTo>
                      <a:pt x="385" y="290"/>
                    </a:lnTo>
                    <a:lnTo>
                      <a:pt x="325" y="300"/>
                    </a:lnTo>
                    <a:lnTo>
                      <a:pt x="264" y="309"/>
                    </a:lnTo>
                    <a:lnTo>
                      <a:pt x="200" y="317"/>
                    </a:lnTo>
                    <a:lnTo>
                      <a:pt x="136" y="325"/>
                    </a:lnTo>
                    <a:lnTo>
                      <a:pt x="69" y="331"/>
                    </a:lnTo>
                    <a:lnTo>
                      <a:pt x="0" y="337"/>
                    </a:lnTo>
                    <a:lnTo>
                      <a:pt x="3" y="346"/>
                    </a:lnTo>
                    <a:lnTo>
                      <a:pt x="13" y="371"/>
                    </a:lnTo>
                    <a:lnTo>
                      <a:pt x="26" y="407"/>
                    </a:lnTo>
                    <a:lnTo>
                      <a:pt x="41" y="449"/>
                    </a:lnTo>
                    <a:lnTo>
                      <a:pt x="58" y="492"/>
                    </a:lnTo>
                    <a:lnTo>
                      <a:pt x="73" y="534"/>
                    </a:lnTo>
                    <a:lnTo>
                      <a:pt x="85" y="567"/>
                    </a:lnTo>
                    <a:lnTo>
                      <a:pt x="92" y="588"/>
                    </a:lnTo>
                    <a:lnTo>
                      <a:pt x="100" y="594"/>
                    </a:lnTo>
                    <a:lnTo>
                      <a:pt x="117" y="600"/>
                    </a:lnTo>
                    <a:lnTo>
                      <a:pt x="140" y="605"/>
                    </a:lnTo>
                    <a:lnTo>
                      <a:pt x="168" y="615"/>
                    </a:lnTo>
                    <a:lnTo>
                      <a:pt x="197" y="628"/>
                    </a:lnTo>
                    <a:lnTo>
                      <a:pt x="225" y="648"/>
                    </a:lnTo>
                    <a:lnTo>
                      <a:pt x="248" y="676"/>
                    </a:lnTo>
                    <a:lnTo>
                      <a:pt x="264" y="713"/>
                    </a:lnTo>
                    <a:lnTo>
                      <a:pt x="269" y="749"/>
                    </a:lnTo>
                    <a:lnTo>
                      <a:pt x="267" y="782"/>
                    </a:lnTo>
                    <a:lnTo>
                      <a:pt x="258" y="808"/>
                    </a:lnTo>
                    <a:lnTo>
                      <a:pt x="245" y="830"/>
                    </a:lnTo>
                    <a:lnTo>
                      <a:pt x="231" y="848"/>
                    </a:lnTo>
                    <a:lnTo>
                      <a:pt x="219" y="862"/>
                    </a:lnTo>
                    <a:lnTo>
                      <a:pt x="210" y="874"/>
                    </a:lnTo>
                    <a:lnTo>
                      <a:pt x="207" y="882"/>
                    </a:lnTo>
                    <a:lnTo>
                      <a:pt x="212" y="900"/>
                    </a:lnTo>
                    <a:lnTo>
                      <a:pt x="220" y="930"/>
                    </a:lnTo>
                    <a:lnTo>
                      <a:pt x="231" y="971"/>
                    </a:lnTo>
                    <a:lnTo>
                      <a:pt x="244" y="1017"/>
                    </a:lnTo>
                    <a:lnTo>
                      <a:pt x="257" y="1064"/>
                    </a:lnTo>
                    <a:lnTo>
                      <a:pt x="267" y="1110"/>
                    </a:lnTo>
                    <a:lnTo>
                      <a:pt x="274" y="1151"/>
                    </a:lnTo>
                    <a:lnTo>
                      <a:pt x="276" y="1183"/>
                    </a:lnTo>
                    <a:lnTo>
                      <a:pt x="279" y="1181"/>
                    </a:lnTo>
                    <a:lnTo>
                      <a:pt x="287" y="1178"/>
                    </a:lnTo>
                    <a:lnTo>
                      <a:pt x="298" y="1173"/>
                    </a:lnTo>
                    <a:lnTo>
                      <a:pt x="314" y="1166"/>
                    </a:lnTo>
                    <a:lnTo>
                      <a:pt x="335" y="1157"/>
                    </a:lnTo>
                    <a:lnTo>
                      <a:pt x="360" y="1147"/>
                    </a:lnTo>
                    <a:lnTo>
                      <a:pt x="389" y="1135"/>
                    </a:lnTo>
                    <a:lnTo>
                      <a:pt x="420" y="1123"/>
                    </a:lnTo>
                    <a:lnTo>
                      <a:pt x="456" y="1108"/>
                    </a:lnTo>
                    <a:lnTo>
                      <a:pt x="495" y="1093"/>
                    </a:lnTo>
                    <a:lnTo>
                      <a:pt x="537" y="1075"/>
                    </a:lnTo>
                    <a:lnTo>
                      <a:pt x="581" y="1058"/>
                    </a:lnTo>
                    <a:lnTo>
                      <a:pt x="628" y="1040"/>
                    </a:lnTo>
                    <a:lnTo>
                      <a:pt x="676" y="1021"/>
                    </a:lnTo>
                    <a:lnTo>
                      <a:pt x="727" y="1002"/>
                    </a:lnTo>
                    <a:lnTo>
                      <a:pt x="780" y="981"/>
                    </a:lnTo>
                    <a:lnTo>
                      <a:pt x="834" y="961"/>
                    </a:lnTo>
                    <a:lnTo>
                      <a:pt x="890" y="941"/>
                    </a:lnTo>
                    <a:lnTo>
                      <a:pt x="947" y="920"/>
                    </a:lnTo>
                    <a:lnTo>
                      <a:pt x="1006" y="900"/>
                    </a:lnTo>
                    <a:lnTo>
                      <a:pt x="1064" y="880"/>
                    </a:lnTo>
                    <a:lnTo>
                      <a:pt x="1123" y="860"/>
                    </a:lnTo>
                    <a:lnTo>
                      <a:pt x="1183" y="840"/>
                    </a:lnTo>
                    <a:lnTo>
                      <a:pt x="1242" y="821"/>
                    </a:lnTo>
                    <a:lnTo>
                      <a:pt x="1302" y="802"/>
                    </a:lnTo>
                    <a:lnTo>
                      <a:pt x="1360" y="785"/>
                    </a:lnTo>
                    <a:lnTo>
                      <a:pt x="1419" y="768"/>
                    </a:lnTo>
                    <a:lnTo>
                      <a:pt x="1477" y="752"/>
                    </a:lnTo>
                    <a:lnTo>
                      <a:pt x="1533" y="738"/>
                    </a:lnTo>
                    <a:lnTo>
                      <a:pt x="1590" y="724"/>
                    </a:lnTo>
                    <a:lnTo>
                      <a:pt x="1643" y="711"/>
                    </a:lnTo>
                    <a:lnTo>
                      <a:pt x="1696" y="701"/>
                    </a:lnTo>
                    <a:close/>
                  </a:path>
                </a:pathLst>
              </a:custGeom>
              <a:solidFill>
                <a:srgbClr val="C4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84">
                <a:extLst>
                  <a:ext uri="{FF2B5EF4-FFF2-40B4-BE49-F238E27FC236}">
                    <a16:creationId xmlns:a16="http://schemas.microsoft.com/office/drawing/2014/main" id="{6FEF3A14-0C82-4587-A1B0-99D5A37EA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1054"/>
                <a:ext cx="798" cy="552"/>
              </a:xfrm>
              <a:custGeom>
                <a:avLst/>
                <a:gdLst>
                  <a:gd name="T0" fmla="*/ 1577 w 1596"/>
                  <a:gd name="T1" fmla="*/ 621 h 1102"/>
                  <a:gd name="T2" fmla="*/ 1508 w 1596"/>
                  <a:gd name="T3" fmla="*/ 510 h 1102"/>
                  <a:gd name="T4" fmla="*/ 1447 w 1596"/>
                  <a:gd name="T5" fmla="*/ 405 h 1102"/>
                  <a:gd name="T6" fmla="*/ 1401 w 1596"/>
                  <a:gd name="T7" fmla="*/ 381 h 1102"/>
                  <a:gd name="T8" fmla="*/ 1330 w 1596"/>
                  <a:gd name="T9" fmla="*/ 345 h 1102"/>
                  <a:gd name="T10" fmla="*/ 1285 w 1596"/>
                  <a:gd name="T11" fmla="*/ 266 h 1102"/>
                  <a:gd name="T12" fmla="*/ 1293 w 1596"/>
                  <a:gd name="T13" fmla="*/ 185 h 1102"/>
                  <a:gd name="T14" fmla="*/ 1314 w 1596"/>
                  <a:gd name="T15" fmla="*/ 130 h 1102"/>
                  <a:gd name="T16" fmla="*/ 1300 w 1596"/>
                  <a:gd name="T17" fmla="*/ 100 h 1102"/>
                  <a:gd name="T18" fmla="*/ 1238 w 1596"/>
                  <a:gd name="T19" fmla="*/ 40 h 1102"/>
                  <a:gd name="T20" fmla="*/ 1174 w 1596"/>
                  <a:gd name="T21" fmla="*/ 0 h 1102"/>
                  <a:gd name="T22" fmla="*/ 1140 w 1596"/>
                  <a:gd name="T23" fmla="*/ 14 h 1102"/>
                  <a:gd name="T24" fmla="*/ 1089 w 1596"/>
                  <a:gd name="T25" fmla="*/ 37 h 1102"/>
                  <a:gd name="T26" fmla="*/ 1022 w 1596"/>
                  <a:gd name="T27" fmla="*/ 65 h 1102"/>
                  <a:gd name="T28" fmla="*/ 939 w 1596"/>
                  <a:gd name="T29" fmla="*/ 100 h 1102"/>
                  <a:gd name="T30" fmla="*/ 840 w 1596"/>
                  <a:gd name="T31" fmla="*/ 137 h 1102"/>
                  <a:gd name="T32" fmla="*/ 726 w 1596"/>
                  <a:gd name="T33" fmla="*/ 175 h 1102"/>
                  <a:gd name="T34" fmla="*/ 597 w 1596"/>
                  <a:gd name="T35" fmla="*/ 212 h 1102"/>
                  <a:gd name="T36" fmla="*/ 453 w 1596"/>
                  <a:gd name="T37" fmla="*/ 246 h 1102"/>
                  <a:gd name="T38" fmla="*/ 295 w 1596"/>
                  <a:gd name="T39" fmla="*/ 275 h 1102"/>
                  <a:gd name="T40" fmla="*/ 123 w 1596"/>
                  <a:gd name="T41" fmla="*/ 299 h 1102"/>
                  <a:gd name="T42" fmla="*/ 4 w 1596"/>
                  <a:gd name="T43" fmla="*/ 318 h 1102"/>
                  <a:gd name="T44" fmla="*/ 36 w 1596"/>
                  <a:gd name="T45" fmla="*/ 407 h 1102"/>
                  <a:gd name="T46" fmla="*/ 75 w 1596"/>
                  <a:gd name="T47" fmla="*/ 514 h 1102"/>
                  <a:gd name="T48" fmla="*/ 105 w 1596"/>
                  <a:gd name="T49" fmla="*/ 552 h 1102"/>
                  <a:gd name="T50" fmla="*/ 172 w 1596"/>
                  <a:gd name="T51" fmla="*/ 585 h 1102"/>
                  <a:gd name="T52" fmla="*/ 229 w 1596"/>
                  <a:gd name="T53" fmla="*/ 663 h 1102"/>
                  <a:gd name="T54" fmla="*/ 226 w 1596"/>
                  <a:gd name="T55" fmla="*/ 749 h 1102"/>
                  <a:gd name="T56" fmla="*/ 196 w 1596"/>
                  <a:gd name="T57" fmla="*/ 801 h 1102"/>
                  <a:gd name="T58" fmla="*/ 193 w 1596"/>
                  <a:gd name="T59" fmla="*/ 842 h 1102"/>
                  <a:gd name="T60" fmla="*/ 220 w 1596"/>
                  <a:gd name="T61" fmla="*/ 950 h 1102"/>
                  <a:gd name="T62" fmla="*/ 245 w 1596"/>
                  <a:gd name="T63" fmla="*/ 1072 h 1102"/>
                  <a:gd name="T64" fmla="*/ 256 w 1596"/>
                  <a:gd name="T65" fmla="*/ 1098 h 1102"/>
                  <a:gd name="T66" fmla="*/ 306 w 1596"/>
                  <a:gd name="T67" fmla="*/ 1078 h 1102"/>
                  <a:gd name="T68" fmla="*/ 389 w 1596"/>
                  <a:gd name="T69" fmla="*/ 1044 h 1102"/>
                  <a:gd name="T70" fmla="*/ 502 w 1596"/>
                  <a:gd name="T71" fmla="*/ 1000 h 1102"/>
                  <a:gd name="T72" fmla="*/ 637 w 1596"/>
                  <a:gd name="T73" fmla="*/ 947 h 1102"/>
                  <a:gd name="T74" fmla="*/ 791 w 1596"/>
                  <a:gd name="T75" fmla="*/ 890 h 1102"/>
                  <a:gd name="T76" fmla="*/ 954 w 1596"/>
                  <a:gd name="T77" fmla="*/ 832 h 1102"/>
                  <a:gd name="T78" fmla="*/ 1122 w 1596"/>
                  <a:gd name="T79" fmla="*/ 776 h 1102"/>
                  <a:gd name="T80" fmla="*/ 1289 w 1596"/>
                  <a:gd name="T81" fmla="*/ 725 h 1102"/>
                  <a:gd name="T82" fmla="*/ 1450 w 1596"/>
                  <a:gd name="T83" fmla="*/ 682 h 1102"/>
                  <a:gd name="T84" fmla="*/ 1596 w 1596"/>
                  <a:gd name="T85" fmla="*/ 651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6" h="1102">
                    <a:moveTo>
                      <a:pt x="1596" y="651"/>
                    </a:moveTo>
                    <a:lnTo>
                      <a:pt x="1591" y="643"/>
                    </a:lnTo>
                    <a:lnTo>
                      <a:pt x="1577" y="621"/>
                    </a:lnTo>
                    <a:lnTo>
                      <a:pt x="1558" y="590"/>
                    </a:lnTo>
                    <a:lnTo>
                      <a:pt x="1534" y="551"/>
                    </a:lnTo>
                    <a:lnTo>
                      <a:pt x="1508" y="510"/>
                    </a:lnTo>
                    <a:lnTo>
                      <a:pt x="1484" y="470"/>
                    </a:lnTo>
                    <a:lnTo>
                      <a:pt x="1463" y="433"/>
                    </a:lnTo>
                    <a:lnTo>
                      <a:pt x="1447" y="405"/>
                    </a:lnTo>
                    <a:lnTo>
                      <a:pt x="1438" y="396"/>
                    </a:lnTo>
                    <a:lnTo>
                      <a:pt x="1422" y="389"/>
                    </a:lnTo>
                    <a:lnTo>
                      <a:pt x="1401" y="381"/>
                    </a:lnTo>
                    <a:lnTo>
                      <a:pt x="1377" y="373"/>
                    </a:lnTo>
                    <a:lnTo>
                      <a:pt x="1353" y="362"/>
                    </a:lnTo>
                    <a:lnTo>
                      <a:pt x="1330" y="345"/>
                    </a:lnTo>
                    <a:lnTo>
                      <a:pt x="1309" y="325"/>
                    </a:lnTo>
                    <a:lnTo>
                      <a:pt x="1293" y="296"/>
                    </a:lnTo>
                    <a:lnTo>
                      <a:pt x="1285" y="266"/>
                    </a:lnTo>
                    <a:lnTo>
                      <a:pt x="1283" y="237"/>
                    </a:lnTo>
                    <a:lnTo>
                      <a:pt x="1286" y="211"/>
                    </a:lnTo>
                    <a:lnTo>
                      <a:pt x="1293" y="185"/>
                    </a:lnTo>
                    <a:lnTo>
                      <a:pt x="1301" y="165"/>
                    </a:lnTo>
                    <a:lnTo>
                      <a:pt x="1308" y="145"/>
                    </a:lnTo>
                    <a:lnTo>
                      <a:pt x="1314" y="130"/>
                    </a:lnTo>
                    <a:lnTo>
                      <a:pt x="1316" y="117"/>
                    </a:lnTo>
                    <a:lnTo>
                      <a:pt x="1311" y="113"/>
                    </a:lnTo>
                    <a:lnTo>
                      <a:pt x="1300" y="100"/>
                    </a:lnTo>
                    <a:lnTo>
                      <a:pt x="1283" y="82"/>
                    </a:lnTo>
                    <a:lnTo>
                      <a:pt x="1261" y="61"/>
                    </a:lnTo>
                    <a:lnTo>
                      <a:pt x="1238" y="40"/>
                    </a:lnTo>
                    <a:lnTo>
                      <a:pt x="1215" y="21"/>
                    </a:lnTo>
                    <a:lnTo>
                      <a:pt x="1193" y="7"/>
                    </a:lnTo>
                    <a:lnTo>
                      <a:pt x="1174" y="0"/>
                    </a:lnTo>
                    <a:lnTo>
                      <a:pt x="1165" y="3"/>
                    </a:lnTo>
                    <a:lnTo>
                      <a:pt x="1154" y="8"/>
                    </a:lnTo>
                    <a:lnTo>
                      <a:pt x="1140" y="14"/>
                    </a:lnTo>
                    <a:lnTo>
                      <a:pt x="1125" y="21"/>
                    </a:lnTo>
                    <a:lnTo>
                      <a:pt x="1109" y="27"/>
                    </a:lnTo>
                    <a:lnTo>
                      <a:pt x="1089" y="37"/>
                    </a:lnTo>
                    <a:lnTo>
                      <a:pt x="1068" y="46"/>
                    </a:lnTo>
                    <a:lnTo>
                      <a:pt x="1046" y="55"/>
                    </a:lnTo>
                    <a:lnTo>
                      <a:pt x="1022" y="65"/>
                    </a:lnTo>
                    <a:lnTo>
                      <a:pt x="996" y="77"/>
                    </a:lnTo>
                    <a:lnTo>
                      <a:pt x="968" y="87"/>
                    </a:lnTo>
                    <a:lnTo>
                      <a:pt x="939" y="100"/>
                    </a:lnTo>
                    <a:lnTo>
                      <a:pt x="908" y="112"/>
                    </a:lnTo>
                    <a:lnTo>
                      <a:pt x="875" y="124"/>
                    </a:lnTo>
                    <a:lnTo>
                      <a:pt x="840" y="137"/>
                    </a:lnTo>
                    <a:lnTo>
                      <a:pt x="803" y="150"/>
                    </a:lnTo>
                    <a:lnTo>
                      <a:pt x="765" y="162"/>
                    </a:lnTo>
                    <a:lnTo>
                      <a:pt x="726" y="175"/>
                    </a:lnTo>
                    <a:lnTo>
                      <a:pt x="685" y="188"/>
                    </a:lnTo>
                    <a:lnTo>
                      <a:pt x="641" y="199"/>
                    </a:lnTo>
                    <a:lnTo>
                      <a:pt x="597" y="212"/>
                    </a:lnTo>
                    <a:lnTo>
                      <a:pt x="550" y="223"/>
                    </a:lnTo>
                    <a:lnTo>
                      <a:pt x="503" y="235"/>
                    </a:lnTo>
                    <a:lnTo>
                      <a:pt x="453" y="246"/>
                    </a:lnTo>
                    <a:lnTo>
                      <a:pt x="401" y="257"/>
                    </a:lnTo>
                    <a:lnTo>
                      <a:pt x="350" y="266"/>
                    </a:lnTo>
                    <a:lnTo>
                      <a:pt x="295" y="275"/>
                    </a:lnTo>
                    <a:lnTo>
                      <a:pt x="239" y="284"/>
                    </a:lnTo>
                    <a:lnTo>
                      <a:pt x="181" y="292"/>
                    </a:lnTo>
                    <a:lnTo>
                      <a:pt x="123" y="299"/>
                    </a:lnTo>
                    <a:lnTo>
                      <a:pt x="63" y="305"/>
                    </a:lnTo>
                    <a:lnTo>
                      <a:pt x="0" y="310"/>
                    </a:lnTo>
                    <a:lnTo>
                      <a:pt x="4" y="318"/>
                    </a:lnTo>
                    <a:lnTo>
                      <a:pt x="11" y="339"/>
                    </a:lnTo>
                    <a:lnTo>
                      <a:pt x="22" y="370"/>
                    </a:lnTo>
                    <a:lnTo>
                      <a:pt x="36" y="407"/>
                    </a:lnTo>
                    <a:lnTo>
                      <a:pt x="51" y="446"/>
                    </a:lnTo>
                    <a:lnTo>
                      <a:pt x="64" y="483"/>
                    </a:lnTo>
                    <a:lnTo>
                      <a:pt x="75" y="514"/>
                    </a:lnTo>
                    <a:lnTo>
                      <a:pt x="83" y="537"/>
                    </a:lnTo>
                    <a:lnTo>
                      <a:pt x="90" y="545"/>
                    </a:lnTo>
                    <a:lnTo>
                      <a:pt x="105" y="552"/>
                    </a:lnTo>
                    <a:lnTo>
                      <a:pt x="125" y="560"/>
                    </a:lnTo>
                    <a:lnTo>
                      <a:pt x="148" y="570"/>
                    </a:lnTo>
                    <a:lnTo>
                      <a:pt x="172" y="585"/>
                    </a:lnTo>
                    <a:lnTo>
                      <a:pt x="195" y="605"/>
                    </a:lnTo>
                    <a:lnTo>
                      <a:pt x="215" y="630"/>
                    </a:lnTo>
                    <a:lnTo>
                      <a:pt x="229" y="663"/>
                    </a:lnTo>
                    <a:lnTo>
                      <a:pt x="234" y="696"/>
                    </a:lnTo>
                    <a:lnTo>
                      <a:pt x="232" y="725"/>
                    </a:lnTo>
                    <a:lnTo>
                      <a:pt x="226" y="749"/>
                    </a:lnTo>
                    <a:lnTo>
                      <a:pt x="217" y="769"/>
                    </a:lnTo>
                    <a:lnTo>
                      <a:pt x="207" y="787"/>
                    </a:lnTo>
                    <a:lnTo>
                      <a:pt x="196" y="801"/>
                    </a:lnTo>
                    <a:lnTo>
                      <a:pt x="191" y="813"/>
                    </a:lnTo>
                    <a:lnTo>
                      <a:pt x="188" y="822"/>
                    </a:lnTo>
                    <a:lnTo>
                      <a:pt x="193" y="842"/>
                    </a:lnTo>
                    <a:lnTo>
                      <a:pt x="200" y="872"/>
                    </a:lnTo>
                    <a:lnTo>
                      <a:pt x="210" y="909"/>
                    </a:lnTo>
                    <a:lnTo>
                      <a:pt x="220" y="950"/>
                    </a:lnTo>
                    <a:lnTo>
                      <a:pt x="231" y="993"/>
                    </a:lnTo>
                    <a:lnTo>
                      <a:pt x="239" y="1034"/>
                    </a:lnTo>
                    <a:lnTo>
                      <a:pt x="245" y="1072"/>
                    </a:lnTo>
                    <a:lnTo>
                      <a:pt x="247" y="1102"/>
                    </a:lnTo>
                    <a:lnTo>
                      <a:pt x="249" y="1101"/>
                    </a:lnTo>
                    <a:lnTo>
                      <a:pt x="256" y="1098"/>
                    </a:lnTo>
                    <a:lnTo>
                      <a:pt x="269" y="1093"/>
                    </a:lnTo>
                    <a:lnTo>
                      <a:pt x="285" y="1086"/>
                    </a:lnTo>
                    <a:lnTo>
                      <a:pt x="306" y="1078"/>
                    </a:lnTo>
                    <a:lnTo>
                      <a:pt x="330" y="1068"/>
                    </a:lnTo>
                    <a:lnTo>
                      <a:pt x="358" y="1056"/>
                    </a:lnTo>
                    <a:lnTo>
                      <a:pt x="389" y="1044"/>
                    </a:lnTo>
                    <a:lnTo>
                      <a:pt x="423" y="1030"/>
                    </a:lnTo>
                    <a:lnTo>
                      <a:pt x="461" y="1015"/>
                    </a:lnTo>
                    <a:lnTo>
                      <a:pt x="502" y="1000"/>
                    </a:lnTo>
                    <a:lnTo>
                      <a:pt x="544" y="983"/>
                    </a:lnTo>
                    <a:lnTo>
                      <a:pt x="590" y="965"/>
                    </a:lnTo>
                    <a:lnTo>
                      <a:pt x="637" y="947"/>
                    </a:lnTo>
                    <a:lnTo>
                      <a:pt x="687" y="928"/>
                    </a:lnTo>
                    <a:lnTo>
                      <a:pt x="738" y="909"/>
                    </a:lnTo>
                    <a:lnTo>
                      <a:pt x="791" y="890"/>
                    </a:lnTo>
                    <a:lnTo>
                      <a:pt x="844" y="871"/>
                    </a:lnTo>
                    <a:lnTo>
                      <a:pt x="899" y="851"/>
                    </a:lnTo>
                    <a:lnTo>
                      <a:pt x="954" y="832"/>
                    </a:lnTo>
                    <a:lnTo>
                      <a:pt x="1010" y="813"/>
                    </a:lnTo>
                    <a:lnTo>
                      <a:pt x="1066" y="795"/>
                    </a:lnTo>
                    <a:lnTo>
                      <a:pt x="1122" y="776"/>
                    </a:lnTo>
                    <a:lnTo>
                      <a:pt x="1179" y="758"/>
                    </a:lnTo>
                    <a:lnTo>
                      <a:pt x="1234" y="742"/>
                    </a:lnTo>
                    <a:lnTo>
                      <a:pt x="1289" y="725"/>
                    </a:lnTo>
                    <a:lnTo>
                      <a:pt x="1344" y="710"/>
                    </a:lnTo>
                    <a:lnTo>
                      <a:pt x="1398" y="696"/>
                    </a:lnTo>
                    <a:lnTo>
                      <a:pt x="1450" y="682"/>
                    </a:lnTo>
                    <a:lnTo>
                      <a:pt x="1500" y="670"/>
                    </a:lnTo>
                    <a:lnTo>
                      <a:pt x="1549" y="660"/>
                    </a:lnTo>
                    <a:lnTo>
                      <a:pt x="1596" y="651"/>
                    </a:lnTo>
                    <a:close/>
                  </a:path>
                </a:pathLst>
              </a:custGeom>
              <a:solidFill>
                <a:srgbClr val="B7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85">
                <a:extLst>
                  <a:ext uri="{FF2B5EF4-FFF2-40B4-BE49-F238E27FC236}">
                    <a16:creationId xmlns:a16="http://schemas.microsoft.com/office/drawing/2014/main" id="{93D5A478-D8B0-4B45-9E0E-B4C95701F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1075"/>
                <a:ext cx="748" cy="511"/>
              </a:xfrm>
              <a:custGeom>
                <a:avLst/>
                <a:gdLst>
                  <a:gd name="T0" fmla="*/ 1478 w 1495"/>
                  <a:gd name="T1" fmla="*/ 576 h 1023"/>
                  <a:gd name="T2" fmla="*/ 1414 w 1495"/>
                  <a:gd name="T3" fmla="*/ 476 h 1023"/>
                  <a:gd name="T4" fmla="*/ 1352 w 1495"/>
                  <a:gd name="T5" fmla="*/ 371 h 1023"/>
                  <a:gd name="T6" fmla="*/ 1311 w 1495"/>
                  <a:gd name="T7" fmla="*/ 339 h 1023"/>
                  <a:gd name="T8" fmla="*/ 1251 w 1495"/>
                  <a:gd name="T9" fmla="*/ 296 h 1023"/>
                  <a:gd name="T10" fmla="*/ 1213 w 1495"/>
                  <a:gd name="T11" fmla="*/ 221 h 1023"/>
                  <a:gd name="T12" fmla="*/ 1215 w 1495"/>
                  <a:gd name="T13" fmla="*/ 148 h 1023"/>
                  <a:gd name="T14" fmla="*/ 1230 w 1495"/>
                  <a:gd name="T15" fmla="*/ 91 h 1023"/>
                  <a:gd name="T16" fmla="*/ 1217 w 1495"/>
                  <a:gd name="T17" fmla="*/ 63 h 1023"/>
                  <a:gd name="T18" fmla="*/ 1160 w 1495"/>
                  <a:gd name="T19" fmla="*/ 21 h 1023"/>
                  <a:gd name="T20" fmla="*/ 1096 w 1495"/>
                  <a:gd name="T21" fmla="*/ 0 h 1023"/>
                  <a:gd name="T22" fmla="*/ 1057 w 1495"/>
                  <a:gd name="T23" fmla="*/ 12 h 1023"/>
                  <a:gd name="T24" fmla="*/ 1003 w 1495"/>
                  <a:gd name="T25" fmla="*/ 30 h 1023"/>
                  <a:gd name="T26" fmla="*/ 936 w 1495"/>
                  <a:gd name="T27" fmla="*/ 57 h 1023"/>
                  <a:gd name="T28" fmla="*/ 856 w 1495"/>
                  <a:gd name="T29" fmla="*/ 88 h 1023"/>
                  <a:gd name="T30" fmla="*/ 762 w 1495"/>
                  <a:gd name="T31" fmla="*/ 121 h 1023"/>
                  <a:gd name="T32" fmla="*/ 655 w 1495"/>
                  <a:gd name="T33" fmla="*/ 156 h 1023"/>
                  <a:gd name="T34" fmla="*/ 537 w 1495"/>
                  <a:gd name="T35" fmla="*/ 190 h 1023"/>
                  <a:gd name="T36" fmla="*/ 405 w 1495"/>
                  <a:gd name="T37" fmla="*/ 222 h 1023"/>
                  <a:gd name="T38" fmla="*/ 262 w 1495"/>
                  <a:gd name="T39" fmla="*/ 250 h 1023"/>
                  <a:gd name="T40" fmla="*/ 109 w 1495"/>
                  <a:gd name="T41" fmla="*/ 272 h 1023"/>
                  <a:gd name="T42" fmla="*/ 2 w 1495"/>
                  <a:gd name="T43" fmla="*/ 289 h 1023"/>
                  <a:gd name="T44" fmla="*/ 31 w 1495"/>
                  <a:gd name="T45" fmla="*/ 363 h 1023"/>
                  <a:gd name="T46" fmla="*/ 67 w 1495"/>
                  <a:gd name="T47" fmla="*/ 461 h 1023"/>
                  <a:gd name="T48" fmla="*/ 94 w 1495"/>
                  <a:gd name="T49" fmla="*/ 505 h 1023"/>
                  <a:gd name="T50" fmla="*/ 148 w 1495"/>
                  <a:gd name="T51" fmla="*/ 542 h 1023"/>
                  <a:gd name="T52" fmla="*/ 193 w 1495"/>
                  <a:gd name="T53" fmla="*/ 615 h 1023"/>
                  <a:gd name="T54" fmla="*/ 195 w 1495"/>
                  <a:gd name="T55" fmla="*/ 690 h 1023"/>
                  <a:gd name="T56" fmla="*/ 175 w 1495"/>
                  <a:gd name="T57" fmla="*/ 741 h 1023"/>
                  <a:gd name="T58" fmla="*/ 174 w 1495"/>
                  <a:gd name="T59" fmla="*/ 786 h 1023"/>
                  <a:gd name="T60" fmla="*/ 197 w 1495"/>
                  <a:gd name="T61" fmla="*/ 884 h 1023"/>
                  <a:gd name="T62" fmla="*/ 216 w 1495"/>
                  <a:gd name="T63" fmla="*/ 994 h 1023"/>
                  <a:gd name="T64" fmla="*/ 227 w 1495"/>
                  <a:gd name="T65" fmla="*/ 1020 h 1023"/>
                  <a:gd name="T66" fmla="*/ 275 w 1495"/>
                  <a:gd name="T67" fmla="*/ 1000 h 1023"/>
                  <a:gd name="T68" fmla="*/ 357 w 1495"/>
                  <a:gd name="T69" fmla="*/ 967 h 1023"/>
                  <a:gd name="T70" fmla="*/ 466 w 1495"/>
                  <a:gd name="T71" fmla="*/ 924 h 1023"/>
                  <a:gd name="T72" fmla="*/ 599 w 1495"/>
                  <a:gd name="T73" fmla="*/ 875 h 1023"/>
                  <a:gd name="T74" fmla="*/ 746 w 1495"/>
                  <a:gd name="T75" fmla="*/ 820 h 1023"/>
                  <a:gd name="T76" fmla="*/ 903 w 1495"/>
                  <a:gd name="T77" fmla="*/ 766 h 1023"/>
                  <a:gd name="T78" fmla="*/ 1062 w 1495"/>
                  <a:gd name="T79" fmla="*/ 713 h 1023"/>
                  <a:gd name="T80" fmla="*/ 1219 w 1495"/>
                  <a:gd name="T81" fmla="*/ 666 h 1023"/>
                  <a:gd name="T82" fmla="*/ 1365 w 1495"/>
                  <a:gd name="T83" fmla="*/ 628 h 1023"/>
                  <a:gd name="T84" fmla="*/ 1495 w 1495"/>
                  <a:gd name="T85" fmla="*/ 60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5" h="1023">
                    <a:moveTo>
                      <a:pt x="1495" y="602"/>
                    </a:moveTo>
                    <a:lnTo>
                      <a:pt x="1490" y="595"/>
                    </a:lnTo>
                    <a:lnTo>
                      <a:pt x="1478" y="576"/>
                    </a:lnTo>
                    <a:lnTo>
                      <a:pt x="1460" y="547"/>
                    </a:lnTo>
                    <a:lnTo>
                      <a:pt x="1439" y="514"/>
                    </a:lnTo>
                    <a:lnTo>
                      <a:pt x="1414" y="476"/>
                    </a:lnTo>
                    <a:lnTo>
                      <a:pt x="1391" y="438"/>
                    </a:lnTo>
                    <a:lnTo>
                      <a:pt x="1369" y="402"/>
                    </a:lnTo>
                    <a:lnTo>
                      <a:pt x="1352" y="371"/>
                    </a:lnTo>
                    <a:lnTo>
                      <a:pt x="1343" y="360"/>
                    </a:lnTo>
                    <a:lnTo>
                      <a:pt x="1328" y="349"/>
                    </a:lnTo>
                    <a:lnTo>
                      <a:pt x="1311" y="339"/>
                    </a:lnTo>
                    <a:lnTo>
                      <a:pt x="1291" y="327"/>
                    </a:lnTo>
                    <a:lnTo>
                      <a:pt x="1270" y="314"/>
                    </a:lnTo>
                    <a:lnTo>
                      <a:pt x="1251" y="296"/>
                    </a:lnTo>
                    <a:lnTo>
                      <a:pt x="1234" y="275"/>
                    </a:lnTo>
                    <a:lnTo>
                      <a:pt x="1220" y="249"/>
                    </a:lnTo>
                    <a:lnTo>
                      <a:pt x="1213" y="221"/>
                    </a:lnTo>
                    <a:lnTo>
                      <a:pt x="1209" y="195"/>
                    </a:lnTo>
                    <a:lnTo>
                      <a:pt x="1212" y="171"/>
                    </a:lnTo>
                    <a:lnTo>
                      <a:pt x="1215" y="148"/>
                    </a:lnTo>
                    <a:lnTo>
                      <a:pt x="1221" y="127"/>
                    </a:lnTo>
                    <a:lnTo>
                      <a:pt x="1225" y="107"/>
                    </a:lnTo>
                    <a:lnTo>
                      <a:pt x="1230" y="91"/>
                    </a:lnTo>
                    <a:lnTo>
                      <a:pt x="1231" y="77"/>
                    </a:lnTo>
                    <a:lnTo>
                      <a:pt x="1228" y="74"/>
                    </a:lnTo>
                    <a:lnTo>
                      <a:pt x="1217" y="63"/>
                    </a:lnTo>
                    <a:lnTo>
                      <a:pt x="1201" y="51"/>
                    </a:lnTo>
                    <a:lnTo>
                      <a:pt x="1182" y="35"/>
                    </a:lnTo>
                    <a:lnTo>
                      <a:pt x="1160" y="21"/>
                    </a:lnTo>
                    <a:lnTo>
                      <a:pt x="1138" y="8"/>
                    </a:lnTo>
                    <a:lnTo>
                      <a:pt x="1116" y="1"/>
                    </a:lnTo>
                    <a:lnTo>
                      <a:pt x="1096" y="0"/>
                    </a:lnTo>
                    <a:lnTo>
                      <a:pt x="1085" y="2"/>
                    </a:lnTo>
                    <a:lnTo>
                      <a:pt x="1071" y="6"/>
                    </a:lnTo>
                    <a:lnTo>
                      <a:pt x="1057" y="12"/>
                    </a:lnTo>
                    <a:lnTo>
                      <a:pt x="1041" y="16"/>
                    </a:lnTo>
                    <a:lnTo>
                      <a:pt x="1023" y="23"/>
                    </a:lnTo>
                    <a:lnTo>
                      <a:pt x="1003" y="30"/>
                    </a:lnTo>
                    <a:lnTo>
                      <a:pt x="982" y="38"/>
                    </a:lnTo>
                    <a:lnTo>
                      <a:pt x="961" y="47"/>
                    </a:lnTo>
                    <a:lnTo>
                      <a:pt x="936" y="57"/>
                    </a:lnTo>
                    <a:lnTo>
                      <a:pt x="911" y="66"/>
                    </a:lnTo>
                    <a:lnTo>
                      <a:pt x="883" y="76"/>
                    </a:lnTo>
                    <a:lnTo>
                      <a:pt x="856" y="88"/>
                    </a:lnTo>
                    <a:lnTo>
                      <a:pt x="826" y="98"/>
                    </a:lnTo>
                    <a:lnTo>
                      <a:pt x="795" y="110"/>
                    </a:lnTo>
                    <a:lnTo>
                      <a:pt x="762" y="121"/>
                    </a:lnTo>
                    <a:lnTo>
                      <a:pt x="728" y="133"/>
                    </a:lnTo>
                    <a:lnTo>
                      <a:pt x="692" y="144"/>
                    </a:lnTo>
                    <a:lnTo>
                      <a:pt x="655" y="156"/>
                    </a:lnTo>
                    <a:lnTo>
                      <a:pt x="617" y="167"/>
                    </a:lnTo>
                    <a:lnTo>
                      <a:pt x="578" y="179"/>
                    </a:lnTo>
                    <a:lnTo>
                      <a:pt x="537" y="190"/>
                    </a:lnTo>
                    <a:lnTo>
                      <a:pt x="494" y="202"/>
                    </a:lnTo>
                    <a:lnTo>
                      <a:pt x="450" y="212"/>
                    </a:lnTo>
                    <a:lnTo>
                      <a:pt x="405" y="222"/>
                    </a:lnTo>
                    <a:lnTo>
                      <a:pt x="359" y="232"/>
                    </a:lnTo>
                    <a:lnTo>
                      <a:pt x="312" y="242"/>
                    </a:lnTo>
                    <a:lnTo>
                      <a:pt x="262" y="250"/>
                    </a:lnTo>
                    <a:lnTo>
                      <a:pt x="213" y="258"/>
                    </a:lnTo>
                    <a:lnTo>
                      <a:pt x="161" y="265"/>
                    </a:lnTo>
                    <a:lnTo>
                      <a:pt x="109" y="272"/>
                    </a:lnTo>
                    <a:lnTo>
                      <a:pt x="55" y="278"/>
                    </a:lnTo>
                    <a:lnTo>
                      <a:pt x="0" y="282"/>
                    </a:lnTo>
                    <a:lnTo>
                      <a:pt x="2" y="289"/>
                    </a:lnTo>
                    <a:lnTo>
                      <a:pt x="9" y="307"/>
                    </a:lnTo>
                    <a:lnTo>
                      <a:pt x="19" y="332"/>
                    </a:lnTo>
                    <a:lnTo>
                      <a:pt x="31" y="363"/>
                    </a:lnTo>
                    <a:lnTo>
                      <a:pt x="44" y="398"/>
                    </a:lnTo>
                    <a:lnTo>
                      <a:pt x="56" y="431"/>
                    </a:lnTo>
                    <a:lnTo>
                      <a:pt x="67" y="461"/>
                    </a:lnTo>
                    <a:lnTo>
                      <a:pt x="75" y="485"/>
                    </a:lnTo>
                    <a:lnTo>
                      <a:pt x="82" y="494"/>
                    </a:lnTo>
                    <a:lnTo>
                      <a:pt x="94" y="505"/>
                    </a:lnTo>
                    <a:lnTo>
                      <a:pt x="110" y="515"/>
                    </a:lnTo>
                    <a:lnTo>
                      <a:pt x="129" y="527"/>
                    </a:lnTo>
                    <a:lnTo>
                      <a:pt x="148" y="542"/>
                    </a:lnTo>
                    <a:lnTo>
                      <a:pt x="167" y="561"/>
                    </a:lnTo>
                    <a:lnTo>
                      <a:pt x="182" y="585"/>
                    </a:lnTo>
                    <a:lnTo>
                      <a:pt x="193" y="615"/>
                    </a:lnTo>
                    <a:lnTo>
                      <a:pt x="198" y="643"/>
                    </a:lnTo>
                    <a:lnTo>
                      <a:pt x="198" y="668"/>
                    </a:lnTo>
                    <a:lnTo>
                      <a:pt x="195" y="690"/>
                    </a:lnTo>
                    <a:lnTo>
                      <a:pt x="189" y="710"/>
                    </a:lnTo>
                    <a:lnTo>
                      <a:pt x="182" y="727"/>
                    </a:lnTo>
                    <a:lnTo>
                      <a:pt x="175" y="741"/>
                    </a:lnTo>
                    <a:lnTo>
                      <a:pt x="170" y="754"/>
                    </a:lnTo>
                    <a:lnTo>
                      <a:pt x="170" y="765"/>
                    </a:lnTo>
                    <a:lnTo>
                      <a:pt x="174" y="786"/>
                    </a:lnTo>
                    <a:lnTo>
                      <a:pt x="181" y="814"/>
                    </a:lnTo>
                    <a:lnTo>
                      <a:pt x="188" y="847"/>
                    </a:lnTo>
                    <a:lnTo>
                      <a:pt x="197" y="884"/>
                    </a:lnTo>
                    <a:lnTo>
                      <a:pt x="205" y="923"/>
                    </a:lnTo>
                    <a:lnTo>
                      <a:pt x="212" y="960"/>
                    </a:lnTo>
                    <a:lnTo>
                      <a:pt x="216" y="994"/>
                    </a:lnTo>
                    <a:lnTo>
                      <a:pt x="218" y="1023"/>
                    </a:lnTo>
                    <a:lnTo>
                      <a:pt x="220" y="1022"/>
                    </a:lnTo>
                    <a:lnTo>
                      <a:pt x="227" y="1020"/>
                    </a:lnTo>
                    <a:lnTo>
                      <a:pt x="239" y="1014"/>
                    </a:lnTo>
                    <a:lnTo>
                      <a:pt x="254" y="1008"/>
                    </a:lnTo>
                    <a:lnTo>
                      <a:pt x="275" y="1000"/>
                    </a:lnTo>
                    <a:lnTo>
                      <a:pt x="298" y="990"/>
                    </a:lnTo>
                    <a:lnTo>
                      <a:pt x="326" y="979"/>
                    </a:lnTo>
                    <a:lnTo>
                      <a:pt x="357" y="967"/>
                    </a:lnTo>
                    <a:lnTo>
                      <a:pt x="390" y="954"/>
                    </a:lnTo>
                    <a:lnTo>
                      <a:pt x="427" y="939"/>
                    </a:lnTo>
                    <a:lnTo>
                      <a:pt x="466" y="924"/>
                    </a:lnTo>
                    <a:lnTo>
                      <a:pt x="509" y="908"/>
                    </a:lnTo>
                    <a:lnTo>
                      <a:pt x="553" y="892"/>
                    </a:lnTo>
                    <a:lnTo>
                      <a:pt x="599" y="875"/>
                    </a:lnTo>
                    <a:lnTo>
                      <a:pt x="646" y="856"/>
                    </a:lnTo>
                    <a:lnTo>
                      <a:pt x="696" y="839"/>
                    </a:lnTo>
                    <a:lnTo>
                      <a:pt x="746" y="820"/>
                    </a:lnTo>
                    <a:lnTo>
                      <a:pt x="797" y="802"/>
                    </a:lnTo>
                    <a:lnTo>
                      <a:pt x="850" y="784"/>
                    </a:lnTo>
                    <a:lnTo>
                      <a:pt x="903" y="766"/>
                    </a:lnTo>
                    <a:lnTo>
                      <a:pt x="956" y="748"/>
                    </a:lnTo>
                    <a:lnTo>
                      <a:pt x="1009" y="731"/>
                    </a:lnTo>
                    <a:lnTo>
                      <a:pt x="1062" y="713"/>
                    </a:lnTo>
                    <a:lnTo>
                      <a:pt x="1115" y="697"/>
                    </a:lnTo>
                    <a:lnTo>
                      <a:pt x="1167" y="681"/>
                    </a:lnTo>
                    <a:lnTo>
                      <a:pt x="1219" y="666"/>
                    </a:lnTo>
                    <a:lnTo>
                      <a:pt x="1268" y="652"/>
                    </a:lnTo>
                    <a:lnTo>
                      <a:pt x="1318" y="640"/>
                    </a:lnTo>
                    <a:lnTo>
                      <a:pt x="1365" y="628"/>
                    </a:lnTo>
                    <a:lnTo>
                      <a:pt x="1410" y="618"/>
                    </a:lnTo>
                    <a:lnTo>
                      <a:pt x="1454" y="608"/>
                    </a:lnTo>
                    <a:lnTo>
                      <a:pt x="1495" y="602"/>
                    </a:lnTo>
                    <a:close/>
                  </a:path>
                </a:pathLst>
              </a:custGeom>
              <a:solidFill>
                <a:srgbClr val="A8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86">
                <a:extLst>
                  <a:ext uri="{FF2B5EF4-FFF2-40B4-BE49-F238E27FC236}">
                    <a16:creationId xmlns:a16="http://schemas.microsoft.com/office/drawing/2014/main" id="{4E1EA490-79D9-42AD-8C7D-5831383DB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094"/>
                <a:ext cx="697" cy="473"/>
              </a:xfrm>
              <a:custGeom>
                <a:avLst/>
                <a:gdLst>
                  <a:gd name="T0" fmla="*/ 1391 w 1394"/>
                  <a:gd name="T1" fmla="*/ 548 h 945"/>
                  <a:gd name="T2" fmla="*/ 1363 w 1394"/>
                  <a:gd name="T3" fmla="*/ 507 h 945"/>
                  <a:gd name="T4" fmla="*/ 1322 w 1394"/>
                  <a:gd name="T5" fmla="*/ 444 h 945"/>
                  <a:gd name="T6" fmla="*/ 1278 w 1394"/>
                  <a:gd name="T7" fmla="*/ 371 h 945"/>
                  <a:gd name="T8" fmla="*/ 1249 w 1394"/>
                  <a:gd name="T9" fmla="*/ 324 h 945"/>
                  <a:gd name="T10" fmla="*/ 1220 w 1394"/>
                  <a:gd name="T11" fmla="*/ 298 h 945"/>
                  <a:gd name="T12" fmla="*/ 1188 w 1394"/>
                  <a:gd name="T13" fmla="*/ 268 h 945"/>
                  <a:gd name="T14" fmla="*/ 1158 w 1394"/>
                  <a:gd name="T15" fmla="*/ 227 h 945"/>
                  <a:gd name="T16" fmla="*/ 1137 w 1394"/>
                  <a:gd name="T17" fmla="*/ 155 h 945"/>
                  <a:gd name="T18" fmla="*/ 1143 w 1394"/>
                  <a:gd name="T19" fmla="*/ 72 h 945"/>
                  <a:gd name="T20" fmla="*/ 1142 w 1394"/>
                  <a:gd name="T21" fmla="*/ 36 h 945"/>
                  <a:gd name="T22" fmla="*/ 1120 w 1394"/>
                  <a:gd name="T23" fmla="*/ 23 h 945"/>
                  <a:gd name="T24" fmla="*/ 1083 w 1394"/>
                  <a:gd name="T25" fmla="*/ 7 h 945"/>
                  <a:gd name="T26" fmla="*/ 1039 w 1394"/>
                  <a:gd name="T27" fmla="*/ 0 h 945"/>
                  <a:gd name="T28" fmla="*/ 1005 w 1394"/>
                  <a:gd name="T29" fmla="*/ 6 h 945"/>
                  <a:gd name="T30" fmla="*/ 975 w 1394"/>
                  <a:gd name="T31" fmla="*/ 15 h 945"/>
                  <a:gd name="T32" fmla="*/ 939 w 1394"/>
                  <a:gd name="T33" fmla="*/ 28 h 945"/>
                  <a:gd name="T34" fmla="*/ 899 w 1394"/>
                  <a:gd name="T35" fmla="*/ 43 h 945"/>
                  <a:gd name="T36" fmla="*/ 853 w 1394"/>
                  <a:gd name="T37" fmla="*/ 59 h 945"/>
                  <a:gd name="T38" fmla="*/ 802 w 1394"/>
                  <a:gd name="T39" fmla="*/ 77 h 945"/>
                  <a:gd name="T40" fmla="*/ 747 w 1394"/>
                  <a:gd name="T41" fmla="*/ 96 h 945"/>
                  <a:gd name="T42" fmla="*/ 687 w 1394"/>
                  <a:gd name="T43" fmla="*/ 117 h 945"/>
                  <a:gd name="T44" fmla="*/ 621 w 1394"/>
                  <a:gd name="T45" fmla="*/ 136 h 945"/>
                  <a:gd name="T46" fmla="*/ 552 w 1394"/>
                  <a:gd name="T47" fmla="*/ 157 h 945"/>
                  <a:gd name="T48" fmla="*/ 478 w 1394"/>
                  <a:gd name="T49" fmla="*/ 177 h 945"/>
                  <a:gd name="T50" fmla="*/ 400 w 1394"/>
                  <a:gd name="T51" fmla="*/ 195 h 945"/>
                  <a:gd name="T52" fmla="*/ 318 w 1394"/>
                  <a:gd name="T53" fmla="*/ 212 h 945"/>
                  <a:gd name="T54" fmla="*/ 232 w 1394"/>
                  <a:gd name="T55" fmla="*/ 227 h 945"/>
                  <a:gd name="T56" fmla="*/ 142 w 1394"/>
                  <a:gd name="T57" fmla="*/ 241 h 945"/>
                  <a:gd name="T58" fmla="*/ 49 w 1394"/>
                  <a:gd name="T59" fmla="*/ 251 h 945"/>
                  <a:gd name="T60" fmla="*/ 3 w 1394"/>
                  <a:gd name="T61" fmla="*/ 261 h 945"/>
                  <a:gd name="T62" fmla="*/ 15 w 1394"/>
                  <a:gd name="T63" fmla="*/ 296 h 945"/>
                  <a:gd name="T64" fmla="*/ 36 w 1394"/>
                  <a:gd name="T65" fmla="*/ 351 h 945"/>
                  <a:gd name="T66" fmla="*/ 57 w 1394"/>
                  <a:gd name="T67" fmla="*/ 410 h 945"/>
                  <a:gd name="T68" fmla="*/ 72 w 1394"/>
                  <a:gd name="T69" fmla="*/ 447 h 945"/>
                  <a:gd name="T70" fmla="*/ 95 w 1394"/>
                  <a:gd name="T71" fmla="*/ 472 h 945"/>
                  <a:gd name="T72" fmla="*/ 124 w 1394"/>
                  <a:gd name="T73" fmla="*/ 501 h 945"/>
                  <a:gd name="T74" fmla="*/ 149 w 1394"/>
                  <a:gd name="T75" fmla="*/ 542 h 945"/>
                  <a:gd name="T76" fmla="*/ 164 w 1394"/>
                  <a:gd name="T77" fmla="*/ 613 h 945"/>
                  <a:gd name="T78" fmla="*/ 152 w 1394"/>
                  <a:gd name="T79" fmla="*/ 682 h 945"/>
                  <a:gd name="T80" fmla="*/ 155 w 1394"/>
                  <a:gd name="T81" fmla="*/ 730 h 945"/>
                  <a:gd name="T82" fmla="*/ 166 w 1394"/>
                  <a:gd name="T83" fmla="*/ 787 h 945"/>
                  <a:gd name="T84" fmla="*/ 179 w 1394"/>
                  <a:gd name="T85" fmla="*/ 854 h 945"/>
                  <a:gd name="T86" fmla="*/ 187 w 1394"/>
                  <a:gd name="T87" fmla="*/ 917 h 945"/>
                  <a:gd name="T88" fmla="*/ 190 w 1394"/>
                  <a:gd name="T89" fmla="*/ 944 h 945"/>
                  <a:gd name="T90" fmla="*/ 209 w 1394"/>
                  <a:gd name="T91" fmla="*/ 937 h 945"/>
                  <a:gd name="T92" fmla="*/ 245 w 1394"/>
                  <a:gd name="T93" fmla="*/ 922 h 945"/>
                  <a:gd name="T94" fmla="*/ 294 w 1394"/>
                  <a:gd name="T95" fmla="*/ 902 h 945"/>
                  <a:gd name="T96" fmla="*/ 357 w 1394"/>
                  <a:gd name="T97" fmla="*/ 878 h 945"/>
                  <a:gd name="T98" fmla="*/ 432 w 1394"/>
                  <a:gd name="T99" fmla="*/ 851 h 945"/>
                  <a:gd name="T100" fmla="*/ 515 w 1394"/>
                  <a:gd name="T101" fmla="*/ 818 h 945"/>
                  <a:gd name="T102" fmla="*/ 605 w 1394"/>
                  <a:gd name="T103" fmla="*/ 786 h 945"/>
                  <a:gd name="T104" fmla="*/ 702 w 1394"/>
                  <a:gd name="T105" fmla="*/ 751 h 945"/>
                  <a:gd name="T106" fmla="*/ 801 w 1394"/>
                  <a:gd name="T107" fmla="*/ 717 h 945"/>
                  <a:gd name="T108" fmla="*/ 901 w 1394"/>
                  <a:gd name="T109" fmla="*/ 684 h 945"/>
                  <a:gd name="T110" fmla="*/ 1001 w 1394"/>
                  <a:gd name="T111" fmla="*/ 651 h 945"/>
                  <a:gd name="T112" fmla="*/ 1098 w 1394"/>
                  <a:gd name="T113" fmla="*/ 622 h 945"/>
                  <a:gd name="T114" fmla="*/ 1193 w 1394"/>
                  <a:gd name="T115" fmla="*/ 596 h 945"/>
                  <a:gd name="T116" fmla="*/ 1279 w 1394"/>
                  <a:gd name="T117" fmla="*/ 575 h 945"/>
                  <a:gd name="T118" fmla="*/ 1358 w 1394"/>
                  <a:gd name="T119" fmla="*/ 559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4" h="945">
                    <a:moveTo>
                      <a:pt x="1394" y="553"/>
                    </a:moveTo>
                    <a:lnTo>
                      <a:pt x="1391" y="548"/>
                    </a:lnTo>
                    <a:lnTo>
                      <a:pt x="1379" y="531"/>
                    </a:lnTo>
                    <a:lnTo>
                      <a:pt x="1363" y="507"/>
                    </a:lnTo>
                    <a:lnTo>
                      <a:pt x="1343" y="477"/>
                    </a:lnTo>
                    <a:lnTo>
                      <a:pt x="1322" y="444"/>
                    </a:lnTo>
                    <a:lnTo>
                      <a:pt x="1299" y="407"/>
                    </a:lnTo>
                    <a:lnTo>
                      <a:pt x="1278" y="371"/>
                    </a:lnTo>
                    <a:lnTo>
                      <a:pt x="1258" y="338"/>
                    </a:lnTo>
                    <a:lnTo>
                      <a:pt x="1249" y="324"/>
                    </a:lnTo>
                    <a:lnTo>
                      <a:pt x="1235" y="311"/>
                    </a:lnTo>
                    <a:lnTo>
                      <a:pt x="1220" y="298"/>
                    </a:lnTo>
                    <a:lnTo>
                      <a:pt x="1204" y="283"/>
                    </a:lnTo>
                    <a:lnTo>
                      <a:pt x="1188" y="268"/>
                    </a:lnTo>
                    <a:lnTo>
                      <a:pt x="1172" y="249"/>
                    </a:lnTo>
                    <a:lnTo>
                      <a:pt x="1158" y="227"/>
                    </a:lnTo>
                    <a:lnTo>
                      <a:pt x="1147" y="203"/>
                    </a:lnTo>
                    <a:lnTo>
                      <a:pt x="1137" y="155"/>
                    </a:lnTo>
                    <a:lnTo>
                      <a:pt x="1137" y="111"/>
                    </a:lnTo>
                    <a:lnTo>
                      <a:pt x="1143" y="72"/>
                    </a:lnTo>
                    <a:lnTo>
                      <a:pt x="1145" y="38"/>
                    </a:lnTo>
                    <a:lnTo>
                      <a:pt x="1142" y="36"/>
                    </a:lnTo>
                    <a:lnTo>
                      <a:pt x="1134" y="30"/>
                    </a:lnTo>
                    <a:lnTo>
                      <a:pt x="1120" y="23"/>
                    </a:lnTo>
                    <a:lnTo>
                      <a:pt x="1103" y="15"/>
                    </a:lnTo>
                    <a:lnTo>
                      <a:pt x="1083" y="7"/>
                    </a:lnTo>
                    <a:lnTo>
                      <a:pt x="1061" y="1"/>
                    </a:lnTo>
                    <a:lnTo>
                      <a:pt x="1039" y="0"/>
                    </a:lnTo>
                    <a:lnTo>
                      <a:pt x="1018" y="3"/>
                    </a:lnTo>
                    <a:lnTo>
                      <a:pt x="1005" y="6"/>
                    </a:lnTo>
                    <a:lnTo>
                      <a:pt x="990" y="11"/>
                    </a:lnTo>
                    <a:lnTo>
                      <a:pt x="975" y="15"/>
                    </a:lnTo>
                    <a:lnTo>
                      <a:pt x="958" y="21"/>
                    </a:lnTo>
                    <a:lnTo>
                      <a:pt x="939" y="28"/>
                    </a:lnTo>
                    <a:lnTo>
                      <a:pt x="920" y="35"/>
                    </a:lnTo>
                    <a:lnTo>
                      <a:pt x="899" y="43"/>
                    </a:lnTo>
                    <a:lnTo>
                      <a:pt x="876" y="51"/>
                    </a:lnTo>
                    <a:lnTo>
                      <a:pt x="853" y="59"/>
                    </a:lnTo>
                    <a:lnTo>
                      <a:pt x="829" y="68"/>
                    </a:lnTo>
                    <a:lnTo>
                      <a:pt x="802" y="77"/>
                    </a:lnTo>
                    <a:lnTo>
                      <a:pt x="774" y="87"/>
                    </a:lnTo>
                    <a:lnTo>
                      <a:pt x="747" y="96"/>
                    </a:lnTo>
                    <a:lnTo>
                      <a:pt x="717" y="106"/>
                    </a:lnTo>
                    <a:lnTo>
                      <a:pt x="687" y="117"/>
                    </a:lnTo>
                    <a:lnTo>
                      <a:pt x="655" y="126"/>
                    </a:lnTo>
                    <a:lnTo>
                      <a:pt x="621" y="136"/>
                    </a:lnTo>
                    <a:lnTo>
                      <a:pt x="588" y="147"/>
                    </a:lnTo>
                    <a:lnTo>
                      <a:pt x="552" y="157"/>
                    </a:lnTo>
                    <a:lnTo>
                      <a:pt x="516" y="166"/>
                    </a:lnTo>
                    <a:lnTo>
                      <a:pt x="478" y="177"/>
                    </a:lnTo>
                    <a:lnTo>
                      <a:pt x="440" y="186"/>
                    </a:lnTo>
                    <a:lnTo>
                      <a:pt x="400" y="195"/>
                    </a:lnTo>
                    <a:lnTo>
                      <a:pt x="360" y="204"/>
                    </a:lnTo>
                    <a:lnTo>
                      <a:pt x="318" y="212"/>
                    </a:lnTo>
                    <a:lnTo>
                      <a:pt x="276" y="220"/>
                    </a:lnTo>
                    <a:lnTo>
                      <a:pt x="232" y="227"/>
                    </a:lnTo>
                    <a:lnTo>
                      <a:pt x="188" y="234"/>
                    </a:lnTo>
                    <a:lnTo>
                      <a:pt x="142" y="241"/>
                    </a:lnTo>
                    <a:lnTo>
                      <a:pt x="96" y="247"/>
                    </a:lnTo>
                    <a:lnTo>
                      <a:pt x="49" y="251"/>
                    </a:lnTo>
                    <a:lnTo>
                      <a:pt x="0" y="256"/>
                    </a:lnTo>
                    <a:lnTo>
                      <a:pt x="3" y="261"/>
                    </a:lnTo>
                    <a:lnTo>
                      <a:pt x="7" y="276"/>
                    </a:lnTo>
                    <a:lnTo>
                      <a:pt x="15" y="296"/>
                    </a:lnTo>
                    <a:lnTo>
                      <a:pt x="26" y="322"/>
                    </a:lnTo>
                    <a:lnTo>
                      <a:pt x="36" y="351"/>
                    </a:lnTo>
                    <a:lnTo>
                      <a:pt x="48" y="381"/>
                    </a:lnTo>
                    <a:lnTo>
                      <a:pt x="57" y="410"/>
                    </a:lnTo>
                    <a:lnTo>
                      <a:pt x="66" y="436"/>
                    </a:lnTo>
                    <a:lnTo>
                      <a:pt x="72" y="447"/>
                    </a:lnTo>
                    <a:lnTo>
                      <a:pt x="82" y="459"/>
                    </a:lnTo>
                    <a:lnTo>
                      <a:pt x="95" y="472"/>
                    </a:lnTo>
                    <a:lnTo>
                      <a:pt x="109" y="485"/>
                    </a:lnTo>
                    <a:lnTo>
                      <a:pt x="124" y="501"/>
                    </a:lnTo>
                    <a:lnTo>
                      <a:pt x="137" y="520"/>
                    </a:lnTo>
                    <a:lnTo>
                      <a:pt x="149" y="542"/>
                    </a:lnTo>
                    <a:lnTo>
                      <a:pt x="158" y="568"/>
                    </a:lnTo>
                    <a:lnTo>
                      <a:pt x="164" y="613"/>
                    </a:lnTo>
                    <a:lnTo>
                      <a:pt x="159" y="650"/>
                    </a:lnTo>
                    <a:lnTo>
                      <a:pt x="152" y="682"/>
                    </a:lnTo>
                    <a:lnTo>
                      <a:pt x="151" y="709"/>
                    </a:lnTo>
                    <a:lnTo>
                      <a:pt x="155" y="730"/>
                    </a:lnTo>
                    <a:lnTo>
                      <a:pt x="161" y="757"/>
                    </a:lnTo>
                    <a:lnTo>
                      <a:pt x="166" y="787"/>
                    </a:lnTo>
                    <a:lnTo>
                      <a:pt x="173" y="819"/>
                    </a:lnTo>
                    <a:lnTo>
                      <a:pt x="179" y="854"/>
                    </a:lnTo>
                    <a:lnTo>
                      <a:pt x="184" y="886"/>
                    </a:lnTo>
                    <a:lnTo>
                      <a:pt x="187" y="917"/>
                    </a:lnTo>
                    <a:lnTo>
                      <a:pt x="188" y="945"/>
                    </a:lnTo>
                    <a:lnTo>
                      <a:pt x="190" y="944"/>
                    </a:lnTo>
                    <a:lnTo>
                      <a:pt x="197" y="942"/>
                    </a:lnTo>
                    <a:lnTo>
                      <a:pt x="209" y="937"/>
                    </a:lnTo>
                    <a:lnTo>
                      <a:pt x="225" y="930"/>
                    </a:lnTo>
                    <a:lnTo>
                      <a:pt x="245" y="922"/>
                    </a:lnTo>
                    <a:lnTo>
                      <a:pt x="268" y="913"/>
                    </a:lnTo>
                    <a:lnTo>
                      <a:pt x="294" y="902"/>
                    </a:lnTo>
                    <a:lnTo>
                      <a:pt x="325" y="891"/>
                    </a:lnTo>
                    <a:lnTo>
                      <a:pt x="357" y="878"/>
                    </a:lnTo>
                    <a:lnTo>
                      <a:pt x="393" y="864"/>
                    </a:lnTo>
                    <a:lnTo>
                      <a:pt x="432" y="851"/>
                    </a:lnTo>
                    <a:lnTo>
                      <a:pt x="473" y="834"/>
                    </a:lnTo>
                    <a:lnTo>
                      <a:pt x="515" y="818"/>
                    </a:lnTo>
                    <a:lnTo>
                      <a:pt x="559" y="802"/>
                    </a:lnTo>
                    <a:lnTo>
                      <a:pt x="605" y="786"/>
                    </a:lnTo>
                    <a:lnTo>
                      <a:pt x="654" y="769"/>
                    </a:lnTo>
                    <a:lnTo>
                      <a:pt x="702" y="751"/>
                    </a:lnTo>
                    <a:lnTo>
                      <a:pt x="750" y="734"/>
                    </a:lnTo>
                    <a:lnTo>
                      <a:pt x="801" y="717"/>
                    </a:lnTo>
                    <a:lnTo>
                      <a:pt x="850" y="700"/>
                    </a:lnTo>
                    <a:lnTo>
                      <a:pt x="901" y="684"/>
                    </a:lnTo>
                    <a:lnTo>
                      <a:pt x="951" y="667"/>
                    </a:lnTo>
                    <a:lnTo>
                      <a:pt x="1001" y="651"/>
                    </a:lnTo>
                    <a:lnTo>
                      <a:pt x="1050" y="636"/>
                    </a:lnTo>
                    <a:lnTo>
                      <a:pt x="1098" y="622"/>
                    </a:lnTo>
                    <a:lnTo>
                      <a:pt x="1147" y="609"/>
                    </a:lnTo>
                    <a:lnTo>
                      <a:pt x="1193" y="596"/>
                    </a:lnTo>
                    <a:lnTo>
                      <a:pt x="1236" y="586"/>
                    </a:lnTo>
                    <a:lnTo>
                      <a:pt x="1279" y="575"/>
                    </a:lnTo>
                    <a:lnTo>
                      <a:pt x="1320" y="566"/>
                    </a:lnTo>
                    <a:lnTo>
                      <a:pt x="1358" y="559"/>
                    </a:lnTo>
                    <a:lnTo>
                      <a:pt x="1394" y="553"/>
                    </a:lnTo>
                    <a:close/>
                  </a:path>
                </a:pathLst>
              </a:custGeom>
              <a:solidFill>
                <a:srgbClr val="99E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87">
                <a:extLst>
                  <a:ext uri="{FF2B5EF4-FFF2-40B4-BE49-F238E27FC236}">
                    <a16:creationId xmlns:a16="http://schemas.microsoft.com/office/drawing/2014/main" id="{44EA2EF1-CFF3-4AAD-9258-0AB58FC7D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1113"/>
                <a:ext cx="647" cy="436"/>
              </a:xfrm>
              <a:custGeom>
                <a:avLst/>
                <a:gdLst>
                  <a:gd name="T0" fmla="*/ 1290 w 1293"/>
                  <a:gd name="T1" fmla="*/ 507 h 873"/>
                  <a:gd name="T2" fmla="*/ 1266 w 1293"/>
                  <a:gd name="T3" fmla="*/ 474 h 873"/>
                  <a:gd name="T4" fmla="*/ 1228 w 1293"/>
                  <a:gd name="T5" fmla="*/ 417 h 873"/>
                  <a:gd name="T6" fmla="*/ 1184 w 1293"/>
                  <a:gd name="T7" fmla="*/ 347 h 873"/>
                  <a:gd name="T8" fmla="*/ 1154 w 1293"/>
                  <a:gd name="T9" fmla="*/ 294 h 873"/>
                  <a:gd name="T10" fmla="*/ 1131 w 1293"/>
                  <a:gd name="T11" fmla="*/ 262 h 873"/>
                  <a:gd name="T12" fmla="*/ 1106 w 1293"/>
                  <a:gd name="T13" fmla="*/ 227 h 873"/>
                  <a:gd name="T14" fmla="*/ 1083 w 1293"/>
                  <a:gd name="T15" fmla="*/ 187 h 873"/>
                  <a:gd name="T16" fmla="*/ 1063 w 1293"/>
                  <a:gd name="T17" fmla="*/ 121 h 873"/>
                  <a:gd name="T18" fmla="*/ 1060 w 1293"/>
                  <a:gd name="T19" fmla="*/ 42 h 873"/>
                  <a:gd name="T20" fmla="*/ 1057 w 1293"/>
                  <a:gd name="T21" fmla="*/ 6 h 873"/>
                  <a:gd name="T22" fmla="*/ 1039 w 1293"/>
                  <a:gd name="T23" fmla="*/ 2 h 873"/>
                  <a:gd name="T24" fmla="*/ 1005 w 1293"/>
                  <a:gd name="T25" fmla="*/ 0 h 873"/>
                  <a:gd name="T26" fmla="*/ 963 w 1293"/>
                  <a:gd name="T27" fmla="*/ 5 h 873"/>
                  <a:gd name="T28" fmla="*/ 925 w 1293"/>
                  <a:gd name="T29" fmla="*/ 15 h 873"/>
                  <a:gd name="T30" fmla="*/ 892 w 1293"/>
                  <a:gd name="T31" fmla="*/ 27 h 873"/>
                  <a:gd name="T32" fmla="*/ 856 w 1293"/>
                  <a:gd name="T33" fmla="*/ 38 h 873"/>
                  <a:gd name="T34" fmla="*/ 815 w 1293"/>
                  <a:gd name="T35" fmla="*/ 53 h 873"/>
                  <a:gd name="T36" fmla="*/ 769 w 1293"/>
                  <a:gd name="T37" fmla="*/ 68 h 873"/>
                  <a:gd name="T38" fmla="*/ 721 w 1293"/>
                  <a:gd name="T39" fmla="*/ 84 h 873"/>
                  <a:gd name="T40" fmla="*/ 668 w 1293"/>
                  <a:gd name="T41" fmla="*/ 100 h 873"/>
                  <a:gd name="T42" fmla="*/ 611 w 1293"/>
                  <a:gd name="T43" fmla="*/ 118 h 873"/>
                  <a:gd name="T44" fmla="*/ 550 w 1293"/>
                  <a:gd name="T45" fmla="*/ 135 h 873"/>
                  <a:gd name="T46" fmla="*/ 487 w 1293"/>
                  <a:gd name="T47" fmla="*/ 151 h 873"/>
                  <a:gd name="T48" fmla="*/ 420 w 1293"/>
                  <a:gd name="T49" fmla="*/ 168 h 873"/>
                  <a:gd name="T50" fmla="*/ 350 w 1293"/>
                  <a:gd name="T51" fmla="*/ 183 h 873"/>
                  <a:gd name="T52" fmla="*/ 277 w 1293"/>
                  <a:gd name="T53" fmla="*/ 197 h 873"/>
                  <a:gd name="T54" fmla="*/ 201 w 1293"/>
                  <a:gd name="T55" fmla="*/ 211 h 873"/>
                  <a:gd name="T56" fmla="*/ 122 w 1293"/>
                  <a:gd name="T57" fmla="*/ 223 h 873"/>
                  <a:gd name="T58" fmla="*/ 41 w 1293"/>
                  <a:gd name="T59" fmla="*/ 232 h 873"/>
                  <a:gd name="T60" fmla="*/ 1 w 1293"/>
                  <a:gd name="T61" fmla="*/ 239 h 873"/>
                  <a:gd name="T62" fmla="*/ 12 w 1293"/>
                  <a:gd name="T63" fmla="*/ 266 h 873"/>
                  <a:gd name="T64" fmla="*/ 29 w 1293"/>
                  <a:gd name="T65" fmla="*/ 311 h 873"/>
                  <a:gd name="T66" fmla="*/ 48 w 1293"/>
                  <a:gd name="T67" fmla="*/ 364 h 873"/>
                  <a:gd name="T68" fmla="*/ 63 w 1293"/>
                  <a:gd name="T69" fmla="*/ 406 h 873"/>
                  <a:gd name="T70" fmla="*/ 79 w 1293"/>
                  <a:gd name="T71" fmla="*/ 433 h 873"/>
                  <a:gd name="T72" fmla="*/ 99 w 1293"/>
                  <a:gd name="T73" fmla="*/ 466 h 873"/>
                  <a:gd name="T74" fmla="*/ 117 w 1293"/>
                  <a:gd name="T75" fmla="*/ 504 h 873"/>
                  <a:gd name="T76" fmla="*/ 130 w 1293"/>
                  <a:gd name="T77" fmla="*/ 565 h 873"/>
                  <a:gd name="T78" fmla="*/ 130 w 1293"/>
                  <a:gd name="T79" fmla="*/ 630 h 873"/>
                  <a:gd name="T80" fmla="*/ 140 w 1293"/>
                  <a:gd name="T81" fmla="*/ 706 h 873"/>
                  <a:gd name="T82" fmla="*/ 156 w 1293"/>
                  <a:gd name="T83" fmla="*/ 820 h 873"/>
                  <a:gd name="T84" fmla="*/ 161 w 1293"/>
                  <a:gd name="T85" fmla="*/ 872 h 873"/>
                  <a:gd name="T86" fmla="*/ 179 w 1293"/>
                  <a:gd name="T87" fmla="*/ 865 h 873"/>
                  <a:gd name="T88" fmla="*/ 214 w 1293"/>
                  <a:gd name="T89" fmla="*/ 852 h 873"/>
                  <a:gd name="T90" fmla="*/ 264 w 1293"/>
                  <a:gd name="T91" fmla="*/ 833 h 873"/>
                  <a:gd name="T92" fmla="*/ 325 w 1293"/>
                  <a:gd name="T93" fmla="*/ 810 h 873"/>
                  <a:gd name="T94" fmla="*/ 397 w 1293"/>
                  <a:gd name="T95" fmla="*/ 782 h 873"/>
                  <a:gd name="T96" fmla="*/ 478 w 1293"/>
                  <a:gd name="T97" fmla="*/ 753 h 873"/>
                  <a:gd name="T98" fmla="*/ 565 w 1293"/>
                  <a:gd name="T99" fmla="*/ 721 h 873"/>
                  <a:gd name="T100" fmla="*/ 657 w 1293"/>
                  <a:gd name="T101" fmla="*/ 689 h 873"/>
                  <a:gd name="T102" fmla="*/ 752 w 1293"/>
                  <a:gd name="T103" fmla="*/ 657 h 873"/>
                  <a:gd name="T104" fmla="*/ 846 w 1293"/>
                  <a:gd name="T105" fmla="*/ 626 h 873"/>
                  <a:gd name="T106" fmla="*/ 941 w 1293"/>
                  <a:gd name="T107" fmla="*/ 597 h 873"/>
                  <a:gd name="T108" fmla="*/ 1031 w 1293"/>
                  <a:gd name="T109" fmla="*/ 570 h 873"/>
                  <a:gd name="T110" fmla="*/ 1116 w 1293"/>
                  <a:gd name="T111" fmla="*/ 547 h 873"/>
                  <a:gd name="T112" fmla="*/ 1194 w 1293"/>
                  <a:gd name="T113" fmla="*/ 529 h 873"/>
                  <a:gd name="T114" fmla="*/ 1263 w 1293"/>
                  <a:gd name="T115" fmla="*/ 516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3" h="873">
                    <a:moveTo>
                      <a:pt x="1293" y="512"/>
                    </a:moveTo>
                    <a:lnTo>
                      <a:pt x="1290" y="507"/>
                    </a:lnTo>
                    <a:lnTo>
                      <a:pt x="1281" y="494"/>
                    </a:lnTo>
                    <a:lnTo>
                      <a:pt x="1266" y="474"/>
                    </a:lnTo>
                    <a:lnTo>
                      <a:pt x="1248" y="447"/>
                    </a:lnTo>
                    <a:lnTo>
                      <a:pt x="1228" y="417"/>
                    </a:lnTo>
                    <a:lnTo>
                      <a:pt x="1206" y="383"/>
                    </a:lnTo>
                    <a:lnTo>
                      <a:pt x="1184" y="347"/>
                    </a:lnTo>
                    <a:lnTo>
                      <a:pt x="1163" y="310"/>
                    </a:lnTo>
                    <a:lnTo>
                      <a:pt x="1154" y="294"/>
                    </a:lnTo>
                    <a:lnTo>
                      <a:pt x="1142" y="278"/>
                    </a:lnTo>
                    <a:lnTo>
                      <a:pt x="1131" y="262"/>
                    </a:lnTo>
                    <a:lnTo>
                      <a:pt x="1118" y="244"/>
                    </a:lnTo>
                    <a:lnTo>
                      <a:pt x="1106" y="227"/>
                    </a:lnTo>
                    <a:lnTo>
                      <a:pt x="1093" y="208"/>
                    </a:lnTo>
                    <a:lnTo>
                      <a:pt x="1083" y="187"/>
                    </a:lnTo>
                    <a:lnTo>
                      <a:pt x="1073" y="164"/>
                    </a:lnTo>
                    <a:lnTo>
                      <a:pt x="1063" y="121"/>
                    </a:lnTo>
                    <a:lnTo>
                      <a:pt x="1060" y="80"/>
                    </a:lnTo>
                    <a:lnTo>
                      <a:pt x="1060" y="42"/>
                    </a:lnTo>
                    <a:lnTo>
                      <a:pt x="1060" y="7"/>
                    </a:lnTo>
                    <a:lnTo>
                      <a:pt x="1057" y="6"/>
                    </a:lnTo>
                    <a:lnTo>
                      <a:pt x="1049" y="5"/>
                    </a:lnTo>
                    <a:lnTo>
                      <a:pt x="1039" y="2"/>
                    </a:lnTo>
                    <a:lnTo>
                      <a:pt x="1024" y="1"/>
                    </a:lnTo>
                    <a:lnTo>
                      <a:pt x="1005" y="0"/>
                    </a:lnTo>
                    <a:lnTo>
                      <a:pt x="985" y="1"/>
                    </a:lnTo>
                    <a:lnTo>
                      <a:pt x="963" y="5"/>
                    </a:lnTo>
                    <a:lnTo>
                      <a:pt x="940" y="11"/>
                    </a:lnTo>
                    <a:lnTo>
                      <a:pt x="925" y="15"/>
                    </a:lnTo>
                    <a:lnTo>
                      <a:pt x="910" y="21"/>
                    </a:lnTo>
                    <a:lnTo>
                      <a:pt x="892" y="27"/>
                    </a:lnTo>
                    <a:lnTo>
                      <a:pt x="875" y="32"/>
                    </a:lnTo>
                    <a:lnTo>
                      <a:pt x="856" y="38"/>
                    </a:lnTo>
                    <a:lnTo>
                      <a:pt x="836" y="45"/>
                    </a:lnTo>
                    <a:lnTo>
                      <a:pt x="815" y="53"/>
                    </a:lnTo>
                    <a:lnTo>
                      <a:pt x="793" y="60"/>
                    </a:lnTo>
                    <a:lnTo>
                      <a:pt x="769" y="68"/>
                    </a:lnTo>
                    <a:lnTo>
                      <a:pt x="746" y="76"/>
                    </a:lnTo>
                    <a:lnTo>
                      <a:pt x="721" y="84"/>
                    </a:lnTo>
                    <a:lnTo>
                      <a:pt x="694" y="92"/>
                    </a:lnTo>
                    <a:lnTo>
                      <a:pt x="668" y="100"/>
                    </a:lnTo>
                    <a:lnTo>
                      <a:pt x="640" y="110"/>
                    </a:lnTo>
                    <a:lnTo>
                      <a:pt x="611" y="118"/>
                    </a:lnTo>
                    <a:lnTo>
                      <a:pt x="581" y="126"/>
                    </a:lnTo>
                    <a:lnTo>
                      <a:pt x="550" y="135"/>
                    </a:lnTo>
                    <a:lnTo>
                      <a:pt x="519" y="143"/>
                    </a:lnTo>
                    <a:lnTo>
                      <a:pt x="487" y="151"/>
                    </a:lnTo>
                    <a:lnTo>
                      <a:pt x="454" y="160"/>
                    </a:lnTo>
                    <a:lnTo>
                      <a:pt x="420" y="168"/>
                    </a:lnTo>
                    <a:lnTo>
                      <a:pt x="386" y="175"/>
                    </a:lnTo>
                    <a:lnTo>
                      <a:pt x="350" y="183"/>
                    </a:lnTo>
                    <a:lnTo>
                      <a:pt x="314" y="190"/>
                    </a:lnTo>
                    <a:lnTo>
                      <a:pt x="277" y="197"/>
                    </a:lnTo>
                    <a:lnTo>
                      <a:pt x="239" y="204"/>
                    </a:lnTo>
                    <a:lnTo>
                      <a:pt x="201" y="211"/>
                    </a:lnTo>
                    <a:lnTo>
                      <a:pt x="162" y="217"/>
                    </a:lnTo>
                    <a:lnTo>
                      <a:pt x="122" y="223"/>
                    </a:lnTo>
                    <a:lnTo>
                      <a:pt x="83" y="227"/>
                    </a:lnTo>
                    <a:lnTo>
                      <a:pt x="41" y="232"/>
                    </a:lnTo>
                    <a:lnTo>
                      <a:pt x="0" y="235"/>
                    </a:lnTo>
                    <a:lnTo>
                      <a:pt x="1" y="239"/>
                    </a:lnTo>
                    <a:lnTo>
                      <a:pt x="6" y="250"/>
                    </a:lnTo>
                    <a:lnTo>
                      <a:pt x="12" y="266"/>
                    </a:lnTo>
                    <a:lnTo>
                      <a:pt x="21" y="287"/>
                    </a:lnTo>
                    <a:lnTo>
                      <a:pt x="29" y="311"/>
                    </a:lnTo>
                    <a:lnTo>
                      <a:pt x="39" y="338"/>
                    </a:lnTo>
                    <a:lnTo>
                      <a:pt x="48" y="364"/>
                    </a:lnTo>
                    <a:lnTo>
                      <a:pt x="57" y="392"/>
                    </a:lnTo>
                    <a:lnTo>
                      <a:pt x="63" y="406"/>
                    </a:lnTo>
                    <a:lnTo>
                      <a:pt x="71" y="420"/>
                    </a:lnTo>
                    <a:lnTo>
                      <a:pt x="79" y="433"/>
                    </a:lnTo>
                    <a:lnTo>
                      <a:pt x="90" y="448"/>
                    </a:lnTo>
                    <a:lnTo>
                      <a:pt x="99" y="466"/>
                    </a:lnTo>
                    <a:lnTo>
                      <a:pt x="109" y="484"/>
                    </a:lnTo>
                    <a:lnTo>
                      <a:pt x="117" y="504"/>
                    </a:lnTo>
                    <a:lnTo>
                      <a:pt x="124" y="527"/>
                    </a:lnTo>
                    <a:lnTo>
                      <a:pt x="130" y="565"/>
                    </a:lnTo>
                    <a:lnTo>
                      <a:pt x="131" y="598"/>
                    </a:lnTo>
                    <a:lnTo>
                      <a:pt x="130" y="630"/>
                    </a:lnTo>
                    <a:lnTo>
                      <a:pt x="132" y="659"/>
                    </a:lnTo>
                    <a:lnTo>
                      <a:pt x="140" y="706"/>
                    </a:lnTo>
                    <a:lnTo>
                      <a:pt x="150" y="763"/>
                    </a:lnTo>
                    <a:lnTo>
                      <a:pt x="156" y="820"/>
                    </a:lnTo>
                    <a:lnTo>
                      <a:pt x="159" y="873"/>
                    </a:lnTo>
                    <a:lnTo>
                      <a:pt x="161" y="872"/>
                    </a:lnTo>
                    <a:lnTo>
                      <a:pt x="168" y="870"/>
                    </a:lnTo>
                    <a:lnTo>
                      <a:pt x="179" y="865"/>
                    </a:lnTo>
                    <a:lnTo>
                      <a:pt x="194" y="860"/>
                    </a:lnTo>
                    <a:lnTo>
                      <a:pt x="214" y="852"/>
                    </a:lnTo>
                    <a:lnTo>
                      <a:pt x="237" y="844"/>
                    </a:lnTo>
                    <a:lnTo>
                      <a:pt x="264" y="833"/>
                    </a:lnTo>
                    <a:lnTo>
                      <a:pt x="292" y="822"/>
                    </a:lnTo>
                    <a:lnTo>
                      <a:pt x="325" y="810"/>
                    </a:lnTo>
                    <a:lnTo>
                      <a:pt x="360" y="796"/>
                    </a:lnTo>
                    <a:lnTo>
                      <a:pt x="397" y="782"/>
                    </a:lnTo>
                    <a:lnTo>
                      <a:pt x="436" y="769"/>
                    </a:lnTo>
                    <a:lnTo>
                      <a:pt x="478" y="753"/>
                    </a:lnTo>
                    <a:lnTo>
                      <a:pt x="520" y="738"/>
                    </a:lnTo>
                    <a:lnTo>
                      <a:pt x="565" y="721"/>
                    </a:lnTo>
                    <a:lnTo>
                      <a:pt x="610" y="705"/>
                    </a:lnTo>
                    <a:lnTo>
                      <a:pt x="657" y="689"/>
                    </a:lnTo>
                    <a:lnTo>
                      <a:pt x="704" y="673"/>
                    </a:lnTo>
                    <a:lnTo>
                      <a:pt x="752" y="657"/>
                    </a:lnTo>
                    <a:lnTo>
                      <a:pt x="799" y="642"/>
                    </a:lnTo>
                    <a:lnTo>
                      <a:pt x="846" y="626"/>
                    </a:lnTo>
                    <a:lnTo>
                      <a:pt x="894" y="611"/>
                    </a:lnTo>
                    <a:lnTo>
                      <a:pt x="941" y="597"/>
                    </a:lnTo>
                    <a:lnTo>
                      <a:pt x="986" y="583"/>
                    </a:lnTo>
                    <a:lnTo>
                      <a:pt x="1031" y="570"/>
                    </a:lnTo>
                    <a:lnTo>
                      <a:pt x="1074" y="558"/>
                    </a:lnTo>
                    <a:lnTo>
                      <a:pt x="1116" y="547"/>
                    </a:lnTo>
                    <a:lnTo>
                      <a:pt x="1156" y="537"/>
                    </a:lnTo>
                    <a:lnTo>
                      <a:pt x="1194" y="529"/>
                    </a:lnTo>
                    <a:lnTo>
                      <a:pt x="1230" y="521"/>
                    </a:lnTo>
                    <a:lnTo>
                      <a:pt x="1263" y="516"/>
                    </a:lnTo>
                    <a:lnTo>
                      <a:pt x="1293" y="512"/>
                    </a:lnTo>
                    <a:close/>
                  </a:path>
                </a:pathLst>
              </a:custGeom>
              <a:solidFill>
                <a:srgbClr val="8C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88">
                <a:extLst>
                  <a:ext uri="{FF2B5EF4-FFF2-40B4-BE49-F238E27FC236}">
                    <a16:creationId xmlns:a16="http://schemas.microsoft.com/office/drawing/2014/main" id="{9DB10669-0F29-4B5F-A8CD-F8A5FCCC1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1125"/>
                <a:ext cx="596" cy="413"/>
              </a:xfrm>
              <a:custGeom>
                <a:avLst/>
                <a:gdLst>
                  <a:gd name="T0" fmla="*/ 6 w 1194"/>
                  <a:gd name="T1" fmla="*/ 255 h 828"/>
                  <a:gd name="T2" fmla="*/ 43 w 1194"/>
                  <a:gd name="T3" fmla="*/ 352 h 828"/>
                  <a:gd name="T4" fmla="*/ 91 w 1194"/>
                  <a:gd name="T5" fmla="*/ 518 h 828"/>
                  <a:gd name="T6" fmla="*/ 126 w 1194"/>
                  <a:gd name="T7" fmla="*/ 720 h 828"/>
                  <a:gd name="T8" fmla="*/ 133 w 1194"/>
                  <a:gd name="T9" fmla="*/ 826 h 828"/>
                  <a:gd name="T10" fmla="*/ 151 w 1194"/>
                  <a:gd name="T11" fmla="*/ 820 h 828"/>
                  <a:gd name="T12" fmla="*/ 184 w 1194"/>
                  <a:gd name="T13" fmla="*/ 807 h 828"/>
                  <a:gd name="T14" fmla="*/ 233 w 1194"/>
                  <a:gd name="T15" fmla="*/ 788 h 828"/>
                  <a:gd name="T16" fmla="*/ 293 w 1194"/>
                  <a:gd name="T17" fmla="*/ 767 h 828"/>
                  <a:gd name="T18" fmla="*/ 363 w 1194"/>
                  <a:gd name="T19" fmla="*/ 741 h 828"/>
                  <a:gd name="T20" fmla="*/ 441 w 1194"/>
                  <a:gd name="T21" fmla="*/ 712 h 828"/>
                  <a:gd name="T22" fmla="*/ 525 w 1194"/>
                  <a:gd name="T23" fmla="*/ 682 h 828"/>
                  <a:gd name="T24" fmla="*/ 614 w 1194"/>
                  <a:gd name="T25" fmla="*/ 652 h 828"/>
                  <a:gd name="T26" fmla="*/ 704 w 1194"/>
                  <a:gd name="T27" fmla="*/ 623 h 828"/>
                  <a:gd name="T28" fmla="*/ 794 w 1194"/>
                  <a:gd name="T29" fmla="*/ 594 h 828"/>
                  <a:gd name="T30" fmla="*/ 881 w 1194"/>
                  <a:gd name="T31" fmla="*/ 567 h 828"/>
                  <a:gd name="T32" fmla="*/ 964 w 1194"/>
                  <a:gd name="T33" fmla="*/ 543 h 828"/>
                  <a:gd name="T34" fmla="*/ 1041 w 1194"/>
                  <a:gd name="T35" fmla="*/ 523 h 828"/>
                  <a:gd name="T36" fmla="*/ 1111 w 1194"/>
                  <a:gd name="T37" fmla="*/ 507 h 828"/>
                  <a:gd name="T38" fmla="*/ 1169 w 1194"/>
                  <a:gd name="T39" fmla="*/ 498 h 828"/>
                  <a:gd name="T40" fmla="*/ 1191 w 1194"/>
                  <a:gd name="T41" fmla="*/ 492 h 828"/>
                  <a:gd name="T42" fmla="*/ 1174 w 1194"/>
                  <a:gd name="T43" fmla="*/ 470 h 828"/>
                  <a:gd name="T44" fmla="*/ 1144 w 1194"/>
                  <a:gd name="T45" fmla="*/ 429 h 828"/>
                  <a:gd name="T46" fmla="*/ 1106 w 1194"/>
                  <a:gd name="T47" fmla="*/ 373 h 828"/>
                  <a:gd name="T48" fmla="*/ 1067 w 1194"/>
                  <a:gd name="T49" fmla="*/ 302 h 828"/>
                  <a:gd name="T50" fmla="*/ 1029 w 1194"/>
                  <a:gd name="T51" fmla="*/ 222 h 828"/>
                  <a:gd name="T52" fmla="*/ 998 w 1194"/>
                  <a:gd name="T53" fmla="*/ 135 h 828"/>
                  <a:gd name="T54" fmla="*/ 979 w 1194"/>
                  <a:gd name="T55" fmla="*/ 45 h 828"/>
                  <a:gd name="T56" fmla="*/ 975 w 1194"/>
                  <a:gd name="T57" fmla="*/ 0 h 828"/>
                  <a:gd name="T58" fmla="*/ 964 w 1194"/>
                  <a:gd name="T59" fmla="*/ 5 h 828"/>
                  <a:gd name="T60" fmla="*/ 945 w 1194"/>
                  <a:gd name="T61" fmla="*/ 13 h 828"/>
                  <a:gd name="T62" fmla="*/ 916 w 1194"/>
                  <a:gd name="T63" fmla="*/ 25 h 828"/>
                  <a:gd name="T64" fmla="*/ 879 w 1194"/>
                  <a:gd name="T65" fmla="*/ 38 h 828"/>
                  <a:gd name="T66" fmla="*/ 834 w 1194"/>
                  <a:gd name="T67" fmla="*/ 55 h 828"/>
                  <a:gd name="T68" fmla="*/ 781 w 1194"/>
                  <a:gd name="T69" fmla="*/ 73 h 828"/>
                  <a:gd name="T70" fmla="*/ 721 w 1194"/>
                  <a:gd name="T71" fmla="*/ 91 h 828"/>
                  <a:gd name="T72" fmla="*/ 654 w 1194"/>
                  <a:gd name="T73" fmla="*/ 112 h 828"/>
                  <a:gd name="T74" fmla="*/ 583 w 1194"/>
                  <a:gd name="T75" fmla="*/ 133 h 828"/>
                  <a:gd name="T76" fmla="*/ 505 w 1194"/>
                  <a:gd name="T77" fmla="*/ 152 h 828"/>
                  <a:gd name="T78" fmla="*/ 422 w 1194"/>
                  <a:gd name="T79" fmla="*/ 173 h 828"/>
                  <a:gd name="T80" fmla="*/ 334 w 1194"/>
                  <a:gd name="T81" fmla="*/ 192 h 828"/>
                  <a:gd name="T82" fmla="*/ 243 w 1194"/>
                  <a:gd name="T83" fmla="*/ 209 h 828"/>
                  <a:gd name="T84" fmla="*/ 148 w 1194"/>
                  <a:gd name="T85" fmla="*/ 224 h 828"/>
                  <a:gd name="T86" fmla="*/ 50 w 1194"/>
                  <a:gd name="T87" fmla="*/ 23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4" h="828">
                    <a:moveTo>
                      <a:pt x="0" y="241"/>
                    </a:moveTo>
                    <a:lnTo>
                      <a:pt x="6" y="255"/>
                    </a:lnTo>
                    <a:lnTo>
                      <a:pt x="21" y="293"/>
                    </a:lnTo>
                    <a:lnTo>
                      <a:pt x="43" y="352"/>
                    </a:lnTo>
                    <a:lnTo>
                      <a:pt x="67" y="428"/>
                    </a:lnTo>
                    <a:lnTo>
                      <a:pt x="91" y="518"/>
                    </a:lnTo>
                    <a:lnTo>
                      <a:pt x="112" y="617"/>
                    </a:lnTo>
                    <a:lnTo>
                      <a:pt x="126" y="720"/>
                    </a:lnTo>
                    <a:lnTo>
                      <a:pt x="130" y="828"/>
                    </a:lnTo>
                    <a:lnTo>
                      <a:pt x="133" y="826"/>
                    </a:lnTo>
                    <a:lnTo>
                      <a:pt x="140" y="824"/>
                    </a:lnTo>
                    <a:lnTo>
                      <a:pt x="151" y="820"/>
                    </a:lnTo>
                    <a:lnTo>
                      <a:pt x="166" y="814"/>
                    </a:lnTo>
                    <a:lnTo>
                      <a:pt x="184" y="807"/>
                    </a:lnTo>
                    <a:lnTo>
                      <a:pt x="207" y="799"/>
                    </a:lnTo>
                    <a:lnTo>
                      <a:pt x="233" y="788"/>
                    </a:lnTo>
                    <a:lnTo>
                      <a:pt x="262" y="778"/>
                    </a:lnTo>
                    <a:lnTo>
                      <a:pt x="293" y="767"/>
                    </a:lnTo>
                    <a:lnTo>
                      <a:pt x="327" y="754"/>
                    </a:lnTo>
                    <a:lnTo>
                      <a:pt x="363" y="741"/>
                    </a:lnTo>
                    <a:lnTo>
                      <a:pt x="402" y="727"/>
                    </a:lnTo>
                    <a:lnTo>
                      <a:pt x="441" y="712"/>
                    </a:lnTo>
                    <a:lnTo>
                      <a:pt x="483" y="697"/>
                    </a:lnTo>
                    <a:lnTo>
                      <a:pt x="525" y="682"/>
                    </a:lnTo>
                    <a:lnTo>
                      <a:pt x="569" y="667"/>
                    </a:lnTo>
                    <a:lnTo>
                      <a:pt x="614" y="652"/>
                    </a:lnTo>
                    <a:lnTo>
                      <a:pt x="659" y="637"/>
                    </a:lnTo>
                    <a:lnTo>
                      <a:pt x="704" y="623"/>
                    </a:lnTo>
                    <a:lnTo>
                      <a:pt x="749" y="608"/>
                    </a:lnTo>
                    <a:lnTo>
                      <a:pt x="794" y="594"/>
                    </a:lnTo>
                    <a:lnTo>
                      <a:pt x="838" y="580"/>
                    </a:lnTo>
                    <a:lnTo>
                      <a:pt x="881" y="567"/>
                    </a:lnTo>
                    <a:lnTo>
                      <a:pt x="924" y="555"/>
                    </a:lnTo>
                    <a:lnTo>
                      <a:pt x="964" y="543"/>
                    </a:lnTo>
                    <a:lnTo>
                      <a:pt x="1003" y="533"/>
                    </a:lnTo>
                    <a:lnTo>
                      <a:pt x="1041" y="523"/>
                    </a:lnTo>
                    <a:lnTo>
                      <a:pt x="1077" y="514"/>
                    </a:lnTo>
                    <a:lnTo>
                      <a:pt x="1111" y="507"/>
                    </a:lnTo>
                    <a:lnTo>
                      <a:pt x="1141" y="503"/>
                    </a:lnTo>
                    <a:lnTo>
                      <a:pt x="1169" y="498"/>
                    </a:lnTo>
                    <a:lnTo>
                      <a:pt x="1194" y="496"/>
                    </a:lnTo>
                    <a:lnTo>
                      <a:pt x="1191" y="492"/>
                    </a:lnTo>
                    <a:lnTo>
                      <a:pt x="1184" y="484"/>
                    </a:lnTo>
                    <a:lnTo>
                      <a:pt x="1174" y="470"/>
                    </a:lnTo>
                    <a:lnTo>
                      <a:pt x="1160" y="452"/>
                    </a:lnTo>
                    <a:lnTo>
                      <a:pt x="1144" y="429"/>
                    </a:lnTo>
                    <a:lnTo>
                      <a:pt x="1126" y="402"/>
                    </a:lnTo>
                    <a:lnTo>
                      <a:pt x="1106" y="373"/>
                    </a:lnTo>
                    <a:lnTo>
                      <a:pt x="1086" y="338"/>
                    </a:lnTo>
                    <a:lnTo>
                      <a:pt x="1067" y="302"/>
                    </a:lnTo>
                    <a:lnTo>
                      <a:pt x="1047" y="263"/>
                    </a:lnTo>
                    <a:lnTo>
                      <a:pt x="1029" y="222"/>
                    </a:lnTo>
                    <a:lnTo>
                      <a:pt x="1012" y="179"/>
                    </a:lnTo>
                    <a:lnTo>
                      <a:pt x="998" y="135"/>
                    </a:lnTo>
                    <a:lnTo>
                      <a:pt x="986" y="90"/>
                    </a:lnTo>
                    <a:lnTo>
                      <a:pt x="979" y="45"/>
                    </a:lnTo>
                    <a:lnTo>
                      <a:pt x="976" y="0"/>
                    </a:lnTo>
                    <a:lnTo>
                      <a:pt x="975" y="0"/>
                    </a:lnTo>
                    <a:lnTo>
                      <a:pt x="971" y="3"/>
                    </a:lnTo>
                    <a:lnTo>
                      <a:pt x="964" y="5"/>
                    </a:lnTo>
                    <a:lnTo>
                      <a:pt x="956" y="8"/>
                    </a:lnTo>
                    <a:lnTo>
                      <a:pt x="945" y="13"/>
                    </a:lnTo>
                    <a:lnTo>
                      <a:pt x="932" y="19"/>
                    </a:lnTo>
                    <a:lnTo>
                      <a:pt x="916" y="25"/>
                    </a:lnTo>
                    <a:lnTo>
                      <a:pt x="899" y="30"/>
                    </a:lnTo>
                    <a:lnTo>
                      <a:pt x="879" y="38"/>
                    </a:lnTo>
                    <a:lnTo>
                      <a:pt x="857" y="46"/>
                    </a:lnTo>
                    <a:lnTo>
                      <a:pt x="834" y="55"/>
                    </a:lnTo>
                    <a:lnTo>
                      <a:pt x="809" y="64"/>
                    </a:lnTo>
                    <a:lnTo>
                      <a:pt x="781" y="73"/>
                    </a:lnTo>
                    <a:lnTo>
                      <a:pt x="752" y="82"/>
                    </a:lnTo>
                    <a:lnTo>
                      <a:pt x="721" y="91"/>
                    </a:lnTo>
                    <a:lnTo>
                      <a:pt x="689" y="102"/>
                    </a:lnTo>
                    <a:lnTo>
                      <a:pt x="654" y="112"/>
                    </a:lnTo>
                    <a:lnTo>
                      <a:pt x="620" y="122"/>
                    </a:lnTo>
                    <a:lnTo>
                      <a:pt x="583" y="133"/>
                    </a:lnTo>
                    <a:lnTo>
                      <a:pt x="544" y="143"/>
                    </a:lnTo>
                    <a:lnTo>
                      <a:pt x="505" y="152"/>
                    </a:lnTo>
                    <a:lnTo>
                      <a:pt x="463" y="163"/>
                    </a:lnTo>
                    <a:lnTo>
                      <a:pt x="422" y="173"/>
                    </a:lnTo>
                    <a:lnTo>
                      <a:pt x="379" y="182"/>
                    </a:lnTo>
                    <a:lnTo>
                      <a:pt x="334" y="192"/>
                    </a:lnTo>
                    <a:lnTo>
                      <a:pt x="289" y="200"/>
                    </a:lnTo>
                    <a:lnTo>
                      <a:pt x="243" y="209"/>
                    </a:lnTo>
                    <a:lnTo>
                      <a:pt x="196" y="216"/>
                    </a:lnTo>
                    <a:lnTo>
                      <a:pt x="148" y="224"/>
                    </a:lnTo>
                    <a:lnTo>
                      <a:pt x="99" y="230"/>
                    </a:lnTo>
                    <a:lnTo>
                      <a:pt x="50" y="237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7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89">
                <a:extLst>
                  <a:ext uri="{FF2B5EF4-FFF2-40B4-BE49-F238E27FC236}">
                    <a16:creationId xmlns:a16="http://schemas.microsoft.com/office/drawing/2014/main" id="{26FD44A9-44FA-4B29-A96E-7DB062601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931"/>
                <a:ext cx="834" cy="258"/>
              </a:xfrm>
              <a:custGeom>
                <a:avLst/>
                <a:gdLst>
                  <a:gd name="T0" fmla="*/ 57 w 1666"/>
                  <a:gd name="T1" fmla="*/ 448 h 517"/>
                  <a:gd name="T2" fmla="*/ 79 w 1666"/>
                  <a:gd name="T3" fmla="*/ 447 h 517"/>
                  <a:gd name="T4" fmla="*/ 121 w 1666"/>
                  <a:gd name="T5" fmla="*/ 444 h 517"/>
                  <a:gd name="T6" fmla="*/ 179 w 1666"/>
                  <a:gd name="T7" fmla="*/ 439 h 517"/>
                  <a:gd name="T8" fmla="*/ 253 w 1666"/>
                  <a:gd name="T9" fmla="*/ 431 h 517"/>
                  <a:gd name="T10" fmla="*/ 339 w 1666"/>
                  <a:gd name="T11" fmla="*/ 419 h 517"/>
                  <a:gd name="T12" fmla="*/ 437 w 1666"/>
                  <a:gd name="T13" fmla="*/ 406 h 517"/>
                  <a:gd name="T14" fmla="*/ 544 w 1666"/>
                  <a:gd name="T15" fmla="*/ 387 h 517"/>
                  <a:gd name="T16" fmla="*/ 658 w 1666"/>
                  <a:gd name="T17" fmla="*/ 364 h 517"/>
                  <a:gd name="T18" fmla="*/ 776 w 1666"/>
                  <a:gd name="T19" fmla="*/ 335 h 517"/>
                  <a:gd name="T20" fmla="*/ 897 w 1666"/>
                  <a:gd name="T21" fmla="*/ 302 h 517"/>
                  <a:gd name="T22" fmla="*/ 1018 w 1666"/>
                  <a:gd name="T23" fmla="*/ 263 h 517"/>
                  <a:gd name="T24" fmla="*/ 1136 w 1666"/>
                  <a:gd name="T25" fmla="*/ 217 h 517"/>
                  <a:gd name="T26" fmla="*/ 1252 w 1666"/>
                  <a:gd name="T27" fmla="*/ 165 h 517"/>
                  <a:gd name="T28" fmla="*/ 1360 w 1666"/>
                  <a:gd name="T29" fmla="*/ 105 h 517"/>
                  <a:gd name="T30" fmla="*/ 1461 w 1666"/>
                  <a:gd name="T31" fmla="*/ 37 h 517"/>
                  <a:gd name="T32" fmla="*/ 1511 w 1666"/>
                  <a:gd name="T33" fmla="*/ 10 h 517"/>
                  <a:gd name="T34" fmla="*/ 1535 w 1666"/>
                  <a:gd name="T35" fmla="*/ 77 h 517"/>
                  <a:gd name="T36" fmla="*/ 1579 w 1666"/>
                  <a:gd name="T37" fmla="*/ 179 h 517"/>
                  <a:gd name="T38" fmla="*/ 1635 w 1666"/>
                  <a:gd name="T39" fmla="*/ 278 h 517"/>
                  <a:gd name="T40" fmla="*/ 1663 w 1666"/>
                  <a:gd name="T41" fmla="*/ 313 h 517"/>
                  <a:gd name="T42" fmla="*/ 1635 w 1666"/>
                  <a:gd name="T43" fmla="*/ 295 h 517"/>
                  <a:gd name="T44" fmla="*/ 1589 w 1666"/>
                  <a:gd name="T45" fmla="*/ 249 h 517"/>
                  <a:gd name="T46" fmla="*/ 1535 w 1666"/>
                  <a:gd name="T47" fmla="*/ 167 h 517"/>
                  <a:gd name="T48" fmla="*/ 1504 w 1666"/>
                  <a:gd name="T49" fmla="*/ 101 h 517"/>
                  <a:gd name="T50" fmla="*/ 1496 w 1666"/>
                  <a:gd name="T51" fmla="*/ 91 h 517"/>
                  <a:gd name="T52" fmla="*/ 1488 w 1666"/>
                  <a:gd name="T53" fmla="*/ 84 h 517"/>
                  <a:gd name="T54" fmla="*/ 1476 w 1666"/>
                  <a:gd name="T55" fmla="*/ 82 h 517"/>
                  <a:gd name="T56" fmla="*/ 1462 w 1666"/>
                  <a:gd name="T57" fmla="*/ 84 h 517"/>
                  <a:gd name="T58" fmla="*/ 1441 w 1666"/>
                  <a:gd name="T59" fmla="*/ 92 h 517"/>
                  <a:gd name="T60" fmla="*/ 1415 w 1666"/>
                  <a:gd name="T61" fmla="*/ 106 h 517"/>
                  <a:gd name="T62" fmla="*/ 1382 w 1666"/>
                  <a:gd name="T63" fmla="*/ 126 h 517"/>
                  <a:gd name="T64" fmla="*/ 1341 w 1666"/>
                  <a:gd name="T65" fmla="*/ 149 h 517"/>
                  <a:gd name="T66" fmla="*/ 1292 w 1666"/>
                  <a:gd name="T67" fmla="*/ 175 h 517"/>
                  <a:gd name="T68" fmla="*/ 1233 w 1666"/>
                  <a:gd name="T69" fmla="*/ 204 h 517"/>
                  <a:gd name="T70" fmla="*/ 1164 w 1666"/>
                  <a:gd name="T71" fmla="*/ 236 h 517"/>
                  <a:gd name="T72" fmla="*/ 1083 w 1666"/>
                  <a:gd name="T73" fmla="*/ 270 h 517"/>
                  <a:gd name="T74" fmla="*/ 989 w 1666"/>
                  <a:gd name="T75" fmla="*/ 305 h 517"/>
                  <a:gd name="T76" fmla="*/ 882 w 1666"/>
                  <a:gd name="T77" fmla="*/ 340 h 517"/>
                  <a:gd name="T78" fmla="*/ 760 w 1666"/>
                  <a:gd name="T79" fmla="*/ 376 h 517"/>
                  <a:gd name="T80" fmla="*/ 622 w 1666"/>
                  <a:gd name="T81" fmla="*/ 410 h 517"/>
                  <a:gd name="T82" fmla="*/ 467 w 1666"/>
                  <a:gd name="T83" fmla="*/ 444 h 517"/>
                  <a:gd name="T84" fmla="*/ 294 w 1666"/>
                  <a:gd name="T85" fmla="*/ 475 h 517"/>
                  <a:gd name="T86" fmla="*/ 102 w 1666"/>
                  <a:gd name="T87" fmla="*/ 504 h 517"/>
                  <a:gd name="T88" fmla="*/ 2 w 1666"/>
                  <a:gd name="T89" fmla="*/ 516 h 517"/>
                  <a:gd name="T90" fmla="*/ 16 w 1666"/>
                  <a:gd name="T91" fmla="*/ 505 h 517"/>
                  <a:gd name="T92" fmla="*/ 35 w 1666"/>
                  <a:gd name="T93" fmla="*/ 486 h 517"/>
                  <a:gd name="T94" fmla="*/ 51 w 1666"/>
                  <a:gd name="T95" fmla="*/ 46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6" h="517">
                    <a:moveTo>
                      <a:pt x="55" y="448"/>
                    </a:moveTo>
                    <a:lnTo>
                      <a:pt x="57" y="448"/>
                    </a:lnTo>
                    <a:lnTo>
                      <a:pt x="66" y="447"/>
                    </a:lnTo>
                    <a:lnTo>
                      <a:pt x="79" y="447"/>
                    </a:lnTo>
                    <a:lnTo>
                      <a:pt x="97" y="446"/>
                    </a:lnTo>
                    <a:lnTo>
                      <a:pt x="121" y="444"/>
                    </a:lnTo>
                    <a:lnTo>
                      <a:pt x="148" y="441"/>
                    </a:lnTo>
                    <a:lnTo>
                      <a:pt x="179" y="439"/>
                    </a:lnTo>
                    <a:lnTo>
                      <a:pt x="214" y="436"/>
                    </a:lnTo>
                    <a:lnTo>
                      <a:pt x="253" y="431"/>
                    </a:lnTo>
                    <a:lnTo>
                      <a:pt x="294" y="425"/>
                    </a:lnTo>
                    <a:lnTo>
                      <a:pt x="339" y="419"/>
                    </a:lnTo>
                    <a:lnTo>
                      <a:pt x="388" y="413"/>
                    </a:lnTo>
                    <a:lnTo>
                      <a:pt x="437" y="406"/>
                    </a:lnTo>
                    <a:lnTo>
                      <a:pt x="490" y="396"/>
                    </a:lnTo>
                    <a:lnTo>
                      <a:pt x="544" y="387"/>
                    </a:lnTo>
                    <a:lnTo>
                      <a:pt x="601" y="376"/>
                    </a:lnTo>
                    <a:lnTo>
                      <a:pt x="658" y="364"/>
                    </a:lnTo>
                    <a:lnTo>
                      <a:pt x="717" y="350"/>
                    </a:lnTo>
                    <a:lnTo>
                      <a:pt x="776" y="335"/>
                    </a:lnTo>
                    <a:lnTo>
                      <a:pt x="836" y="319"/>
                    </a:lnTo>
                    <a:lnTo>
                      <a:pt x="897" y="302"/>
                    </a:lnTo>
                    <a:lnTo>
                      <a:pt x="957" y="284"/>
                    </a:lnTo>
                    <a:lnTo>
                      <a:pt x="1018" y="263"/>
                    </a:lnTo>
                    <a:lnTo>
                      <a:pt x="1078" y="241"/>
                    </a:lnTo>
                    <a:lnTo>
                      <a:pt x="1136" y="217"/>
                    </a:lnTo>
                    <a:lnTo>
                      <a:pt x="1194" y="191"/>
                    </a:lnTo>
                    <a:lnTo>
                      <a:pt x="1252" y="165"/>
                    </a:lnTo>
                    <a:lnTo>
                      <a:pt x="1307" y="135"/>
                    </a:lnTo>
                    <a:lnTo>
                      <a:pt x="1360" y="105"/>
                    </a:lnTo>
                    <a:lnTo>
                      <a:pt x="1412" y="72"/>
                    </a:lnTo>
                    <a:lnTo>
                      <a:pt x="1461" y="37"/>
                    </a:lnTo>
                    <a:lnTo>
                      <a:pt x="1507" y="0"/>
                    </a:lnTo>
                    <a:lnTo>
                      <a:pt x="1511" y="10"/>
                    </a:lnTo>
                    <a:lnTo>
                      <a:pt x="1520" y="37"/>
                    </a:lnTo>
                    <a:lnTo>
                      <a:pt x="1535" y="77"/>
                    </a:lnTo>
                    <a:lnTo>
                      <a:pt x="1556" y="126"/>
                    </a:lnTo>
                    <a:lnTo>
                      <a:pt x="1579" y="179"/>
                    </a:lnTo>
                    <a:lnTo>
                      <a:pt x="1606" y="231"/>
                    </a:lnTo>
                    <a:lnTo>
                      <a:pt x="1635" y="278"/>
                    </a:lnTo>
                    <a:lnTo>
                      <a:pt x="1666" y="316"/>
                    </a:lnTo>
                    <a:lnTo>
                      <a:pt x="1663" y="313"/>
                    </a:lnTo>
                    <a:lnTo>
                      <a:pt x="1651" y="308"/>
                    </a:lnTo>
                    <a:lnTo>
                      <a:pt x="1635" y="295"/>
                    </a:lnTo>
                    <a:lnTo>
                      <a:pt x="1613" y="277"/>
                    </a:lnTo>
                    <a:lnTo>
                      <a:pt x="1589" y="249"/>
                    </a:lnTo>
                    <a:lnTo>
                      <a:pt x="1563" y="213"/>
                    </a:lnTo>
                    <a:lnTo>
                      <a:pt x="1535" y="167"/>
                    </a:lnTo>
                    <a:lnTo>
                      <a:pt x="1507" y="110"/>
                    </a:lnTo>
                    <a:lnTo>
                      <a:pt x="1504" y="101"/>
                    </a:lnTo>
                    <a:lnTo>
                      <a:pt x="1500" y="96"/>
                    </a:lnTo>
                    <a:lnTo>
                      <a:pt x="1496" y="91"/>
                    </a:lnTo>
                    <a:lnTo>
                      <a:pt x="1492" y="87"/>
                    </a:lnTo>
                    <a:lnTo>
                      <a:pt x="1488" y="84"/>
                    </a:lnTo>
                    <a:lnTo>
                      <a:pt x="1482" y="82"/>
                    </a:lnTo>
                    <a:lnTo>
                      <a:pt x="1476" y="82"/>
                    </a:lnTo>
                    <a:lnTo>
                      <a:pt x="1471" y="82"/>
                    </a:lnTo>
                    <a:lnTo>
                      <a:pt x="1462" y="84"/>
                    </a:lnTo>
                    <a:lnTo>
                      <a:pt x="1452" y="88"/>
                    </a:lnTo>
                    <a:lnTo>
                      <a:pt x="1441" y="92"/>
                    </a:lnTo>
                    <a:lnTo>
                      <a:pt x="1429" y="99"/>
                    </a:lnTo>
                    <a:lnTo>
                      <a:pt x="1415" y="106"/>
                    </a:lnTo>
                    <a:lnTo>
                      <a:pt x="1399" y="115"/>
                    </a:lnTo>
                    <a:lnTo>
                      <a:pt x="1382" y="126"/>
                    </a:lnTo>
                    <a:lnTo>
                      <a:pt x="1362" y="136"/>
                    </a:lnTo>
                    <a:lnTo>
                      <a:pt x="1341" y="149"/>
                    </a:lnTo>
                    <a:lnTo>
                      <a:pt x="1318" y="161"/>
                    </a:lnTo>
                    <a:lnTo>
                      <a:pt x="1292" y="175"/>
                    </a:lnTo>
                    <a:lnTo>
                      <a:pt x="1264" y="189"/>
                    </a:lnTo>
                    <a:lnTo>
                      <a:pt x="1233" y="204"/>
                    </a:lnTo>
                    <a:lnTo>
                      <a:pt x="1200" y="220"/>
                    </a:lnTo>
                    <a:lnTo>
                      <a:pt x="1164" y="236"/>
                    </a:lnTo>
                    <a:lnTo>
                      <a:pt x="1125" y="252"/>
                    </a:lnTo>
                    <a:lnTo>
                      <a:pt x="1083" y="270"/>
                    </a:lnTo>
                    <a:lnTo>
                      <a:pt x="1037" y="287"/>
                    </a:lnTo>
                    <a:lnTo>
                      <a:pt x="989" y="305"/>
                    </a:lnTo>
                    <a:lnTo>
                      <a:pt x="937" y="323"/>
                    </a:lnTo>
                    <a:lnTo>
                      <a:pt x="882" y="340"/>
                    </a:lnTo>
                    <a:lnTo>
                      <a:pt x="822" y="358"/>
                    </a:lnTo>
                    <a:lnTo>
                      <a:pt x="760" y="376"/>
                    </a:lnTo>
                    <a:lnTo>
                      <a:pt x="693" y="393"/>
                    </a:lnTo>
                    <a:lnTo>
                      <a:pt x="622" y="410"/>
                    </a:lnTo>
                    <a:lnTo>
                      <a:pt x="547" y="428"/>
                    </a:lnTo>
                    <a:lnTo>
                      <a:pt x="467" y="444"/>
                    </a:lnTo>
                    <a:lnTo>
                      <a:pt x="383" y="460"/>
                    </a:lnTo>
                    <a:lnTo>
                      <a:pt x="294" y="475"/>
                    </a:lnTo>
                    <a:lnTo>
                      <a:pt x="201" y="490"/>
                    </a:lnTo>
                    <a:lnTo>
                      <a:pt x="102" y="504"/>
                    </a:lnTo>
                    <a:lnTo>
                      <a:pt x="0" y="517"/>
                    </a:lnTo>
                    <a:lnTo>
                      <a:pt x="2" y="516"/>
                    </a:lnTo>
                    <a:lnTo>
                      <a:pt x="8" y="512"/>
                    </a:lnTo>
                    <a:lnTo>
                      <a:pt x="16" y="505"/>
                    </a:lnTo>
                    <a:lnTo>
                      <a:pt x="26" y="497"/>
                    </a:lnTo>
                    <a:lnTo>
                      <a:pt x="35" y="486"/>
                    </a:lnTo>
                    <a:lnTo>
                      <a:pt x="44" y="475"/>
                    </a:lnTo>
                    <a:lnTo>
                      <a:pt x="51" y="462"/>
                    </a:lnTo>
                    <a:lnTo>
                      <a:pt x="55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90">
                <a:extLst>
                  <a:ext uri="{FF2B5EF4-FFF2-40B4-BE49-F238E27FC236}">
                    <a16:creationId xmlns:a16="http://schemas.microsoft.com/office/drawing/2014/main" id="{3C18B990-7150-4F3A-91DD-6F960E450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1098"/>
                <a:ext cx="155" cy="162"/>
              </a:xfrm>
              <a:custGeom>
                <a:avLst/>
                <a:gdLst>
                  <a:gd name="T0" fmla="*/ 130 w 311"/>
                  <a:gd name="T1" fmla="*/ 0 h 324"/>
                  <a:gd name="T2" fmla="*/ 122 w 311"/>
                  <a:gd name="T3" fmla="*/ 4 h 324"/>
                  <a:gd name="T4" fmla="*/ 104 w 311"/>
                  <a:gd name="T5" fmla="*/ 13 h 324"/>
                  <a:gd name="T6" fmla="*/ 77 w 311"/>
                  <a:gd name="T7" fmla="*/ 30 h 324"/>
                  <a:gd name="T8" fmla="*/ 49 w 311"/>
                  <a:gd name="T9" fmla="*/ 53 h 324"/>
                  <a:gd name="T10" fmla="*/ 23 w 311"/>
                  <a:gd name="T11" fmla="*/ 84 h 324"/>
                  <a:gd name="T12" fmla="*/ 6 w 311"/>
                  <a:gd name="T13" fmla="*/ 122 h 324"/>
                  <a:gd name="T14" fmla="*/ 0 w 311"/>
                  <a:gd name="T15" fmla="*/ 169 h 324"/>
                  <a:gd name="T16" fmla="*/ 13 w 311"/>
                  <a:gd name="T17" fmla="*/ 223 h 324"/>
                  <a:gd name="T18" fmla="*/ 27 w 311"/>
                  <a:gd name="T19" fmla="*/ 249 h 324"/>
                  <a:gd name="T20" fmla="*/ 43 w 311"/>
                  <a:gd name="T21" fmla="*/ 271 h 324"/>
                  <a:gd name="T22" fmla="*/ 62 w 311"/>
                  <a:gd name="T23" fmla="*/ 290 h 324"/>
                  <a:gd name="T24" fmla="*/ 83 w 311"/>
                  <a:gd name="T25" fmla="*/ 303 h 324"/>
                  <a:gd name="T26" fmla="*/ 106 w 311"/>
                  <a:gd name="T27" fmla="*/ 313 h 324"/>
                  <a:gd name="T28" fmla="*/ 129 w 311"/>
                  <a:gd name="T29" fmla="*/ 320 h 324"/>
                  <a:gd name="T30" fmla="*/ 153 w 311"/>
                  <a:gd name="T31" fmla="*/ 323 h 324"/>
                  <a:gd name="T32" fmla="*/ 178 w 311"/>
                  <a:gd name="T33" fmla="*/ 324 h 324"/>
                  <a:gd name="T34" fmla="*/ 202 w 311"/>
                  <a:gd name="T35" fmla="*/ 324 h 324"/>
                  <a:gd name="T36" fmla="*/ 224 w 311"/>
                  <a:gd name="T37" fmla="*/ 321 h 324"/>
                  <a:gd name="T38" fmla="*/ 246 w 311"/>
                  <a:gd name="T39" fmla="*/ 317 h 324"/>
                  <a:gd name="T40" fmla="*/ 264 w 311"/>
                  <a:gd name="T41" fmla="*/ 313 h 324"/>
                  <a:gd name="T42" fmla="*/ 281 w 311"/>
                  <a:gd name="T43" fmla="*/ 307 h 324"/>
                  <a:gd name="T44" fmla="*/ 295 w 311"/>
                  <a:gd name="T45" fmla="*/ 301 h 324"/>
                  <a:gd name="T46" fmla="*/ 305 w 311"/>
                  <a:gd name="T47" fmla="*/ 295 h 324"/>
                  <a:gd name="T48" fmla="*/ 311 w 311"/>
                  <a:gd name="T49" fmla="*/ 291 h 324"/>
                  <a:gd name="T50" fmla="*/ 309 w 311"/>
                  <a:gd name="T51" fmla="*/ 291 h 324"/>
                  <a:gd name="T52" fmla="*/ 302 w 311"/>
                  <a:gd name="T53" fmla="*/ 293 h 324"/>
                  <a:gd name="T54" fmla="*/ 292 w 311"/>
                  <a:gd name="T55" fmla="*/ 295 h 324"/>
                  <a:gd name="T56" fmla="*/ 279 w 311"/>
                  <a:gd name="T57" fmla="*/ 296 h 324"/>
                  <a:gd name="T58" fmla="*/ 263 w 311"/>
                  <a:gd name="T59" fmla="*/ 299 h 324"/>
                  <a:gd name="T60" fmla="*/ 244 w 311"/>
                  <a:gd name="T61" fmla="*/ 301 h 324"/>
                  <a:gd name="T62" fmla="*/ 225 w 311"/>
                  <a:gd name="T63" fmla="*/ 301 h 324"/>
                  <a:gd name="T64" fmla="*/ 204 w 311"/>
                  <a:gd name="T65" fmla="*/ 301 h 324"/>
                  <a:gd name="T66" fmla="*/ 182 w 311"/>
                  <a:gd name="T67" fmla="*/ 299 h 324"/>
                  <a:gd name="T68" fmla="*/ 161 w 311"/>
                  <a:gd name="T69" fmla="*/ 295 h 324"/>
                  <a:gd name="T70" fmla="*/ 141 w 311"/>
                  <a:gd name="T71" fmla="*/ 290 h 324"/>
                  <a:gd name="T72" fmla="*/ 121 w 311"/>
                  <a:gd name="T73" fmla="*/ 281 h 324"/>
                  <a:gd name="T74" fmla="*/ 103 w 311"/>
                  <a:gd name="T75" fmla="*/ 270 h 324"/>
                  <a:gd name="T76" fmla="*/ 87 w 311"/>
                  <a:gd name="T77" fmla="*/ 255 h 324"/>
                  <a:gd name="T78" fmla="*/ 74 w 311"/>
                  <a:gd name="T79" fmla="*/ 237 h 324"/>
                  <a:gd name="T80" fmla="*/ 64 w 311"/>
                  <a:gd name="T81" fmla="*/ 215 h 324"/>
                  <a:gd name="T82" fmla="*/ 54 w 311"/>
                  <a:gd name="T83" fmla="*/ 172 h 324"/>
                  <a:gd name="T84" fmla="*/ 58 w 311"/>
                  <a:gd name="T85" fmla="*/ 137 h 324"/>
                  <a:gd name="T86" fmla="*/ 69 w 311"/>
                  <a:gd name="T87" fmla="*/ 110 h 324"/>
                  <a:gd name="T88" fmla="*/ 87 w 311"/>
                  <a:gd name="T89" fmla="*/ 88 h 324"/>
                  <a:gd name="T90" fmla="*/ 106 w 311"/>
                  <a:gd name="T91" fmla="*/ 73 h 324"/>
                  <a:gd name="T92" fmla="*/ 127 w 311"/>
                  <a:gd name="T93" fmla="*/ 63 h 324"/>
                  <a:gd name="T94" fmla="*/ 144 w 311"/>
                  <a:gd name="T95" fmla="*/ 56 h 324"/>
                  <a:gd name="T96" fmla="*/ 156 w 311"/>
                  <a:gd name="T97" fmla="*/ 53 h 324"/>
                  <a:gd name="T98" fmla="*/ 130 w 311"/>
                  <a:gd name="T9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1" h="324">
                    <a:moveTo>
                      <a:pt x="130" y="0"/>
                    </a:moveTo>
                    <a:lnTo>
                      <a:pt x="122" y="4"/>
                    </a:lnTo>
                    <a:lnTo>
                      <a:pt x="104" y="13"/>
                    </a:lnTo>
                    <a:lnTo>
                      <a:pt x="77" y="30"/>
                    </a:lnTo>
                    <a:lnTo>
                      <a:pt x="49" y="53"/>
                    </a:lnTo>
                    <a:lnTo>
                      <a:pt x="23" y="84"/>
                    </a:lnTo>
                    <a:lnTo>
                      <a:pt x="6" y="122"/>
                    </a:lnTo>
                    <a:lnTo>
                      <a:pt x="0" y="169"/>
                    </a:lnTo>
                    <a:lnTo>
                      <a:pt x="13" y="223"/>
                    </a:lnTo>
                    <a:lnTo>
                      <a:pt x="27" y="249"/>
                    </a:lnTo>
                    <a:lnTo>
                      <a:pt x="43" y="271"/>
                    </a:lnTo>
                    <a:lnTo>
                      <a:pt x="62" y="290"/>
                    </a:lnTo>
                    <a:lnTo>
                      <a:pt x="83" y="303"/>
                    </a:lnTo>
                    <a:lnTo>
                      <a:pt x="106" y="313"/>
                    </a:lnTo>
                    <a:lnTo>
                      <a:pt x="129" y="320"/>
                    </a:lnTo>
                    <a:lnTo>
                      <a:pt x="153" y="323"/>
                    </a:lnTo>
                    <a:lnTo>
                      <a:pt x="178" y="324"/>
                    </a:lnTo>
                    <a:lnTo>
                      <a:pt x="202" y="324"/>
                    </a:lnTo>
                    <a:lnTo>
                      <a:pt x="224" y="321"/>
                    </a:lnTo>
                    <a:lnTo>
                      <a:pt x="246" y="317"/>
                    </a:lnTo>
                    <a:lnTo>
                      <a:pt x="264" y="313"/>
                    </a:lnTo>
                    <a:lnTo>
                      <a:pt x="281" y="307"/>
                    </a:lnTo>
                    <a:lnTo>
                      <a:pt x="295" y="301"/>
                    </a:lnTo>
                    <a:lnTo>
                      <a:pt x="305" y="295"/>
                    </a:lnTo>
                    <a:lnTo>
                      <a:pt x="311" y="291"/>
                    </a:lnTo>
                    <a:lnTo>
                      <a:pt x="309" y="291"/>
                    </a:lnTo>
                    <a:lnTo>
                      <a:pt x="302" y="293"/>
                    </a:lnTo>
                    <a:lnTo>
                      <a:pt x="292" y="295"/>
                    </a:lnTo>
                    <a:lnTo>
                      <a:pt x="279" y="296"/>
                    </a:lnTo>
                    <a:lnTo>
                      <a:pt x="263" y="299"/>
                    </a:lnTo>
                    <a:lnTo>
                      <a:pt x="244" y="301"/>
                    </a:lnTo>
                    <a:lnTo>
                      <a:pt x="225" y="301"/>
                    </a:lnTo>
                    <a:lnTo>
                      <a:pt x="204" y="301"/>
                    </a:lnTo>
                    <a:lnTo>
                      <a:pt x="182" y="299"/>
                    </a:lnTo>
                    <a:lnTo>
                      <a:pt x="161" y="295"/>
                    </a:lnTo>
                    <a:lnTo>
                      <a:pt x="141" y="290"/>
                    </a:lnTo>
                    <a:lnTo>
                      <a:pt x="121" y="281"/>
                    </a:lnTo>
                    <a:lnTo>
                      <a:pt x="103" y="270"/>
                    </a:lnTo>
                    <a:lnTo>
                      <a:pt x="87" y="255"/>
                    </a:lnTo>
                    <a:lnTo>
                      <a:pt x="74" y="237"/>
                    </a:lnTo>
                    <a:lnTo>
                      <a:pt x="64" y="215"/>
                    </a:lnTo>
                    <a:lnTo>
                      <a:pt x="54" y="172"/>
                    </a:lnTo>
                    <a:lnTo>
                      <a:pt x="58" y="137"/>
                    </a:lnTo>
                    <a:lnTo>
                      <a:pt x="69" y="110"/>
                    </a:lnTo>
                    <a:lnTo>
                      <a:pt x="87" y="88"/>
                    </a:lnTo>
                    <a:lnTo>
                      <a:pt x="106" y="73"/>
                    </a:lnTo>
                    <a:lnTo>
                      <a:pt x="127" y="63"/>
                    </a:lnTo>
                    <a:lnTo>
                      <a:pt x="144" y="56"/>
                    </a:lnTo>
                    <a:lnTo>
                      <a:pt x="156" y="5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91">
                <a:extLst>
                  <a:ext uri="{FF2B5EF4-FFF2-40B4-BE49-F238E27FC236}">
                    <a16:creationId xmlns:a16="http://schemas.microsoft.com/office/drawing/2014/main" id="{C5CBABFA-300A-4D90-8470-CC13EA5E8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3" y="1259"/>
                <a:ext cx="864" cy="439"/>
              </a:xfrm>
              <a:custGeom>
                <a:avLst/>
                <a:gdLst>
                  <a:gd name="T0" fmla="*/ 1532 w 1729"/>
                  <a:gd name="T1" fmla="*/ 1 h 877"/>
                  <a:gd name="T2" fmla="*/ 1538 w 1729"/>
                  <a:gd name="T3" fmla="*/ 13 h 877"/>
                  <a:gd name="T4" fmla="*/ 1547 w 1729"/>
                  <a:gd name="T5" fmla="*/ 35 h 877"/>
                  <a:gd name="T6" fmla="*/ 1563 w 1729"/>
                  <a:gd name="T7" fmla="*/ 67 h 877"/>
                  <a:gd name="T8" fmla="*/ 1586 w 1729"/>
                  <a:gd name="T9" fmla="*/ 107 h 877"/>
                  <a:gd name="T10" fmla="*/ 1616 w 1729"/>
                  <a:gd name="T11" fmla="*/ 154 h 877"/>
                  <a:gd name="T12" fmla="*/ 1655 w 1729"/>
                  <a:gd name="T13" fmla="*/ 209 h 877"/>
                  <a:gd name="T14" fmla="*/ 1701 w 1729"/>
                  <a:gd name="T15" fmla="*/ 267 h 877"/>
                  <a:gd name="T16" fmla="*/ 1726 w 1729"/>
                  <a:gd name="T17" fmla="*/ 300 h 877"/>
                  <a:gd name="T18" fmla="*/ 1697 w 1729"/>
                  <a:gd name="T19" fmla="*/ 308 h 877"/>
                  <a:gd name="T20" fmla="*/ 1644 w 1729"/>
                  <a:gd name="T21" fmla="*/ 324 h 877"/>
                  <a:gd name="T22" fmla="*/ 1569 w 1729"/>
                  <a:gd name="T23" fmla="*/ 346 h 877"/>
                  <a:gd name="T24" fmla="*/ 1474 w 1729"/>
                  <a:gd name="T25" fmla="*/ 374 h 877"/>
                  <a:gd name="T26" fmla="*/ 1364 w 1729"/>
                  <a:gd name="T27" fmla="*/ 409 h 877"/>
                  <a:gd name="T28" fmla="*/ 1241 w 1729"/>
                  <a:gd name="T29" fmla="*/ 447 h 877"/>
                  <a:gd name="T30" fmla="*/ 1107 w 1729"/>
                  <a:gd name="T31" fmla="*/ 488 h 877"/>
                  <a:gd name="T32" fmla="*/ 966 w 1729"/>
                  <a:gd name="T33" fmla="*/ 532 h 877"/>
                  <a:gd name="T34" fmla="*/ 822 w 1729"/>
                  <a:gd name="T35" fmla="*/ 579 h 877"/>
                  <a:gd name="T36" fmla="*/ 677 w 1729"/>
                  <a:gd name="T37" fmla="*/ 627 h 877"/>
                  <a:gd name="T38" fmla="*/ 535 w 1729"/>
                  <a:gd name="T39" fmla="*/ 675 h 877"/>
                  <a:gd name="T40" fmla="*/ 396 w 1729"/>
                  <a:gd name="T41" fmla="*/ 724 h 877"/>
                  <a:gd name="T42" fmla="*/ 267 w 1729"/>
                  <a:gd name="T43" fmla="*/ 770 h 877"/>
                  <a:gd name="T44" fmla="*/ 149 w 1729"/>
                  <a:gd name="T45" fmla="*/ 815 h 877"/>
                  <a:gd name="T46" fmla="*/ 45 w 1729"/>
                  <a:gd name="T47" fmla="*/ 857 h 877"/>
                  <a:gd name="T48" fmla="*/ 1 w 1729"/>
                  <a:gd name="T49" fmla="*/ 877 h 877"/>
                  <a:gd name="T50" fmla="*/ 6 w 1729"/>
                  <a:gd name="T51" fmla="*/ 872 h 877"/>
                  <a:gd name="T52" fmla="*/ 16 w 1729"/>
                  <a:gd name="T53" fmla="*/ 865 h 877"/>
                  <a:gd name="T54" fmla="*/ 35 w 1729"/>
                  <a:gd name="T55" fmla="*/ 854 h 877"/>
                  <a:gd name="T56" fmla="*/ 60 w 1729"/>
                  <a:gd name="T57" fmla="*/ 839 h 877"/>
                  <a:gd name="T58" fmla="*/ 96 w 1729"/>
                  <a:gd name="T59" fmla="*/ 820 h 877"/>
                  <a:gd name="T60" fmla="*/ 139 w 1729"/>
                  <a:gd name="T61" fmla="*/ 797 h 877"/>
                  <a:gd name="T62" fmla="*/ 195 w 1729"/>
                  <a:gd name="T63" fmla="*/ 771 h 877"/>
                  <a:gd name="T64" fmla="*/ 263 w 1729"/>
                  <a:gd name="T65" fmla="*/ 741 h 877"/>
                  <a:gd name="T66" fmla="*/ 342 w 1729"/>
                  <a:gd name="T67" fmla="*/ 707 h 877"/>
                  <a:gd name="T68" fmla="*/ 435 w 1729"/>
                  <a:gd name="T69" fmla="*/ 671 h 877"/>
                  <a:gd name="T70" fmla="*/ 544 w 1729"/>
                  <a:gd name="T71" fmla="*/ 630 h 877"/>
                  <a:gd name="T72" fmla="*/ 668 w 1729"/>
                  <a:gd name="T73" fmla="*/ 586 h 877"/>
                  <a:gd name="T74" fmla="*/ 809 w 1729"/>
                  <a:gd name="T75" fmla="*/ 538 h 877"/>
                  <a:gd name="T76" fmla="*/ 966 w 1729"/>
                  <a:gd name="T77" fmla="*/ 487 h 877"/>
                  <a:gd name="T78" fmla="*/ 1144 w 1729"/>
                  <a:gd name="T79" fmla="*/ 432 h 877"/>
                  <a:gd name="T80" fmla="*/ 1275 w 1729"/>
                  <a:gd name="T81" fmla="*/ 393 h 877"/>
                  <a:gd name="T82" fmla="*/ 1343 w 1729"/>
                  <a:gd name="T83" fmla="*/ 372 h 877"/>
                  <a:gd name="T84" fmla="*/ 1408 w 1729"/>
                  <a:gd name="T85" fmla="*/ 351 h 877"/>
                  <a:gd name="T86" fmla="*/ 1465 w 1729"/>
                  <a:gd name="T87" fmla="*/ 333 h 877"/>
                  <a:gd name="T88" fmla="*/ 1516 w 1729"/>
                  <a:gd name="T89" fmla="*/ 316 h 877"/>
                  <a:gd name="T90" fmla="*/ 1557 w 1729"/>
                  <a:gd name="T91" fmla="*/ 300 h 877"/>
                  <a:gd name="T92" fmla="*/ 1591 w 1729"/>
                  <a:gd name="T93" fmla="*/ 286 h 877"/>
                  <a:gd name="T94" fmla="*/ 1614 w 1729"/>
                  <a:gd name="T95" fmla="*/ 275 h 877"/>
                  <a:gd name="T96" fmla="*/ 1626 w 1729"/>
                  <a:gd name="T97" fmla="*/ 265 h 877"/>
                  <a:gd name="T98" fmla="*/ 1628 w 1729"/>
                  <a:gd name="T99" fmla="*/ 250 h 877"/>
                  <a:gd name="T100" fmla="*/ 1618 w 1729"/>
                  <a:gd name="T101" fmla="*/ 230 h 877"/>
                  <a:gd name="T102" fmla="*/ 1601 w 1729"/>
                  <a:gd name="T103" fmla="*/ 206 h 877"/>
                  <a:gd name="T104" fmla="*/ 1578 w 1729"/>
                  <a:gd name="T105" fmla="*/ 177 h 877"/>
                  <a:gd name="T106" fmla="*/ 1549 w 1729"/>
                  <a:gd name="T107" fmla="*/ 143 h 877"/>
                  <a:gd name="T108" fmla="*/ 1518 w 1729"/>
                  <a:gd name="T109" fmla="*/ 103 h 877"/>
                  <a:gd name="T110" fmla="*/ 1486 w 1729"/>
                  <a:gd name="T111" fmla="*/ 58 h 877"/>
                  <a:gd name="T112" fmla="*/ 1472 w 1729"/>
                  <a:gd name="T113" fmla="*/ 31 h 877"/>
                  <a:gd name="T114" fmla="*/ 1486 w 1729"/>
                  <a:gd name="T115" fmla="*/ 26 h 877"/>
                  <a:gd name="T116" fmla="*/ 1507 w 1729"/>
                  <a:gd name="T117" fmla="*/ 17 h 877"/>
                  <a:gd name="T118" fmla="*/ 1526 w 1729"/>
                  <a:gd name="T119" fmla="*/ 6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29" h="877">
                    <a:moveTo>
                      <a:pt x="1532" y="0"/>
                    </a:moveTo>
                    <a:lnTo>
                      <a:pt x="1532" y="1"/>
                    </a:lnTo>
                    <a:lnTo>
                      <a:pt x="1534" y="6"/>
                    </a:lnTo>
                    <a:lnTo>
                      <a:pt x="1538" y="13"/>
                    </a:lnTo>
                    <a:lnTo>
                      <a:pt x="1541" y="23"/>
                    </a:lnTo>
                    <a:lnTo>
                      <a:pt x="1547" y="35"/>
                    </a:lnTo>
                    <a:lnTo>
                      <a:pt x="1555" y="50"/>
                    </a:lnTo>
                    <a:lnTo>
                      <a:pt x="1563" y="67"/>
                    </a:lnTo>
                    <a:lnTo>
                      <a:pt x="1573" y="85"/>
                    </a:lnTo>
                    <a:lnTo>
                      <a:pt x="1586" y="107"/>
                    </a:lnTo>
                    <a:lnTo>
                      <a:pt x="1600" y="129"/>
                    </a:lnTo>
                    <a:lnTo>
                      <a:pt x="1616" y="154"/>
                    </a:lnTo>
                    <a:lnTo>
                      <a:pt x="1635" y="181"/>
                    </a:lnTo>
                    <a:lnTo>
                      <a:pt x="1655" y="209"/>
                    </a:lnTo>
                    <a:lnTo>
                      <a:pt x="1677" y="237"/>
                    </a:lnTo>
                    <a:lnTo>
                      <a:pt x="1701" y="267"/>
                    </a:lnTo>
                    <a:lnTo>
                      <a:pt x="1729" y="298"/>
                    </a:lnTo>
                    <a:lnTo>
                      <a:pt x="1726" y="300"/>
                    </a:lnTo>
                    <a:lnTo>
                      <a:pt x="1715" y="303"/>
                    </a:lnTo>
                    <a:lnTo>
                      <a:pt x="1697" y="308"/>
                    </a:lnTo>
                    <a:lnTo>
                      <a:pt x="1674" y="315"/>
                    </a:lnTo>
                    <a:lnTo>
                      <a:pt x="1644" y="324"/>
                    </a:lnTo>
                    <a:lnTo>
                      <a:pt x="1609" y="334"/>
                    </a:lnTo>
                    <a:lnTo>
                      <a:pt x="1569" y="346"/>
                    </a:lnTo>
                    <a:lnTo>
                      <a:pt x="1524" y="359"/>
                    </a:lnTo>
                    <a:lnTo>
                      <a:pt x="1474" y="374"/>
                    </a:lnTo>
                    <a:lnTo>
                      <a:pt x="1420" y="391"/>
                    </a:lnTo>
                    <a:lnTo>
                      <a:pt x="1364" y="409"/>
                    </a:lnTo>
                    <a:lnTo>
                      <a:pt x="1304" y="427"/>
                    </a:lnTo>
                    <a:lnTo>
                      <a:pt x="1241" y="447"/>
                    </a:lnTo>
                    <a:lnTo>
                      <a:pt x="1175" y="467"/>
                    </a:lnTo>
                    <a:lnTo>
                      <a:pt x="1107" y="488"/>
                    </a:lnTo>
                    <a:lnTo>
                      <a:pt x="1038" y="510"/>
                    </a:lnTo>
                    <a:lnTo>
                      <a:pt x="966" y="532"/>
                    </a:lnTo>
                    <a:lnTo>
                      <a:pt x="895" y="555"/>
                    </a:lnTo>
                    <a:lnTo>
                      <a:pt x="822" y="579"/>
                    </a:lnTo>
                    <a:lnTo>
                      <a:pt x="750" y="604"/>
                    </a:lnTo>
                    <a:lnTo>
                      <a:pt x="677" y="627"/>
                    </a:lnTo>
                    <a:lnTo>
                      <a:pt x="605" y="651"/>
                    </a:lnTo>
                    <a:lnTo>
                      <a:pt x="535" y="675"/>
                    </a:lnTo>
                    <a:lnTo>
                      <a:pt x="464" y="699"/>
                    </a:lnTo>
                    <a:lnTo>
                      <a:pt x="396" y="724"/>
                    </a:lnTo>
                    <a:lnTo>
                      <a:pt x="331" y="747"/>
                    </a:lnTo>
                    <a:lnTo>
                      <a:pt x="267" y="770"/>
                    </a:lnTo>
                    <a:lnTo>
                      <a:pt x="206" y="793"/>
                    </a:lnTo>
                    <a:lnTo>
                      <a:pt x="149" y="815"/>
                    </a:lnTo>
                    <a:lnTo>
                      <a:pt x="96" y="836"/>
                    </a:lnTo>
                    <a:lnTo>
                      <a:pt x="45" y="857"/>
                    </a:lnTo>
                    <a:lnTo>
                      <a:pt x="0" y="877"/>
                    </a:lnTo>
                    <a:lnTo>
                      <a:pt x="1" y="877"/>
                    </a:lnTo>
                    <a:lnTo>
                      <a:pt x="2" y="874"/>
                    </a:lnTo>
                    <a:lnTo>
                      <a:pt x="6" y="872"/>
                    </a:lnTo>
                    <a:lnTo>
                      <a:pt x="10" y="869"/>
                    </a:lnTo>
                    <a:lnTo>
                      <a:pt x="16" y="865"/>
                    </a:lnTo>
                    <a:lnTo>
                      <a:pt x="24" y="859"/>
                    </a:lnTo>
                    <a:lnTo>
                      <a:pt x="35" y="854"/>
                    </a:lnTo>
                    <a:lnTo>
                      <a:pt x="46" y="847"/>
                    </a:lnTo>
                    <a:lnTo>
                      <a:pt x="60" y="839"/>
                    </a:lnTo>
                    <a:lnTo>
                      <a:pt x="76" y="830"/>
                    </a:lnTo>
                    <a:lnTo>
                      <a:pt x="96" y="820"/>
                    </a:lnTo>
                    <a:lnTo>
                      <a:pt x="116" y="809"/>
                    </a:lnTo>
                    <a:lnTo>
                      <a:pt x="139" y="797"/>
                    </a:lnTo>
                    <a:lnTo>
                      <a:pt x="166" y="785"/>
                    </a:lnTo>
                    <a:lnTo>
                      <a:pt x="195" y="771"/>
                    </a:lnTo>
                    <a:lnTo>
                      <a:pt x="227" y="757"/>
                    </a:lnTo>
                    <a:lnTo>
                      <a:pt x="263" y="741"/>
                    </a:lnTo>
                    <a:lnTo>
                      <a:pt x="301" y="725"/>
                    </a:lnTo>
                    <a:lnTo>
                      <a:pt x="342" y="707"/>
                    </a:lnTo>
                    <a:lnTo>
                      <a:pt x="387" y="690"/>
                    </a:lnTo>
                    <a:lnTo>
                      <a:pt x="435" y="671"/>
                    </a:lnTo>
                    <a:lnTo>
                      <a:pt x="488" y="651"/>
                    </a:lnTo>
                    <a:lnTo>
                      <a:pt x="544" y="630"/>
                    </a:lnTo>
                    <a:lnTo>
                      <a:pt x="604" y="608"/>
                    </a:lnTo>
                    <a:lnTo>
                      <a:pt x="668" y="586"/>
                    </a:lnTo>
                    <a:lnTo>
                      <a:pt x="736" y="562"/>
                    </a:lnTo>
                    <a:lnTo>
                      <a:pt x="809" y="538"/>
                    </a:lnTo>
                    <a:lnTo>
                      <a:pt x="886" y="513"/>
                    </a:lnTo>
                    <a:lnTo>
                      <a:pt x="966" y="487"/>
                    </a:lnTo>
                    <a:lnTo>
                      <a:pt x="1053" y="460"/>
                    </a:lnTo>
                    <a:lnTo>
                      <a:pt x="1144" y="432"/>
                    </a:lnTo>
                    <a:lnTo>
                      <a:pt x="1239" y="403"/>
                    </a:lnTo>
                    <a:lnTo>
                      <a:pt x="1275" y="393"/>
                    </a:lnTo>
                    <a:lnTo>
                      <a:pt x="1310" y="382"/>
                    </a:lnTo>
                    <a:lnTo>
                      <a:pt x="1343" y="372"/>
                    </a:lnTo>
                    <a:lnTo>
                      <a:pt x="1377" y="362"/>
                    </a:lnTo>
                    <a:lnTo>
                      <a:pt x="1408" y="351"/>
                    </a:lnTo>
                    <a:lnTo>
                      <a:pt x="1436" y="342"/>
                    </a:lnTo>
                    <a:lnTo>
                      <a:pt x="1465" y="333"/>
                    </a:lnTo>
                    <a:lnTo>
                      <a:pt x="1491" y="324"/>
                    </a:lnTo>
                    <a:lnTo>
                      <a:pt x="1516" y="316"/>
                    </a:lnTo>
                    <a:lnTo>
                      <a:pt x="1538" y="308"/>
                    </a:lnTo>
                    <a:lnTo>
                      <a:pt x="1557" y="300"/>
                    </a:lnTo>
                    <a:lnTo>
                      <a:pt x="1576" y="293"/>
                    </a:lnTo>
                    <a:lnTo>
                      <a:pt x="1591" y="286"/>
                    </a:lnTo>
                    <a:lnTo>
                      <a:pt x="1603" y="280"/>
                    </a:lnTo>
                    <a:lnTo>
                      <a:pt x="1614" y="275"/>
                    </a:lnTo>
                    <a:lnTo>
                      <a:pt x="1621" y="271"/>
                    </a:lnTo>
                    <a:lnTo>
                      <a:pt x="1626" y="265"/>
                    </a:lnTo>
                    <a:lnTo>
                      <a:pt x="1629" y="258"/>
                    </a:lnTo>
                    <a:lnTo>
                      <a:pt x="1628" y="250"/>
                    </a:lnTo>
                    <a:lnTo>
                      <a:pt x="1624" y="241"/>
                    </a:lnTo>
                    <a:lnTo>
                      <a:pt x="1618" y="230"/>
                    </a:lnTo>
                    <a:lnTo>
                      <a:pt x="1612" y="219"/>
                    </a:lnTo>
                    <a:lnTo>
                      <a:pt x="1601" y="206"/>
                    </a:lnTo>
                    <a:lnTo>
                      <a:pt x="1591" y="192"/>
                    </a:lnTo>
                    <a:lnTo>
                      <a:pt x="1578" y="177"/>
                    </a:lnTo>
                    <a:lnTo>
                      <a:pt x="1564" y="160"/>
                    </a:lnTo>
                    <a:lnTo>
                      <a:pt x="1549" y="143"/>
                    </a:lnTo>
                    <a:lnTo>
                      <a:pt x="1533" y="123"/>
                    </a:lnTo>
                    <a:lnTo>
                      <a:pt x="1518" y="103"/>
                    </a:lnTo>
                    <a:lnTo>
                      <a:pt x="1502" y="81"/>
                    </a:lnTo>
                    <a:lnTo>
                      <a:pt x="1486" y="58"/>
                    </a:lnTo>
                    <a:lnTo>
                      <a:pt x="1470" y="32"/>
                    </a:lnTo>
                    <a:lnTo>
                      <a:pt x="1472" y="31"/>
                    </a:lnTo>
                    <a:lnTo>
                      <a:pt x="1478" y="30"/>
                    </a:lnTo>
                    <a:lnTo>
                      <a:pt x="1486" y="26"/>
                    </a:lnTo>
                    <a:lnTo>
                      <a:pt x="1496" y="22"/>
                    </a:lnTo>
                    <a:lnTo>
                      <a:pt x="1507" y="17"/>
                    </a:lnTo>
                    <a:lnTo>
                      <a:pt x="1517" y="11"/>
                    </a:lnTo>
                    <a:lnTo>
                      <a:pt x="1526" y="6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92">
                <a:extLst>
                  <a:ext uri="{FF2B5EF4-FFF2-40B4-BE49-F238E27FC236}">
                    <a16:creationId xmlns:a16="http://schemas.microsoft.com/office/drawing/2014/main" id="{B3595710-6FDC-4B0F-8BF9-B123A1B57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171"/>
                <a:ext cx="224" cy="339"/>
              </a:xfrm>
              <a:custGeom>
                <a:avLst/>
                <a:gdLst>
                  <a:gd name="T0" fmla="*/ 5 w 448"/>
                  <a:gd name="T1" fmla="*/ 44 h 678"/>
                  <a:gd name="T2" fmla="*/ 31 w 448"/>
                  <a:gd name="T3" fmla="*/ 104 h 678"/>
                  <a:gd name="T4" fmla="*/ 74 w 448"/>
                  <a:gd name="T5" fmla="*/ 206 h 678"/>
                  <a:gd name="T6" fmla="*/ 119 w 448"/>
                  <a:gd name="T7" fmla="*/ 333 h 678"/>
                  <a:gd name="T8" fmla="*/ 141 w 448"/>
                  <a:gd name="T9" fmla="*/ 398 h 678"/>
                  <a:gd name="T10" fmla="*/ 157 w 448"/>
                  <a:gd name="T11" fmla="*/ 391 h 678"/>
                  <a:gd name="T12" fmla="*/ 187 w 448"/>
                  <a:gd name="T13" fmla="*/ 382 h 678"/>
                  <a:gd name="T14" fmla="*/ 225 w 448"/>
                  <a:gd name="T15" fmla="*/ 374 h 678"/>
                  <a:gd name="T16" fmla="*/ 268 w 448"/>
                  <a:gd name="T17" fmla="*/ 372 h 678"/>
                  <a:gd name="T18" fmla="*/ 312 w 448"/>
                  <a:gd name="T19" fmla="*/ 379 h 678"/>
                  <a:gd name="T20" fmla="*/ 354 w 448"/>
                  <a:gd name="T21" fmla="*/ 400 h 678"/>
                  <a:gd name="T22" fmla="*/ 389 w 448"/>
                  <a:gd name="T23" fmla="*/ 440 h 678"/>
                  <a:gd name="T24" fmla="*/ 415 w 448"/>
                  <a:gd name="T25" fmla="*/ 518 h 678"/>
                  <a:gd name="T26" fmla="*/ 399 w 448"/>
                  <a:gd name="T27" fmla="*/ 597 h 678"/>
                  <a:gd name="T28" fmla="*/ 355 w 448"/>
                  <a:gd name="T29" fmla="*/ 649 h 678"/>
                  <a:gd name="T30" fmla="*/ 317 w 448"/>
                  <a:gd name="T31" fmla="*/ 675 h 678"/>
                  <a:gd name="T32" fmla="*/ 312 w 448"/>
                  <a:gd name="T33" fmla="*/ 678 h 678"/>
                  <a:gd name="T34" fmla="*/ 327 w 448"/>
                  <a:gd name="T35" fmla="*/ 672 h 678"/>
                  <a:gd name="T36" fmla="*/ 352 w 448"/>
                  <a:gd name="T37" fmla="*/ 662 h 678"/>
                  <a:gd name="T38" fmla="*/ 382 w 448"/>
                  <a:gd name="T39" fmla="*/ 645 h 678"/>
                  <a:gd name="T40" fmla="*/ 412 w 448"/>
                  <a:gd name="T41" fmla="*/ 619 h 678"/>
                  <a:gd name="T42" fmla="*/ 435 w 448"/>
                  <a:gd name="T43" fmla="*/ 585 h 678"/>
                  <a:gd name="T44" fmla="*/ 447 w 448"/>
                  <a:gd name="T45" fmla="*/ 540 h 678"/>
                  <a:gd name="T46" fmla="*/ 445 w 448"/>
                  <a:gd name="T47" fmla="*/ 483 h 678"/>
                  <a:gd name="T48" fmla="*/ 423 w 448"/>
                  <a:gd name="T49" fmla="*/ 421 h 678"/>
                  <a:gd name="T50" fmla="*/ 393 w 448"/>
                  <a:gd name="T51" fmla="*/ 377 h 678"/>
                  <a:gd name="T52" fmla="*/ 357 w 448"/>
                  <a:gd name="T53" fmla="*/ 351 h 678"/>
                  <a:gd name="T54" fmla="*/ 318 w 448"/>
                  <a:gd name="T55" fmla="*/ 339 h 678"/>
                  <a:gd name="T56" fmla="*/ 279 w 448"/>
                  <a:gd name="T57" fmla="*/ 336 h 678"/>
                  <a:gd name="T58" fmla="*/ 242 w 448"/>
                  <a:gd name="T59" fmla="*/ 337 h 678"/>
                  <a:gd name="T60" fmla="*/ 211 w 448"/>
                  <a:gd name="T61" fmla="*/ 338 h 678"/>
                  <a:gd name="T62" fmla="*/ 186 w 448"/>
                  <a:gd name="T63" fmla="*/ 335 h 678"/>
                  <a:gd name="T64" fmla="*/ 159 w 448"/>
                  <a:gd name="T65" fmla="*/ 308 h 678"/>
                  <a:gd name="T66" fmla="*/ 122 w 448"/>
                  <a:gd name="T67" fmla="*/ 223 h 678"/>
                  <a:gd name="T68" fmla="*/ 91 w 448"/>
                  <a:gd name="T69" fmla="*/ 116 h 678"/>
                  <a:gd name="T70" fmla="*/ 74 w 448"/>
                  <a:gd name="T71" fmla="*/ 25 h 678"/>
                  <a:gd name="T72" fmla="*/ 74 w 448"/>
                  <a:gd name="T73" fmla="*/ 1 h 678"/>
                  <a:gd name="T74" fmla="*/ 66 w 448"/>
                  <a:gd name="T75" fmla="*/ 12 h 678"/>
                  <a:gd name="T76" fmla="*/ 48 w 448"/>
                  <a:gd name="T77" fmla="*/ 26 h 678"/>
                  <a:gd name="T78" fmla="*/ 19 w 448"/>
                  <a:gd name="T79" fmla="*/ 3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8" h="678">
                    <a:moveTo>
                      <a:pt x="0" y="36"/>
                    </a:moveTo>
                    <a:lnTo>
                      <a:pt x="5" y="44"/>
                    </a:lnTo>
                    <a:lnTo>
                      <a:pt x="15" y="68"/>
                    </a:lnTo>
                    <a:lnTo>
                      <a:pt x="31" y="104"/>
                    </a:lnTo>
                    <a:lnTo>
                      <a:pt x="52" y="150"/>
                    </a:lnTo>
                    <a:lnTo>
                      <a:pt x="74" y="206"/>
                    </a:lnTo>
                    <a:lnTo>
                      <a:pt x="97" y="267"/>
                    </a:lnTo>
                    <a:lnTo>
                      <a:pt x="119" y="333"/>
                    </a:lnTo>
                    <a:lnTo>
                      <a:pt x="139" y="399"/>
                    </a:lnTo>
                    <a:lnTo>
                      <a:pt x="141" y="398"/>
                    </a:lnTo>
                    <a:lnTo>
                      <a:pt x="148" y="396"/>
                    </a:lnTo>
                    <a:lnTo>
                      <a:pt x="157" y="391"/>
                    </a:lnTo>
                    <a:lnTo>
                      <a:pt x="171" y="387"/>
                    </a:lnTo>
                    <a:lnTo>
                      <a:pt x="187" y="382"/>
                    </a:lnTo>
                    <a:lnTo>
                      <a:pt x="204" y="377"/>
                    </a:lnTo>
                    <a:lnTo>
                      <a:pt x="225" y="374"/>
                    </a:lnTo>
                    <a:lnTo>
                      <a:pt x="246" y="372"/>
                    </a:lnTo>
                    <a:lnTo>
                      <a:pt x="268" y="372"/>
                    </a:lnTo>
                    <a:lnTo>
                      <a:pt x="289" y="374"/>
                    </a:lnTo>
                    <a:lnTo>
                      <a:pt x="312" y="379"/>
                    </a:lnTo>
                    <a:lnTo>
                      <a:pt x="333" y="388"/>
                    </a:lnTo>
                    <a:lnTo>
                      <a:pt x="354" y="400"/>
                    </a:lnTo>
                    <a:lnTo>
                      <a:pt x="372" y="418"/>
                    </a:lnTo>
                    <a:lnTo>
                      <a:pt x="389" y="440"/>
                    </a:lnTo>
                    <a:lnTo>
                      <a:pt x="402" y="467"/>
                    </a:lnTo>
                    <a:lnTo>
                      <a:pt x="415" y="518"/>
                    </a:lnTo>
                    <a:lnTo>
                      <a:pt x="413" y="562"/>
                    </a:lnTo>
                    <a:lnTo>
                      <a:pt x="399" y="597"/>
                    </a:lnTo>
                    <a:lnTo>
                      <a:pt x="378" y="627"/>
                    </a:lnTo>
                    <a:lnTo>
                      <a:pt x="355" y="649"/>
                    </a:lnTo>
                    <a:lnTo>
                      <a:pt x="333" y="665"/>
                    </a:lnTo>
                    <a:lnTo>
                      <a:pt x="317" y="675"/>
                    </a:lnTo>
                    <a:lnTo>
                      <a:pt x="310" y="678"/>
                    </a:lnTo>
                    <a:lnTo>
                      <a:pt x="312" y="678"/>
                    </a:lnTo>
                    <a:lnTo>
                      <a:pt x="318" y="676"/>
                    </a:lnTo>
                    <a:lnTo>
                      <a:pt x="327" y="672"/>
                    </a:lnTo>
                    <a:lnTo>
                      <a:pt x="339" y="668"/>
                    </a:lnTo>
                    <a:lnTo>
                      <a:pt x="352" y="662"/>
                    </a:lnTo>
                    <a:lnTo>
                      <a:pt x="367" y="654"/>
                    </a:lnTo>
                    <a:lnTo>
                      <a:pt x="382" y="645"/>
                    </a:lnTo>
                    <a:lnTo>
                      <a:pt x="397" y="633"/>
                    </a:lnTo>
                    <a:lnTo>
                      <a:pt x="412" y="619"/>
                    </a:lnTo>
                    <a:lnTo>
                      <a:pt x="424" y="603"/>
                    </a:lnTo>
                    <a:lnTo>
                      <a:pt x="435" y="585"/>
                    </a:lnTo>
                    <a:lnTo>
                      <a:pt x="443" y="563"/>
                    </a:lnTo>
                    <a:lnTo>
                      <a:pt x="447" y="540"/>
                    </a:lnTo>
                    <a:lnTo>
                      <a:pt x="448" y="513"/>
                    </a:lnTo>
                    <a:lnTo>
                      <a:pt x="445" y="483"/>
                    </a:lnTo>
                    <a:lnTo>
                      <a:pt x="436" y="451"/>
                    </a:lnTo>
                    <a:lnTo>
                      <a:pt x="423" y="421"/>
                    </a:lnTo>
                    <a:lnTo>
                      <a:pt x="409" y="397"/>
                    </a:lnTo>
                    <a:lnTo>
                      <a:pt x="393" y="377"/>
                    </a:lnTo>
                    <a:lnTo>
                      <a:pt x="376" y="362"/>
                    </a:lnTo>
                    <a:lnTo>
                      <a:pt x="357" y="351"/>
                    </a:lnTo>
                    <a:lnTo>
                      <a:pt x="338" y="344"/>
                    </a:lnTo>
                    <a:lnTo>
                      <a:pt x="318" y="339"/>
                    </a:lnTo>
                    <a:lnTo>
                      <a:pt x="299" y="337"/>
                    </a:lnTo>
                    <a:lnTo>
                      <a:pt x="279" y="336"/>
                    </a:lnTo>
                    <a:lnTo>
                      <a:pt x="261" y="336"/>
                    </a:lnTo>
                    <a:lnTo>
                      <a:pt x="242" y="337"/>
                    </a:lnTo>
                    <a:lnTo>
                      <a:pt x="226" y="338"/>
                    </a:lnTo>
                    <a:lnTo>
                      <a:pt x="211" y="338"/>
                    </a:lnTo>
                    <a:lnTo>
                      <a:pt x="197" y="337"/>
                    </a:lnTo>
                    <a:lnTo>
                      <a:pt x="186" y="335"/>
                    </a:lnTo>
                    <a:lnTo>
                      <a:pt x="177" y="330"/>
                    </a:lnTo>
                    <a:lnTo>
                      <a:pt x="159" y="308"/>
                    </a:lnTo>
                    <a:lnTo>
                      <a:pt x="141" y="271"/>
                    </a:lnTo>
                    <a:lnTo>
                      <a:pt x="122" y="223"/>
                    </a:lnTo>
                    <a:lnTo>
                      <a:pt x="105" y="170"/>
                    </a:lnTo>
                    <a:lnTo>
                      <a:pt x="91" y="116"/>
                    </a:lnTo>
                    <a:lnTo>
                      <a:pt x="80" y="65"/>
                    </a:lnTo>
                    <a:lnTo>
                      <a:pt x="74" y="25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66" y="12"/>
                    </a:lnTo>
                    <a:lnTo>
                      <a:pt x="58" y="19"/>
                    </a:lnTo>
                    <a:lnTo>
                      <a:pt x="48" y="26"/>
                    </a:lnTo>
                    <a:lnTo>
                      <a:pt x="35" y="32"/>
                    </a:lnTo>
                    <a:lnTo>
                      <a:pt x="19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93">
                <a:extLst>
                  <a:ext uri="{FF2B5EF4-FFF2-40B4-BE49-F238E27FC236}">
                    <a16:creationId xmlns:a16="http://schemas.microsoft.com/office/drawing/2014/main" id="{39763EC8-5C23-4F32-915F-65A612AAD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520"/>
                <a:ext cx="60" cy="172"/>
              </a:xfrm>
              <a:custGeom>
                <a:avLst/>
                <a:gdLst>
                  <a:gd name="T0" fmla="*/ 0 w 121"/>
                  <a:gd name="T1" fmla="*/ 4 h 343"/>
                  <a:gd name="T2" fmla="*/ 5 w 121"/>
                  <a:gd name="T3" fmla="*/ 14 h 343"/>
                  <a:gd name="T4" fmla="*/ 17 w 121"/>
                  <a:gd name="T5" fmla="*/ 38 h 343"/>
                  <a:gd name="T6" fmla="*/ 33 w 121"/>
                  <a:gd name="T7" fmla="*/ 76 h 343"/>
                  <a:gd name="T8" fmla="*/ 53 w 121"/>
                  <a:gd name="T9" fmla="*/ 122 h 343"/>
                  <a:gd name="T10" fmla="*/ 74 w 121"/>
                  <a:gd name="T11" fmla="*/ 176 h 343"/>
                  <a:gd name="T12" fmla="*/ 94 w 121"/>
                  <a:gd name="T13" fmla="*/ 232 h 343"/>
                  <a:gd name="T14" fmla="*/ 110 w 121"/>
                  <a:gd name="T15" fmla="*/ 289 h 343"/>
                  <a:gd name="T16" fmla="*/ 121 w 121"/>
                  <a:gd name="T17" fmla="*/ 343 h 343"/>
                  <a:gd name="T18" fmla="*/ 121 w 121"/>
                  <a:gd name="T19" fmla="*/ 336 h 343"/>
                  <a:gd name="T20" fmla="*/ 121 w 121"/>
                  <a:gd name="T21" fmla="*/ 318 h 343"/>
                  <a:gd name="T22" fmla="*/ 120 w 121"/>
                  <a:gd name="T23" fmla="*/ 288 h 343"/>
                  <a:gd name="T24" fmla="*/ 116 w 121"/>
                  <a:gd name="T25" fmla="*/ 247 h 343"/>
                  <a:gd name="T26" fmla="*/ 108 w 121"/>
                  <a:gd name="T27" fmla="*/ 197 h 343"/>
                  <a:gd name="T28" fmla="*/ 94 w 121"/>
                  <a:gd name="T29" fmla="*/ 138 h 343"/>
                  <a:gd name="T30" fmla="*/ 74 w 121"/>
                  <a:gd name="T31" fmla="*/ 72 h 343"/>
                  <a:gd name="T32" fmla="*/ 47 w 121"/>
                  <a:gd name="T33" fmla="*/ 0 h 343"/>
                  <a:gd name="T34" fmla="*/ 0 w 121"/>
                  <a:gd name="T35" fmla="*/ 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343">
                    <a:moveTo>
                      <a:pt x="0" y="4"/>
                    </a:moveTo>
                    <a:lnTo>
                      <a:pt x="5" y="14"/>
                    </a:lnTo>
                    <a:lnTo>
                      <a:pt x="17" y="38"/>
                    </a:lnTo>
                    <a:lnTo>
                      <a:pt x="33" y="76"/>
                    </a:lnTo>
                    <a:lnTo>
                      <a:pt x="53" y="122"/>
                    </a:lnTo>
                    <a:lnTo>
                      <a:pt x="74" y="176"/>
                    </a:lnTo>
                    <a:lnTo>
                      <a:pt x="94" y="232"/>
                    </a:lnTo>
                    <a:lnTo>
                      <a:pt x="110" y="289"/>
                    </a:lnTo>
                    <a:lnTo>
                      <a:pt x="121" y="343"/>
                    </a:lnTo>
                    <a:lnTo>
                      <a:pt x="121" y="336"/>
                    </a:lnTo>
                    <a:lnTo>
                      <a:pt x="121" y="318"/>
                    </a:lnTo>
                    <a:lnTo>
                      <a:pt x="120" y="288"/>
                    </a:lnTo>
                    <a:lnTo>
                      <a:pt x="116" y="247"/>
                    </a:lnTo>
                    <a:lnTo>
                      <a:pt x="108" y="197"/>
                    </a:lnTo>
                    <a:lnTo>
                      <a:pt x="94" y="138"/>
                    </a:lnTo>
                    <a:lnTo>
                      <a:pt x="74" y="72"/>
                    </a:lnTo>
                    <a:lnTo>
                      <a:pt x="4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94">
                <a:extLst>
                  <a:ext uri="{FF2B5EF4-FFF2-40B4-BE49-F238E27FC236}">
                    <a16:creationId xmlns:a16="http://schemas.microsoft.com/office/drawing/2014/main" id="{2AC8E544-B401-4B1A-9E26-F28BD85BA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181"/>
                <a:ext cx="150" cy="440"/>
              </a:xfrm>
              <a:custGeom>
                <a:avLst/>
                <a:gdLst>
                  <a:gd name="T0" fmla="*/ 0 w 302"/>
                  <a:gd name="T1" fmla="*/ 7 h 881"/>
                  <a:gd name="T2" fmla="*/ 1 w 302"/>
                  <a:gd name="T3" fmla="*/ 13 h 881"/>
                  <a:gd name="T4" fmla="*/ 5 w 302"/>
                  <a:gd name="T5" fmla="*/ 31 h 881"/>
                  <a:gd name="T6" fmla="*/ 12 w 302"/>
                  <a:gd name="T7" fmla="*/ 59 h 881"/>
                  <a:gd name="T8" fmla="*/ 20 w 302"/>
                  <a:gd name="T9" fmla="*/ 97 h 881"/>
                  <a:gd name="T10" fmla="*/ 31 w 302"/>
                  <a:gd name="T11" fmla="*/ 143 h 881"/>
                  <a:gd name="T12" fmla="*/ 45 w 302"/>
                  <a:gd name="T13" fmla="*/ 196 h 881"/>
                  <a:gd name="T14" fmla="*/ 61 w 302"/>
                  <a:gd name="T15" fmla="*/ 255 h 881"/>
                  <a:gd name="T16" fmla="*/ 78 w 302"/>
                  <a:gd name="T17" fmla="*/ 319 h 881"/>
                  <a:gd name="T18" fmla="*/ 99 w 302"/>
                  <a:gd name="T19" fmla="*/ 387 h 881"/>
                  <a:gd name="T20" fmla="*/ 122 w 302"/>
                  <a:gd name="T21" fmla="*/ 459 h 881"/>
                  <a:gd name="T22" fmla="*/ 146 w 302"/>
                  <a:gd name="T23" fmla="*/ 531 h 881"/>
                  <a:gd name="T24" fmla="*/ 174 w 302"/>
                  <a:gd name="T25" fmla="*/ 604 h 881"/>
                  <a:gd name="T26" fmla="*/ 203 w 302"/>
                  <a:gd name="T27" fmla="*/ 677 h 881"/>
                  <a:gd name="T28" fmla="*/ 234 w 302"/>
                  <a:gd name="T29" fmla="*/ 748 h 881"/>
                  <a:gd name="T30" fmla="*/ 267 w 302"/>
                  <a:gd name="T31" fmla="*/ 816 h 881"/>
                  <a:gd name="T32" fmla="*/ 302 w 302"/>
                  <a:gd name="T33" fmla="*/ 881 h 881"/>
                  <a:gd name="T34" fmla="*/ 299 w 302"/>
                  <a:gd name="T35" fmla="*/ 876 h 881"/>
                  <a:gd name="T36" fmla="*/ 294 w 302"/>
                  <a:gd name="T37" fmla="*/ 861 h 881"/>
                  <a:gd name="T38" fmla="*/ 283 w 302"/>
                  <a:gd name="T39" fmla="*/ 838 h 881"/>
                  <a:gd name="T40" fmla="*/ 271 w 302"/>
                  <a:gd name="T41" fmla="*/ 806 h 881"/>
                  <a:gd name="T42" fmla="*/ 256 w 302"/>
                  <a:gd name="T43" fmla="*/ 766 h 881"/>
                  <a:gd name="T44" fmla="*/ 238 w 302"/>
                  <a:gd name="T45" fmla="*/ 719 h 881"/>
                  <a:gd name="T46" fmla="*/ 220 w 302"/>
                  <a:gd name="T47" fmla="*/ 666 h 881"/>
                  <a:gd name="T48" fmla="*/ 200 w 302"/>
                  <a:gd name="T49" fmla="*/ 607 h 881"/>
                  <a:gd name="T50" fmla="*/ 180 w 302"/>
                  <a:gd name="T51" fmla="*/ 543 h 881"/>
                  <a:gd name="T52" fmla="*/ 159 w 302"/>
                  <a:gd name="T53" fmla="*/ 475 h 881"/>
                  <a:gd name="T54" fmla="*/ 139 w 302"/>
                  <a:gd name="T55" fmla="*/ 402 h 881"/>
                  <a:gd name="T56" fmla="*/ 120 w 302"/>
                  <a:gd name="T57" fmla="*/ 326 h 881"/>
                  <a:gd name="T58" fmla="*/ 103 w 302"/>
                  <a:gd name="T59" fmla="*/ 247 h 881"/>
                  <a:gd name="T60" fmla="*/ 86 w 302"/>
                  <a:gd name="T61" fmla="*/ 166 h 881"/>
                  <a:gd name="T62" fmla="*/ 74 w 302"/>
                  <a:gd name="T63" fmla="*/ 83 h 881"/>
                  <a:gd name="T64" fmla="*/ 63 w 302"/>
                  <a:gd name="T65" fmla="*/ 0 h 881"/>
                  <a:gd name="T66" fmla="*/ 62 w 302"/>
                  <a:gd name="T67" fmla="*/ 0 h 881"/>
                  <a:gd name="T68" fmla="*/ 58 w 302"/>
                  <a:gd name="T69" fmla="*/ 1 h 881"/>
                  <a:gd name="T70" fmla="*/ 51 w 302"/>
                  <a:gd name="T71" fmla="*/ 3 h 881"/>
                  <a:gd name="T72" fmla="*/ 43 w 302"/>
                  <a:gd name="T73" fmla="*/ 5 h 881"/>
                  <a:gd name="T74" fmla="*/ 33 w 302"/>
                  <a:gd name="T75" fmla="*/ 6 h 881"/>
                  <a:gd name="T76" fmla="*/ 23 w 302"/>
                  <a:gd name="T77" fmla="*/ 7 h 881"/>
                  <a:gd name="T78" fmla="*/ 12 w 302"/>
                  <a:gd name="T79" fmla="*/ 7 h 881"/>
                  <a:gd name="T80" fmla="*/ 0 w 302"/>
                  <a:gd name="T81" fmla="*/ 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2" h="881">
                    <a:moveTo>
                      <a:pt x="0" y="7"/>
                    </a:moveTo>
                    <a:lnTo>
                      <a:pt x="1" y="13"/>
                    </a:lnTo>
                    <a:lnTo>
                      <a:pt x="5" y="31"/>
                    </a:lnTo>
                    <a:lnTo>
                      <a:pt x="12" y="59"/>
                    </a:lnTo>
                    <a:lnTo>
                      <a:pt x="20" y="97"/>
                    </a:lnTo>
                    <a:lnTo>
                      <a:pt x="31" y="143"/>
                    </a:lnTo>
                    <a:lnTo>
                      <a:pt x="45" y="196"/>
                    </a:lnTo>
                    <a:lnTo>
                      <a:pt x="61" y="255"/>
                    </a:lnTo>
                    <a:lnTo>
                      <a:pt x="78" y="319"/>
                    </a:lnTo>
                    <a:lnTo>
                      <a:pt x="99" y="387"/>
                    </a:lnTo>
                    <a:lnTo>
                      <a:pt x="122" y="459"/>
                    </a:lnTo>
                    <a:lnTo>
                      <a:pt x="146" y="531"/>
                    </a:lnTo>
                    <a:lnTo>
                      <a:pt x="174" y="604"/>
                    </a:lnTo>
                    <a:lnTo>
                      <a:pt x="203" y="677"/>
                    </a:lnTo>
                    <a:lnTo>
                      <a:pt x="234" y="748"/>
                    </a:lnTo>
                    <a:lnTo>
                      <a:pt x="267" y="816"/>
                    </a:lnTo>
                    <a:lnTo>
                      <a:pt x="302" y="881"/>
                    </a:lnTo>
                    <a:lnTo>
                      <a:pt x="299" y="876"/>
                    </a:lnTo>
                    <a:lnTo>
                      <a:pt x="294" y="861"/>
                    </a:lnTo>
                    <a:lnTo>
                      <a:pt x="283" y="838"/>
                    </a:lnTo>
                    <a:lnTo>
                      <a:pt x="271" y="806"/>
                    </a:lnTo>
                    <a:lnTo>
                      <a:pt x="256" y="766"/>
                    </a:lnTo>
                    <a:lnTo>
                      <a:pt x="238" y="719"/>
                    </a:lnTo>
                    <a:lnTo>
                      <a:pt x="220" y="666"/>
                    </a:lnTo>
                    <a:lnTo>
                      <a:pt x="200" y="607"/>
                    </a:lnTo>
                    <a:lnTo>
                      <a:pt x="180" y="543"/>
                    </a:lnTo>
                    <a:lnTo>
                      <a:pt x="159" y="475"/>
                    </a:lnTo>
                    <a:lnTo>
                      <a:pt x="139" y="402"/>
                    </a:lnTo>
                    <a:lnTo>
                      <a:pt x="120" y="326"/>
                    </a:lnTo>
                    <a:lnTo>
                      <a:pt x="103" y="247"/>
                    </a:lnTo>
                    <a:lnTo>
                      <a:pt x="86" y="166"/>
                    </a:lnTo>
                    <a:lnTo>
                      <a:pt x="74" y="83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3" y="5"/>
                    </a:lnTo>
                    <a:lnTo>
                      <a:pt x="33" y="6"/>
                    </a:lnTo>
                    <a:lnTo>
                      <a:pt x="23" y="7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95">
                <a:extLst>
                  <a:ext uri="{FF2B5EF4-FFF2-40B4-BE49-F238E27FC236}">
                    <a16:creationId xmlns:a16="http://schemas.microsoft.com/office/drawing/2014/main" id="{29CF2302-254E-4FDC-AE64-CAA51DB6C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1041"/>
                <a:ext cx="210" cy="394"/>
              </a:xfrm>
              <a:custGeom>
                <a:avLst/>
                <a:gdLst>
                  <a:gd name="T0" fmla="*/ 420 w 420"/>
                  <a:gd name="T1" fmla="*/ 772 h 788"/>
                  <a:gd name="T2" fmla="*/ 418 w 420"/>
                  <a:gd name="T3" fmla="*/ 768 h 788"/>
                  <a:gd name="T4" fmla="*/ 412 w 420"/>
                  <a:gd name="T5" fmla="*/ 753 h 788"/>
                  <a:gd name="T6" fmla="*/ 403 w 420"/>
                  <a:gd name="T7" fmla="*/ 728 h 788"/>
                  <a:gd name="T8" fmla="*/ 390 w 420"/>
                  <a:gd name="T9" fmla="*/ 696 h 788"/>
                  <a:gd name="T10" fmla="*/ 374 w 420"/>
                  <a:gd name="T11" fmla="*/ 657 h 788"/>
                  <a:gd name="T12" fmla="*/ 354 w 420"/>
                  <a:gd name="T13" fmla="*/ 612 h 788"/>
                  <a:gd name="T14" fmla="*/ 332 w 420"/>
                  <a:gd name="T15" fmla="*/ 561 h 788"/>
                  <a:gd name="T16" fmla="*/ 306 w 420"/>
                  <a:gd name="T17" fmla="*/ 505 h 788"/>
                  <a:gd name="T18" fmla="*/ 277 w 420"/>
                  <a:gd name="T19" fmla="*/ 446 h 788"/>
                  <a:gd name="T20" fmla="*/ 245 w 420"/>
                  <a:gd name="T21" fmla="*/ 384 h 788"/>
                  <a:gd name="T22" fmla="*/ 210 w 420"/>
                  <a:gd name="T23" fmla="*/ 321 h 788"/>
                  <a:gd name="T24" fmla="*/ 173 w 420"/>
                  <a:gd name="T25" fmla="*/ 255 h 788"/>
                  <a:gd name="T26" fmla="*/ 133 w 420"/>
                  <a:gd name="T27" fmla="*/ 189 h 788"/>
                  <a:gd name="T28" fmla="*/ 92 w 420"/>
                  <a:gd name="T29" fmla="*/ 125 h 788"/>
                  <a:gd name="T30" fmla="*/ 47 w 420"/>
                  <a:gd name="T31" fmla="*/ 61 h 788"/>
                  <a:gd name="T32" fmla="*/ 0 w 420"/>
                  <a:gd name="T33" fmla="*/ 0 h 788"/>
                  <a:gd name="T34" fmla="*/ 2 w 420"/>
                  <a:gd name="T35" fmla="*/ 5 h 788"/>
                  <a:gd name="T36" fmla="*/ 10 w 420"/>
                  <a:gd name="T37" fmla="*/ 16 h 788"/>
                  <a:gd name="T38" fmla="*/ 24 w 420"/>
                  <a:gd name="T39" fmla="*/ 36 h 788"/>
                  <a:gd name="T40" fmla="*/ 40 w 420"/>
                  <a:gd name="T41" fmla="*/ 63 h 788"/>
                  <a:gd name="T42" fmla="*/ 61 w 420"/>
                  <a:gd name="T43" fmla="*/ 96 h 788"/>
                  <a:gd name="T44" fmla="*/ 84 w 420"/>
                  <a:gd name="T45" fmla="*/ 135 h 788"/>
                  <a:gd name="T46" fmla="*/ 110 w 420"/>
                  <a:gd name="T47" fmla="*/ 180 h 788"/>
                  <a:gd name="T48" fmla="*/ 138 w 420"/>
                  <a:gd name="T49" fmla="*/ 231 h 788"/>
                  <a:gd name="T50" fmla="*/ 167 w 420"/>
                  <a:gd name="T51" fmla="*/ 287 h 788"/>
                  <a:gd name="T52" fmla="*/ 197 w 420"/>
                  <a:gd name="T53" fmla="*/ 347 h 788"/>
                  <a:gd name="T54" fmla="*/ 226 w 420"/>
                  <a:gd name="T55" fmla="*/ 413 h 788"/>
                  <a:gd name="T56" fmla="*/ 256 w 420"/>
                  <a:gd name="T57" fmla="*/ 482 h 788"/>
                  <a:gd name="T58" fmla="*/ 285 w 420"/>
                  <a:gd name="T59" fmla="*/ 554 h 788"/>
                  <a:gd name="T60" fmla="*/ 312 w 420"/>
                  <a:gd name="T61" fmla="*/ 629 h 788"/>
                  <a:gd name="T62" fmla="*/ 337 w 420"/>
                  <a:gd name="T63" fmla="*/ 708 h 788"/>
                  <a:gd name="T64" fmla="*/ 359 w 420"/>
                  <a:gd name="T65" fmla="*/ 788 h 788"/>
                  <a:gd name="T66" fmla="*/ 360 w 420"/>
                  <a:gd name="T67" fmla="*/ 787 h 788"/>
                  <a:gd name="T68" fmla="*/ 365 w 420"/>
                  <a:gd name="T69" fmla="*/ 786 h 788"/>
                  <a:gd name="T70" fmla="*/ 370 w 420"/>
                  <a:gd name="T71" fmla="*/ 784 h 788"/>
                  <a:gd name="T72" fmla="*/ 379 w 420"/>
                  <a:gd name="T73" fmla="*/ 780 h 788"/>
                  <a:gd name="T74" fmla="*/ 388 w 420"/>
                  <a:gd name="T75" fmla="*/ 778 h 788"/>
                  <a:gd name="T76" fmla="*/ 398 w 420"/>
                  <a:gd name="T77" fmla="*/ 776 h 788"/>
                  <a:gd name="T78" fmla="*/ 408 w 420"/>
                  <a:gd name="T79" fmla="*/ 773 h 788"/>
                  <a:gd name="T80" fmla="*/ 420 w 420"/>
                  <a:gd name="T81" fmla="*/ 77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788">
                    <a:moveTo>
                      <a:pt x="420" y="772"/>
                    </a:moveTo>
                    <a:lnTo>
                      <a:pt x="418" y="768"/>
                    </a:lnTo>
                    <a:lnTo>
                      <a:pt x="412" y="753"/>
                    </a:lnTo>
                    <a:lnTo>
                      <a:pt x="403" y="728"/>
                    </a:lnTo>
                    <a:lnTo>
                      <a:pt x="390" y="696"/>
                    </a:lnTo>
                    <a:lnTo>
                      <a:pt x="374" y="657"/>
                    </a:lnTo>
                    <a:lnTo>
                      <a:pt x="354" y="612"/>
                    </a:lnTo>
                    <a:lnTo>
                      <a:pt x="332" y="561"/>
                    </a:lnTo>
                    <a:lnTo>
                      <a:pt x="306" y="505"/>
                    </a:lnTo>
                    <a:lnTo>
                      <a:pt x="277" y="446"/>
                    </a:lnTo>
                    <a:lnTo>
                      <a:pt x="245" y="384"/>
                    </a:lnTo>
                    <a:lnTo>
                      <a:pt x="210" y="321"/>
                    </a:lnTo>
                    <a:lnTo>
                      <a:pt x="173" y="255"/>
                    </a:lnTo>
                    <a:lnTo>
                      <a:pt x="133" y="189"/>
                    </a:lnTo>
                    <a:lnTo>
                      <a:pt x="92" y="125"/>
                    </a:lnTo>
                    <a:lnTo>
                      <a:pt x="47" y="6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10" y="16"/>
                    </a:lnTo>
                    <a:lnTo>
                      <a:pt x="24" y="36"/>
                    </a:lnTo>
                    <a:lnTo>
                      <a:pt x="40" y="63"/>
                    </a:lnTo>
                    <a:lnTo>
                      <a:pt x="61" y="96"/>
                    </a:lnTo>
                    <a:lnTo>
                      <a:pt x="84" y="135"/>
                    </a:lnTo>
                    <a:lnTo>
                      <a:pt x="110" y="180"/>
                    </a:lnTo>
                    <a:lnTo>
                      <a:pt x="138" y="231"/>
                    </a:lnTo>
                    <a:lnTo>
                      <a:pt x="167" y="287"/>
                    </a:lnTo>
                    <a:lnTo>
                      <a:pt x="197" y="347"/>
                    </a:lnTo>
                    <a:lnTo>
                      <a:pt x="226" y="413"/>
                    </a:lnTo>
                    <a:lnTo>
                      <a:pt x="256" y="482"/>
                    </a:lnTo>
                    <a:lnTo>
                      <a:pt x="285" y="554"/>
                    </a:lnTo>
                    <a:lnTo>
                      <a:pt x="312" y="629"/>
                    </a:lnTo>
                    <a:lnTo>
                      <a:pt x="337" y="708"/>
                    </a:lnTo>
                    <a:lnTo>
                      <a:pt x="359" y="788"/>
                    </a:lnTo>
                    <a:lnTo>
                      <a:pt x="360" y="787"/>
                    </a:lnTo>
                    <a:lnTo>
                      <a:pt x="365" y="786"/>
                    </a:lnTo>
                    <a:lnTo>
                      <a:pt x="370" y="784"/>
                    </a:lnTo>
                    <a:lnTo>
                      <a:pt x="379" y="780"/>
                    </a:lnTo>
                    <a:lnTo>
                      <a:pt x="388" y="778"/>
                    </a:lnTo>
                    <a:lnTo>
                      <a:pt x="398" y="776"/>
                    </a:lnTo>
                    <a:lnTo>
                      <a:pt x="408" y="773"/>
                    </a:lnTo>
                    <a:lnTo>
                      <a:pt x="420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96">
                <a:extLst>
                  <a:ext uri="{FF2B5EF4-FFF2-40B4-BE49-F238E27FC236}">
                    <a16:creationId xmlns:a16="http://schemas.microsoft.com/office/drawing/2014/main" id="{4BDB8A87-F4C2-4A33-9FE4-7408EE797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1132"/>
                <a:ext cx="382" cy="353"/>
              </a:xfrm>
              <a:custGeom>
                <a:avLst/>
                <a:gdLst>
                  <a:gd name="T0" fmla="*/ 496 w 764"/>
                  <a:gd name="T1" fmla="*/ 688 h 707"/>
                  <a:gd name="T2" fmla="*/ 561 w 764"/>
                  <a:gd name="T3" fmla="*/ 667 h 707"/>
                  <a:gd name="T4" fmla="*/ 648 w 764"/>
                  <a:gd name="T5" fmla="*/ 619 h 707"/>
                  <a:gd name="T6" fmla="*/ 727 w 764"/>
                  <a:gd name="T7" fmla="*/ 531 h 707"/>
                  <a:gd name="T8" fmla="*/ 764 w 764"/>
                  <a:gd name="T9" fmla="*/ 392 h 707"/>
                  <a:gd name="T10" fmla="*/ 731 w 764"/>
                  <a:gd name="T11" fmla="*/ 205 h 707"/>
                  <a:gd name="T12" fmla="*/ 641 w 764"/>
                  <a:gd name="T13" fmla="*/ 75 h 707"/>
                  <a:gd name="T14" fmla="*/ 518 w 764"/>
                  <a:gd name="T15" fmla="*/ 13 h 707"/>
                  <a:gd name="T16" fmla="*/ 382 w 764"/>
                  <a:gd name="T17" fmla="*/ 3 h 707"/>
                  <a:gd name="T18" fmla="*/ 254 w 764"/>
                  <a:gd name="T19" fmla="*/ 29 h 707"/>
                  <a:gd name="T20" fmla="*/ 155 w 764"/>
                  <a:gd name="T21" fmla="*/ 78 h 707"/>
                  <a:gd name="T22" fmla="*/ 135 w 764"/>
                  <a:gd name="T23" fmla="*/ 94 h 707"/>
                  <a:gd name="T24" fmla="*/ 89 w 764"/>
                  <a:gd name="T25" fmla="*/ 140 h 707"/>
                  <a:gd name="T26" fmla="*/ 38 w 764"/>
                  <a:gd name="T27" fmla="*/ 215 h 707"/>
                  <a:gd name="T28" fmla="*/ 3 w 764"/>
                  <a:gd name="T29" fmla="*/ 316 h 707"/>
                  <a:gd name="T30" fmla="*/ 8 w 764"/>
                  <a:gd name="T31" fmla="*/ 442 h 707"/>
                  <a:gd name="T32" fmla="*/ 61 w 764"/>
                  <a:gd name="T33" fmla="*/ 565 h 707"/>
                  <a:gd name="T34" fmla="*/ 139 w 764"/>
                  <a:gd name="T35" fmla="*/ 641 h 707"/>
                  <a:gd name="T36" fmla="*/ 227 w 764"/>
                  <a:gd name="T37" fmla="*/ 684 h 707"/>
                  <a:gd name="T38" fmla="*/ 305 w 764"/>
                  <a:gd name="T39" fmla="*/ 702 h 707"/>
                  <a:gd name="T40" fmla="*/ 357 w 764"/>
                  <a:gd name="T41" fmla="*/ 707 h 707"/>
                  <a:gd name="T42" fmla="*/ 366 w 764"/>
                  <a:gd name="T43" fmla="*/ 701 h 707"/>
                  <a:gd name="T44" fmla="*/ 368 w 764"/>
                  <a:gd name="T45" fmla="*/ 655 h 707"/>
                  <a:gd name="T46" fmla="*/ 348 w 764"/>
                  <a:gd name="T47" fmla="*/ 656 h 707"/>
                  <a:gd name="T48" fmla="*/ 296 w 764"/>
                  <a:gd name="T49" fmla="*/ 651 h 707"/>
                  <a:gd name="T50" fmla="*/ 224 w 764"/>
                  <a:gd name="T51" fmla="*/ 632 h 707"/>
                  <a:gd name="T52" fmla="*/ 151 w 764"/>
                  <a:gd name="T53" fmla="*/ 584 h 707"/>
                  <a:gd name="T54" fmla="*/ 85 w 764"/>
                  <a:gd name="T55" fmla="*/ 500 h 707"/>
                  <a:gd name="T56" fmla="*/ 53 w 764"/>
                  <a:gd name="T57" fmla="*/ 401 h 707"/>
                  <a:gd name="T58" fmla="*/ 57 w 764"/>
                  <a:gd name="T59" fmla="*/ 309 h 707"/>
                  <a:gd name="T60" fmla="*/ 91 w 764"/>
                  <a:gd name="T61" fmla="*/ 222 h 707"/>
                  <a:gd name="T62" fmla="*/ 148 w 764"/>
                  <a:gd name="T63" fmla="*/ 146 h 707"/>
                  <a:gd name="T64" fmla="*/ 224 w 764"/>
                  <a:gd name="T65" fmla="*/ 87 h 707"/>
                  <a:gd name="T66" fmla="*/ 317 w 764"/>
                  <a:gd name="T67" fmla="*/ 52 h 707"/>
                  <a:gd name="T68" fmla="*/ 417 w 764"/>
                  <a:gd name="T69" fmla="*/ 40 h 707"/>
                  <a:gd name="T70" fmla="*/ 515 w 764"/>
                  <a:gd name="T71" fmla="*/ 50 h 707"/>
                  <a:gd name="T72" fmla="*/ 602 w 764"/>
                  <a:gd name="T73" fmla="*/ 89 h 707"/>
                  <a:gd name="T74" fmla="*/ 674 w 764"/>
                  <a:gd name="T75" fmla="*/ 162 h 707"/>
                  <a:gd name="T76" fmla="*/ 720 w 764"/>
                  <a:gd name="T77" fmla="*/ 275 h 707"/>
                  <a:gd name="T78" fmla="*/ 735 w 764"/>
                  <a:gd name="T79" fmla="*/ 392 h 707"/>
                  <a:gd name="T80" fmla="*/ 719 w 764"/>
                  <a:gd name="T81" fmla="*/ 489 h 707"/>
                  <a:gd name="T82" fmla="*/ 675 w 764"/>
                  <a:gd name="T83" fmla="*/ 566 h 707"/>
                  <a:gd name="T84" fmla="*/ 606 w 764"/>
                  <a:gd name="T85" fmla="*/ 627 h 707"/>
                  <a:gd name="T86" fmla="*/ 516 w 764"/>
                  <a:gd name="T87" fmla="*/ 67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07">
                    <a:moveTo>
                      <a:pt x="481" y="690"/>
                    </a:moveTo>
                    <a:lnTo>
                      <a:pt x="485" y="689"/>
                    </a:lnTo>
                    <a:lnTo>
                      <a:pt x="496" y="688"/>
                    </a:lnTo>
                    <a:lnTo>
                      <a:pt x="514" y="684"/>
                    </a:lnTo>
                    <a:lnTo>
                      <a:pt x="535" y="677"/>
                    </a:lnTo>
                    <a:lnTo>
                      <a:pt x="561" y="667"/>
                    </a:lnTo>
                    <a:lnTo>
                      <a:pt x="590" y="656"/>
                    </a:lnTo>
                    <a:lnTo>
                      <a:pt x="618" y="640"/>
                    </a:lnTo>
                    <a:lnTo>
                      <a:pt x="648" y="619"/>
                    </a:lnTo>
                    <a:lnTo>
                      <a:pt x="677" y="595"/>
                    </a:lnTo>
                    <a:lnTo>
                      <a:pt x="704" y="566"/>
                    </a:lnTo>
                    <a:lnTo>
                      <a:pt x="727" y="531"/>
                    </a:lnTo>
                    <a:lnTo>
                      <a:pt x="745" y="491"/>
                    </a:lnTo>
                    <a:lnTo>
                      <a:pt x="758" y="445"/>
                    </a:lnTo>
                    <a:lnTo>
                      <a:pt x="764" y="392"/>
                    </a:lnTo>
                    <a:lnTo>
                      <a:pt x="761" y="333"/>
                    </a:lnTo>
                    <a:lnTo>
                      <a:pt x="750" y="266"/>
                    </a:lnTo>
                    <a:lnTo>
                      <a:pt x="731" y="205"/>
                    </a:lnTo>
                    <a:lnTo>
                      <a:pt x="706" y="154"/>
                    </a:lnTo>
                    <a:lnTo>
                      <a:pt x="676" y="110"/>
                    </a:lnTo>
                    <a:lnTo>
                      <a:pt x="641" y="75"/>
                    </a:lnTo>
                    <a:lnTo>
                      <a:pt x="602" y="48"/>
                    </a:lnTo>
                    <a:lnTo>
                      <a:pt x="561" y="27"/>
                    </a:lnTo>
                    <a:lnTo>
                      <a:pt x="518" y="13"/>
                    </a:lnTo>
                    <a:lnTo>
                      <a:pt x="473" y="4"/>
                    </a:lnTo>
                    <a:lnTo>
                      <a:pt x="427" y="0"/>
                    </a:lnTo>
                    <a:lnTo>
                      <a:pt x="382" y="3"/>
                    </a:lnTo>
                    <a:lnTo>
                      <a:pt x="337" y="7"/>
                    </a:lnTo>
                    <a:lnTo>
                      <a:pt x="295" y="16"/>
                    </a:lnTo>
                    <a:lnTo>
                      <a:pt x="254" y="29"/>
                    </a:lnTo>
                    <a:lnTo>
                      <a:pt x="216" y="43"/>
                    </a:lnTo>
                    <a:lnTo>
                      <a:pt x="184" y="60"/>
                    </a:lnTo>
                    <a:lnTo>
                      <a:pt x="155" y="78"/>
                    </a:lnTo>
                    <a:lnTo>
                      <a:pt x="153" y="80"/>
                    </a:lnTo>
                    <a:lnTo>
                      <a:pt x="146" y="84"/>
                    </a:lnTo>
                    <a:lnTo>
                      <a:pt x="135" y="94"/>
                    </a:lnTo>
                    <a:lnTo>
                      <a:pt x="121" y="105"/>
                    </a:lnTo>
                    <a:lnTo>
                      <a:pt x="106" y="121"/>
                    </a:lnTo>
                    <a:lnTo>
                      <a:pt x="89" y="140"/>
                    </a:lnTo>
                    <a:lnTo>
                      <a:pt x="71" y="162"/>
                    </a:lnTo>
                    <a:lnTo>
                      <a:pt x="54" y="187"/>
                    </a:lnTo>
                    <a:lnTo>
                      <a:pt x="38" y="215"/>
                    </a:lnTo>
                    <a:lnTo>
                      <a:pt x="23" y="246"/>
                    </a:lnTo>
                    <a:lnTo>
                      <a:pt x="11" y="279"/>
                    </a:lnTo>
                    <a:lnTo>
                      <a:pt x="3" y="316"/>
                    </a:lnTo>
                    <a:lnTo>
                      <a:pt x="0" y="355"/>
                    </a:lnTo>
                    <a:lnTo>
                      <a:pt x="1" y="398"/>
                    </a:lnTo>
                    <a:lnTo>
                      <a:pt x="8" y="442"/>
                    </a:lnTo>
                    <a:lnTo>
                      <a:pt x="22" y="489"/>
                    </a:lnTo>
                    <a:lnTo>
                      <a:pt x="39" y="529"/>
                    </a:lnTo>
                    <a:lnTo>
                      <a:pt x="61" y="565"/>
                    </a:lnTo>
                    <a:lnTo>
                      <a:pt x="85" y="595"/>
                    </a:lnTo>
                    <a:lnTo>
                      <a:pt x="110" y="620"/>
                    </a:lnTo>
                    <a:lnTo>
                      <a:pt x="139" y="641"/>
                    </a:lnTo>
                    <a:lnTo>
                      <a:pt x="168" y="659"/>
                    </a:lnTo>
                    <a:lnTo>
                      <a:pt x="197" y="673"/>
                    </a:lnTo>
                    <a:lnTo>
                      <a:pt x="227" y="684"/>
                    </a:lnTo>
                    <a:lnTo>
                      <a:pt x="254" y="693"/>
                    </a:lnTo>
                    <a:lnTo>
                      <a:pt x="281" y="699"/>
                    </a:lnTo>
                    <a:lnTo>
                      <a:pt x="305" y="702"/>
                    </a:lnTo>
                    <a:lnTo>
                      <a:pt x="326" y="705"/>
                    </a:lnTo>
                    <a:lnTo>
                      <a:pt x="343" y="707"/>
                    </a:lnTo>
                    <a:lnTo>
                      <a:pt x="357" y="707"/>
                    </a:lnTo>
                    <a:lnTo>
                      <a:pt x="365" y="707"/>
                    </a:lnTo>
                    <a:lnTo>
                      <a:pt x="368" y="707"/>
                    </a:lnTo>
                    <a:lnTo>
                      <a:pt x="366" y="701"/>
                    </a:lnTo>
                    <a:lnTo>
                      <a:pt x="362" y="687"/>
                    </a:lnTo>
                    <a:lnTo>
                      <a:pt x="362" y="670"/>
                    </a:lnTo>
                    <a:lnTo>
                      <a:pt x="368" y="655"/>
                    </a:lnTo>
                    <a:lnTo>
                      <a:pt x="366" y="655"/>
                    </a:lnTo>
                    <a:lnTo>
                      <a:pt x="359" y="656"/>
                    </a:lnTo>
                    <a:lnTo>
                      <a:pt x="348" y="656"/>
                    </a:lnTo>
                    <a:lnTo>
                      <a:pt x="333" y="656"/>
                    </a:lnTo>
                    <a:lnTo>
                      <a:pt x="315" y="655"/>
                    </a:lnTo>
                    <a:lnTo>
                      <a:pt x="296" y="651"/>
                    </a:lnTo>
                    <a:lnTo>
                      <a:pt x="273" y="648"/>
                    </a:lnTo>
                    <a:lnTo>
                      <a:pt x="250" y="641"/>
                    </a:lnTo>
                    <a:lnTo>
                      <a:pt x="224" y="632"/>
                    </a:lnTo>
                    <a:lnTo>
                      <a:pt x="200" y="620"/>
                    </a:lnTo>
                    <a:lnTo>
                      <a:pt x="175" y="604"/>
                    </a:lnTo>
                    <a:lnTo>
                      <a:pt x="151" y="584"/>
                    </a:lnTo>
                    <a:lnTo>
                      <a:pt x="127" y="561"/>
                    </a:lnTo>
                    <a:lnTo>
                      <a:pt x="105" y="533"/>
                    </a:lnTo>
                    <a:lnTo>
                      <a:pt x="85" y="500"/>
                    </a:lnTo>
                    <a:lnTo>
                      <a:pt x="68" y="461"/>
                    </a:lnTo>
                    <a:lnTo>
                      <a:pt x="59" y="431"/>
                    </a:lnTo>
                    <a:lnTo>
                      <a:pt x="53" y="401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7" y="309"/>
                    </a:lnTo>
                    <a:lnTo>
                      <a:pt x="66" y="279"/>
                    </a:lnTo>
                    <a:lnTo>
                      <a:pt x="77" y="250"/>
                    </a:lnTo>
                    <a:lnTo>
                      <a:pt x="91" y="222"/>
                    </a:lnTo>
                    <a:lnTo>
                      <a:pt x="108" y="195"/>
                    </a:lnTo>
                    <a:lnTo>
                      <a:pt x="127" y="169"/>
                    </a:lnTo>
                    <a:lnTo>
                      <a:pt x="148" y="146"/>
                    </a:lnTo>
                    <a:lnTo>
                      <a:pt x="171" y="124"/>
                    </a:lnTo>
                    <a:lnTo>
                      <a:pt x="197" y="104"/>
                    </a:lnTo>
                    <a:lnTo>
                      <a:pt x="224" y="87"/>
                    </a:lnTo>
                    <a:lnTo>
                      <a:pt x="253" y="73"/>
                    </a:lnTo>
                    <a:lnTo>
                      <a:pt x="284" y="61"/>
                    </a:lnTo>
                    <a:lnTo>
                      <a:pt x="317" y="52"/>
                    </a:lnTo>
                    <a:lnTo>
                      <a:pt x="350" y="46"/>
                    </a:lnTo>
                    <a:lnTo>
                      <a:pt x="383" y="42"/>
                    </a:lnTo>
                    <a:lnTo>
                      <a:pt x="417" y="40"/>
                    </a:lnTo>
                    <a:lnTo>
                      <a:pt x="450" y="40"/>
                    </a:lnTo>
                    <a:lnTo>
                      <a:pt x="482" y="43"/>
                    </a:lnTo>
                    <a:lnTo>
                      <a:pt x="515" y="50"/>
                    </a:lnTo>
                    <a:lnTo>
                      <a:pt x="546" y="59"/>
                    </a:lnTo>
                    <a:lnTo>
                      <a:pt x="575" y="72"/>
                    </a:lnTo>
                    <a:lnTo>
                      <a:pt x="602" y="89"/>
                    </a:lnTo>
                    <a:lnTo>
                      <a:pt x="629" y="109"/>
                    </a:lnTo>
                    <a:lnTo>
                      <a:pt x="652" y="133"/>
                    </a:lnTo>
                    <a:lnTo>
                      <a:pt x="674" y="162"/>
                    </a:lnTo>
                    <a:lnTo>
                      <a:pt x="692" y="195"/>
                    </a:lnTo>
                    <a:lnTo>
                      <a:pt x="707" y="232"/>
                    </a:lnTo>
                    <a:lnTo>
                      <a:pt x="720" y="275"/>
                    </a:lnTo>
                    <a:lnTo>
                      <a:pt x="728" y="316"/>
                    </a:lnTo>
                    <a:lnTo>
                      <a:pt x="734" y="355"/>
                    </a:lnTo>
                    <a:lnTo>
                      <a:pt x="735" y="392"/>
                    </a:lnTo>
                    <a:lnTo>
                      <a:pt x="732" y="427"/>
                    </a:lnTo>
                    <a:lnTo>
                      <a:pt x="727" y="459"/>
                    </a:lnTo>
                    <a:lnTo>
                      <a:pt x="719" y="489"/>
                    </a:lnTo>
                    <a:lnTo>
                      <a:pt x="707" y="517"/>
                    </a:lnTo>
                    <a:lnTo>
                      <a:pt x="692" y="542"/>
                    </a:lnTo>
                    <a:lnTo>
                      <a:pt x="675" y="566"/>
                    </a:lnTo>
                    <a:lnTo>
                      <a:pt x="654" y="588"/>
                    </a:lnTo>
                    <a:lnTo>
                      <a:pt x="631" y="609"/>
                    </a:lnTo>
                    <a:lnTo>
                      <a:pt x="606" y="627"/>
                    </a:lnTo>
                    <a:lnTo>
                      <a:pt x="578" y="644"/>
                    </a:lnTo>
                    <a:lnTo>
                      <a:pt x="548" y="662"/>
                    </a:lnTo>
                    <a:lnTo>
                      <a:pt x="516" y="677"/>
                    </a:lnTo>
                    <a:lnTo>
                      <a:pt x="481" y="6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97">
                <a:extLst>
                  <a:ext uri="{FF2B5EF4-FFF2-40B4-BE49-F238E27FC236}">
                    <a16:creationId xmlns:a16="http://schemas.microsoft.com/office/drawing/2014/main" id="{66437AD7-EB69-4C7B-9534-1218DB493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1203"/>
                <a:ext cx="111" cy="22"/>
              </a:xfrm>
              <a:custGeom>
                <a:avLst/>
                <a:gdLst>
                  <a:gd name="T0" fmla="*/ 0 w 222"/>
                  <a:gd name="T1" fmla="*/ 21 h 44"/>
                  <a:gd name="T2" fmla="*/ 1 w 222"/>
                  <a:gd name="T3" fmla="*/ 21 h 44"/>
                  <a:gd name="T4" fmla="*/ 6 w 222"/>
                  <a:gd name="T5" fmla="*/ 21 h 44"/>
                  <a:gd name="T6" fmla="*/ 13 w 222"/>
                  <a:gd name="T7" fmla="*/ 21 h 44"/>
                  <a:gd name="T8" fmla="*/ 22 w 222"/>
                  <a:gd name="T9" fmla="*/ 20 h 44"/>
                  <a:gd name="T10" fmla="*/ 33 w 222"/>
                  <a:gd name="T11" fmla="*/ 20 h 44"/>
                  <a:gd name="T12" fmla="*/ 46 w 222"/>
                  <a:gd name="T13" fmla="*/ 18 h 44"/>
                  <a:gd name="T14" fmla="*/ 61 w 222"/>
                  <a:gd name="T15" fmla="*/ 18 h 44"/>
                  <a:gd name="T16" fmla="*/ 77 w 222"/>
                  <a:gd name="T17" fmla="*/ 17 h 44"/>
                  <a:gd name="T18" fmla="*/ 93 w 222"/>
                  <a:gd name="T19" fmla="*/ 16 h 44"/>
                  <a:gd name="T20" fmla="*/ 112 w 222"/>
                  <a:gd name="T21" fmla="*/ 14 h 44"/>
                  <a:gd name="T22" fmla="*/ 130 w 222"/>
                  <a:gd name="T23" fmla="*/ 13 h 44"/>
                  <a:gd name="T24" fmla="*/ 148 w 222"/>
                  <a:gd name="T25" fmla="*/ 10 h 44"/>
                  <a:gd name="T26" fmla="*/ 167 w 222"/>
                  <a:gd name="T27" fmla="*/ 8 h 44"/>
                  <a:gd name="T28" fmla="*/ 186 w 222"/>
                  <a:gd name="T29" fmla="*/ 6 h 44"/>
                  <a:gd name="T30" fmla="*/ 205 w 222"/>
                  <a:gd name="T31" fmla="*/ 4 h 44"/>
                  <a:gd name="T32" fmla="*/ 222 w 222"/>
                  <a:gd name="T33" fmla="*/ 0 h 44"/>
                  <a:gd name="T34" fmla="*/ 221 w 222"/>
                  <a:gd name="T35" fmla="*/ 0 h 44"/>
                  <a:gd name="T36" fmla="*/ 220 w 222"/>
                  <a:gd name="T37" fmla="*/ 1 h 44"/>
                  <a:gd name="T38" fmla="*/ 216 w 222"/>
                  <a:gd name="T39" fmla="*/ 2 h 44"/>
                  <a:gd name="T40" fmla="*/ 212 w 222"/>
                  <a:gd name="T41" fmla="*/ 5 h 44"/>
                  <a:gd name="T42" fmla="*/ 206 w 222"/>
                  <a:gd name="T43" fmla="*/ 7 h 44"/>
                  <a:gd name="T44" fmla="*/ 198 w 222"/>
                  <a:gd name="T45" fmla="*/ 10 h 44"/>
                  <a:gd name="T46" fmla="*/ 189 w 222"/>
                  <a:gd name="T47" fmla="*/ 13 h 44"/>
                  <a:gd name="T48" fmla="*/ 177 w 222"/>
                  <a:gd name="T49" fmla="*/ 16 h 44"/>
                  <a:gd name="T50" fmla="*/ 165 w 222"/>
                  <a:gd name="T51" fmla="*/ 20 h 44"/>
                  <a:gd name="T52" fmla="*/ 150 w 222"/>
                  <a:gd name="T53" fmla="*/ 23 h 44"/>
                  <a:gd name="T54" fmla="*/ 132 w 222"/>
                  <a:gd name="T55" fmla="*/ 27 h 44"/>
                  <a:gd name="T56" fmla="*/ 114 w 222"/>
                  <a:gd name="T57" fmla="*/ 31 h 44"/>
                  <a:gd name="T58" fmla="*/ 93 w 222"/>
                  <a:gd name="T59" fmla="*/ 35 h 44"/>
                  <a:gd name="T60" fmla="*/ 69 w 222"/>
                  <a:gd name="T61" fmla="*/ 38 h 44"/>
                  <a:gd name="T62" fmla="*/ 44 w 222"/>
                  <a:gd name="T63" fmla="*/ 40 h 44"/>
                  <a:gd name="T64" fmla="*/ 16 w 222"/>
                  <a:gd name="T65" fmla="*/ 44 h 44"/>
                  <a:gd name="T66" fmla="*/ 0 w 222"/>
                  <a:gd name="T67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8"/>
                    </a:lnTo>
                    <a:lnTo>
                      <a:pt x="77" y="17"/>
                    </a:lnTo>
                    <a:lnTo>
                      <a:pt x="93" y="16"/>
                    </a:lnTo>
                    <a:lnTo>
                      <a:pt x="112" y="14"/>
                    </a:lnTo>
                    <a:lnTo>
                      <a:pt x="130" y="13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9" y="13"/>
                    </a:lnTo>
                    <a:lnTo>
                      <a:pt x="177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2" y="27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69" y="38"/>
                    </a:lnTo>
                    <a:lnTo>
                      <a:pt x="44" y="40"/>
                    </a:lnTo>
                    <a:lnTo>
                      <a:pt x="16" y="4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98">
                <a:extLst>
                  <a:ext uri="{FF2B5EF4-FFF2-40B4-BE49-F238E27FC236}">
                    <a16:creationId xmlns:a16="http://schemas.microsoft.com/office/drawing/2014/main" id="{0D70BDB5-4B17-49C1-A98B-A8D3045DE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1237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5 w 222"/>
                  <a:gd name="T5" fmla="*/ 21 h 45"/>
                  <a:gd name="T6" fmla="*/ 12 w 222"/>
                  <a:gd name="T7" fmla="*/ 21 h 45"/>
                  <a:gd name="T8" fmla="*/ 21 w 222"/>
                  <a:gd name="T9" fmla="*/ 20 h 45"/>
                  <a:gd name="T10" fmla="*/ 33 w 222"/>
                  <a:gd name="T11" fmla="*/ 20 h 45"/>
                  <a:gd name="T12" fmla="*/ 46 w 222"/>
                  <a:gd name="T13" fmla="*/ 18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1 w 222"/>
                  <a:gd name="T21" fmla="*/ 14 h 45"/>
                  <a:gd name="T22" fmla="*/ 130 w 222"/>
                  <a:gd name="T23" fmla="*/ 12 h 45"/>
                  <a:gd name="T24" fmla="*/ 148 w 222"/>
                  <a:gd name="T25" fmla="*/ 10 h 45"/>
                  <a:gd name="T26" fmla="*/ 167 w 222"/>
                  <a:gd name="T27" fmla="*/ 8 h 45"/>
                  <a:gd name="T28" fmla="*/ 186 w 222"/>
                  <a:gd name="T29" fmla="*/ 6 h 45"/>
                  <a:gd name="T30" fmla="*/ 205 w 222"/>
                  <a:gd name="T31" fmla="*/ 3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6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0 h 45"/>
                  <a:gd name="T46" fmla="*/ 188 w 222"/>
                  <a:gd name="T47" fmla="*/ 13 h 45"/>
                  <a:gd name="T48" fmla="*/ 177 w 222"/>
                  <a:gd name="T49" fmla="*/ 16 h 45"/>
                  <a:gd name="T50" fmla="*/ 164 w 222"/>
                  <a:gd name="T51" fmla="*/ 20 h 45"/>
                  <a:gd name="T52" fmla="*/ 149 w 222"/>
                  <a:gd name="T53" fmla="*/ 24 h 45"/>
                  <a:gd name="T54" fmla="*/ 133 w 222"/>
                  <a:gd name="T55" fmla="*/ 28 h 45"/>
                  <a:gd name="T56" fmla="*/ 114 w 222"/>
                  <a:gd name="T57" fmla="*/ 31 h 45"/>
                  <a:gd name="T58" fmla="*/ 93 w 222"/>
                  <a:gd name="T59" fmla="*/ 35 h 45"/>
                  <a:gd name="T60" fmla="*/ 70 w 222"/>
                  <a:gd name="T61" fmla="*/ 38 h 45"/>
                  <a:gd name="T62" fmla="*/ 44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21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1" y="14"/>
                    </a:lnTo>
                    <a:lnTo>
                      <a:pt x="130" y="12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3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8" y="13"/>
                    </a:lnTo>
                    <a:lnTo>
                      <a:pt x="177" y="16"/>
                    </a:lnTo>
                    <a:lnTo>
                      <a:pt x="164" y="20"/>
                    </a:lnTo>
                    <a:lnTo>
                      <a:pt x="149" y="24"/>
                    </a:lnTo>
                    <a:lnTo>
                      <a:pt x="133" y="28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70" y="38"/>
                    </a:lnTo>
                    <a:lnTo>
                      <a:pt x="44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99">
                <a:extLst>
                  <a:ext uri="{FF2B5EF4-FFF2-40B4-BE49-F238E27FC236}">
                    <a16:creationId xmlns:a16="http://schemas.microsoft.com/office/drawing/2014/main" id="{87AC11A6-8694-43D9-92C4-4078B7425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1272"/>
                <a:ext cx="111" cy="21"/>
              </a:xfrm>
              <a:custGeom>
                <a:avLst/>
                <a:gdLst>
                  <a:gd name="T0" fmla="*/ 0 w 223"/>
                  <a:gd name="T1" fmla="*/ 20 h 44"/>
                  <a:gd name="T2" fmla="*/ 1 w 223"/>
                  <a:gd name="T3" fmla="*/ 20 h 44"/>
                  <a:gd name="T4" fmla="*/ 6 w 223"/>
                  <a:gd name="T5" fmla="*/ 20 h 44"/>
                  <a:gd name="T6" fmla="*/ 13 w 223"/>
                  <a:gd name="T7" fmla="*/ 20 h 44"/>
                  <a:gd name="T8" fmla="*/ 22 w 223"/>
                  <a:gd name="T9" fmla="*/ 19 h 44"/>
                  <a:gd name="T10" fmla="*/ 34 w 223"/>
                  <a:gd name="T11" fmla="*/ 19 h 44"/>
                  <a:gd name="T12" fmla="*/ 46 w 223"/>
                  <a:gd name="T13" fmla="*/ 17 h 44"/>
                  <a:gd name="T14" fmla="*/ 61 w 223"/>
                  <a:gd name="T15" fmla="*/ 17 h 44"/>
                  <a:gd name="T16" fmla="*/ 77 w 223"/>
                  <a:gd name="T17" fmla="*/ 16 h 44"/>
                  <a:gd name="T18" fmla="*/ 94 w 223"/>
                  <a:gd name="T19" fmla="*/ 15 h 44"/>
                  <a:gd name="T20" fmla="*/ 112 w 223"/>
                  <a:gd name="T21" fmla="*/ 14 h 44"/>
                  <a:gd name="T22" fmla="*/ 130 w 223"/>
                  <a:gd name="T23" fmla="*/ 12 h 44"/>
                  <a:gd name="T24" fmla="*/ 149 w 223"/>
                  <a:gd name="T25" fmla="*/ 11 h 44"/>
                  <a:gd name="T26" fmla="*/ 167 w 223"/>
                  <a:gd name="T27" fmla="*/ 8 h 44"/>
                  <a:gd name="T28" fmla="*/ 187 w 223"/>
                  <a:gd name="T29" fmla="*/ 6 h 44"/>
                  <a:gd name="T30" fmla="*/ 205 w 223"/>
                  <a:gd name="T31" fmla="*/ 2 h 44"/>
                  <a:gd name="T32" fmla="*/ 223 w 223"/>
                  <a:gd name="T33" fmla="*/ 0 h 44"/>
                  <a:gd name="T34" fmla="*/ 221 w 223"/>
                  <a:gd name="T35" fmla="*/ 0 h 44"/>
                  <a:gd name="T36" fmla="*/ 220 w 223"/>
                  <a:gd name="T37" fmla="*/ 1 h 44"/>
                  <a:gd name="T38" fmla="*/ 217 w 223"/>
                  <a:gd name="T39" fmla="*/ 2 h 44"/>
                  <a:gd name="T40" fmla="*/ 212 w 223"/>
                  <a:gd name="T41" fmla="*/ 5 h 44"/>
                  <a:gd name="T42" fmla="*/ 206 w 223"/>
                  <a:gd name="T43" fmla="*/ 7 h 44"/>
                  <a:gd name="T44" fmla="*/ 198 w 223"/>
                  <a:gd name="T45" fmla="*/ 9 h 44"/>
                  <a:gd name="T46" fmla="*/ 189 w 223"/>
                  <a:gd name="T47" fmla="*/ 13 h 44"/>
                  <a:gd name="T48" fmla="*/ 178 w 223"/>
                  <a:gd name="T49" fmla="*/ 16 h 44"/>
                  <a:gd name="T50" fmla="*/ 165 w 223"/>
                  <a:gd name="T51" fmla="*/ 20 h 44"/>
                  <a:gd name="T52" fmla="*/ 150 w 223"/>
                  <a:gd name="T53" fmla="*/ 23 h 44"/>
                  <a:gd name="T54" fmla="*/ 134 w 223"/>
                  <a:gd name="T55" fmla="*/ 27 h 44"/>
                  <a:gd name="T56" fmla="*/ 114 w 223"/>
                  <a:gd name="T57" fmla="*/ 30 h 44"/>
                  <a:gd name="T58" fmla="*/ 94 w 223"/>
                  <a:gd name="T59" fmla="*/ 34 h 44"/>
                  <a:gd name="T60" fmla="*/ 71 w 223"/>
                  <a:gd name="T61" fmla="*/ 37 h 44"/>
                  <a:gd name="T62" fmla="*/ 45 w 223"/>
                  <a:gd name="T63" fmla="*/ 40 h 44"/>
                  <a:gd name="T64" fmla="*/ 18 w 223"/>
                  <a:gd name="T65" fmla="*/ 44 h 44"/>
                  <a:gd name="T66" fmla="*/ 0 w 223"/>
                  <a:gd name="T6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" h="44">
                    <a:moveTo>
                      <a:pt x="0" y="20"/>
                    </a:moveTo>
                    <a:lnTo>
                      <a:pt x="1" y="20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22" y="19"/>
                    </a:lnTo>
                    <a:lnTo>
                      <a:pt x="34" y="19"/>
                    </a:lnTo>
                    <a:lnTo>
                      <a:pt x="46" y="17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4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2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9"/>
                    </a:lnTo>
                    <a:lnTo>
                      <a:pt x="189" y="13"/>
                    </a:lnTo>
                    <a:lnTo>
                      <a:pt x="178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4" y="27"/>
                    </a:lnTo>
                    <a:lnTo>
                      <a:pt x="114" y="30"/>
                    </a:lnTo>
                    <a:lnTo>
                      <a:pt x="94" y="34"/>
                    </a:lnTo>
                    <a:lnTo>
                      <a:pt x="71" y="37"/>
                    </a:lnTo>
                    <a:lnTo>
                      <a:pt x="45" y="40"/>
                    </a:lnTo>
                    <a:lnTo>
                      <a:pt x="18" y="4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00">
                <a:extLst>
                  <a:ext uri="{FF2B5EF4-FFF2-40B4-BE49-F238E27FC236}">
                    <a16:creationId xmlns:a16="http://schemas.microsoft.com/office/drawing/2014/main" id="{6FFBB219-173A-4AD7-B5CD-9D76BFDC6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1306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6 w 222"/>
                  <a:gd name="T5" fmla="*/ 21 h 45"/>
                  <a:gd name="T6" fmla="*/ 13 w 222"/>
                  <a:gd name="T7" fmla="*/ 21 h 45"/>
                  <a:gd name="T8" fmla="*/ 22 w 222"/>
                  <a:gd name="T9" fmla="*/ 20 h 45"/>
                  <a:gd name="T10" fmla="*/ 33 w 222"/>
                  <a:gd name="T11" fmla="*/ 20 h 45"/>
                  <a:gd name="T12" fmla="*/ 46 w 222"/>
                  <a:gd name="T13" fmla="*/ 19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2 w 222"/>
                  <a:gd name="T21" fmla="*/ 14 h 45"/>
                  <a:gd name="T22" fmla="*/ 130 w 222"/>
                  <a:gd name="T23" fmla="*/ 12 h 45"/>
                  <a:gd name="T24" fmla="*/ 149 w 222"/>
                  <a:gd name="T25" fmla="*/ 11 h 45"/>
                  <a:gd name="T26" fmla="*/ 167 w 222"/>
                  <a:gd name="T27" fmla="*/ 8 h 45"/>
                  <a:gd name="T28" fmla="*/ 187 w 222"/>
                  <a:gd name="T29" fmla="*/ 6 h 45"/>
                  <a:gd name="T30" fmla="*/ 205 w 222"/>
                  <a:gd name="T31" fmla="*/ 4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7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1 h 45"/>
                  <a:gd name="T46" fmla="*/ 189 w 222"/>
                  <a:gd name="T47" fmla="*/ 13 h 45"/>
                  <a:gd name="T48" fmla="*/ 179 w 222"/>
                  <a:gd name="T49" fmla="*/ 16 h 45"/>
                  <a:gd name="T50" fmla="*/ 165 w 222"/>
                  <a:gd name="T51" fmla="*/ 20 h 45"/>
                  <a:gd name="T52" fmla="*/ 151 w 222"/>
                  <a:gd name="T53" fmla="*/ 24 h 45"/>
                  <a:gd name="T54" fmla="*/ 134 w 222"/>
                  <a:gd name="T55" fmla="*/ 28 h 45"/>
                  <a:gd name="T56" fmla="*/ 115 w 222"/>
                  <a:gd name="T57" fmla="*/ 31 h 45"/>
                  <a:gd name="T58" fmla="*/ 94 w 222"/>
                  <a:gd name="T59" fmla="*/ 35 h 45"/>
                  <a:gd name="T60" fmla="*/ 70 w 222"/>
                  <a:gd name="T61" fmla="*/ 38 h 45"/>
                  <a:gd name="T62" fmla="*/ 45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9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1"/>
                    </a:lnTo>
                    <a:lnTo>
                      <a:pt x="189" y="13"/>
                    </a:lnTo>
                    <a:lnTo>
                      <a:pt x="179" y="16"/>
                    </a:lnTo>
                    <a:lnTo>
                      <a:pt x="165" y="20"/>
                    </a:lnTo>
                    <a:lnTo>
                      <a:pt x="151" y="24"/>
                    </a:lnTo>
                    <a:lnTo>
                      <a:pt x="134" y="28"/>
                    </a:lnTo>
                    <a:lnTo>
                      <a:pt x="115" y="31"/>
                    </a:lnTo>
                    <a:lnTo>
                      <a:pt x="94" y="35"/>
                    </a:lnTo>
                    <a:lnTo>
                      <a:pt x="70" y="38"/>
                    </a:lnTo>
                    <a:lnTo>
                      <a:pt x="45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01">
                <a:extLst>
                  <a:ext uri="{FF2B5EF4-FFF2-40B4-BE49-F238E27FC236}">
                    <a16:creationId xmlns:a16="http://schemas.microsoft.com/office/drawing/2014/main" id="{3E931CC4-4FED-44CD-882D-53232E500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1504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5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09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8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2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09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8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2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02">
                <a:extLst>
                  <a:ext uri="{FF2B5EF4-FFF2-40B4-BE49-F238E27FC236}">
                    <a16:creationId xmlns:a16="http://schemas.microsoft.com/office/drawing/2014/main" id="{710F0A6B-AE8C-4DDC-9A9A-90D3C6FB7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535"/>
                <a:ext cx="107" cy="41"/>
              </a:xfrm>
              <a:custGeom>
                <a:avLst/>
                <a:gdLst>
                  <a:gd name="T0" fmla="*/ 0 w 215"/>
                  <a:gd name="T1" fmla="*/ 61 h 82"/>
                  <a:gd name="T2" fmla="*/ 2 w 215"/>
                  <a:gd name="T3" fmla="*/ 61 h 82"/>
                  <a:gd name="T4" fmla="*/ 6 w 215"/>
                  <a:gd name="T5" fmla="*/ 60 h 82"/>
                  <a:gd name="T6" fmla="*/ 13 w 215"/>
                  <a:gd name="T7" fmla="*/ 59 h 82"/>
                  <a:gd name="T8" fmla="*/ 21 w 215"/>
                  <a:gd name="T9" fmla="*/ 56 h 82"/>
                  <a:gd name="T10" fmla="*/ 33 w 215"/>
                  <a:gd name="T11" fmla="*/ 53 h 82"/>
                  <a:gd name="T12" fmla="*/ 45 w 215"/>
                  <a:gd name="T13" fmla="*/ 51 h 82"/>
                  <a:gd name="T14" fmla="*/ 59 w 215"/>
                  <a:gd name="T15" fmla="*/ 46 h 82"/>
                  <a:gd name="T16" fmla="*/ 75 w 215"/>
                  <a:gd name="T17" fmla="*/ 42 h 82"/>
                  <a:gd name="T18" fmla="*/ 91 w 215"/>
                  <a:gd name="T19" fmla="*/ 38 h 82"/>
                  <a:gd name="T20" fmla="*/ 109 w 215"/>
                  <a:gd name="T21" fmla="*/ 33 h 82"/>
                  <a:gd name="T22" fmla="*/ 126 w 215"/>
                  <a:gd name="T23" fmla="*/ 29 h 82"/>
                  <a:gd name="T24" fmla="*/ 144 w 215"/>
                  <a:gd name="T25" fmla="*/ 23 h 82"/>
                  <a:gd name="T26" fmla="*/ 163 w 215"/>
                  <a:gd name="T27" fmla="*/ 17 h 82"/>
                  <a:gd name="T28" fmla="*/ 180 w 215"/>
                  <a:gd name="T29" fmla="*/ 11 h 82"/>
                  <a:gd name="T30" fmla="*/ 197 w 215"/>
                  <a:gd name="T31" fmla="*/ 6 h 82"/>
                  <a:gd name="T32" fmla="*/ 215 w 215"/>
                  <a:gd name="T33" fmla="*/ 0 h 82"/>
                  <a:gd name="T34" fmla="*/ 215 w 215"/>
                  <a:gd name="T35" fmla="*/ 0 h 82"/>
                  <a:gd name="T36" fmla="*/ 212 w 215"/>
                  <a:gd name="T37" fmla="*/ 1 h 82"/>
                  <a:gd name="T38" fmla="*/ 210 w 215"/>
                  <a:gd name="T39" fmla="*/ 3 h 82"/>
                  <a:gd name="T40" fmla="*/ 205 w 215"/>
                  <a:gd name="T41" fmla="*/ 7 h 82"/>
                  <a:gd name="T42" fmla="*/ 200 w 215"/>
                  <a:gd name="T43" fmla="*/ 10 h 82"/>
                  <a:gd name="T44" fmla="*/ 193 w 215"/>
                  <a:gd name="T45" fmla="*/ 14 h 82"/>
                  <a:gd name="T46" fmla="*/ 185 w 215"/>
                  <a:gd name="T47" fmla="*/ 18 h 82"/>
                  <a:gd name="T48" fmla="*/ 174 w 215"/>
                  <a:gd name="T49" fmla="*/ 24 h 82"/>
                  <a:gd name="T50" fmla="*/ 162 w 215"/>
                  <a:gd name="T51" fmla="*/ 30 h 82"/>
                  <a:gd name="T52" fmla="*/ 149 w 215"/>
                  <a:gd name="T53" fmla="*/ 36 h 82"/>
                  <a:gd name="T54" fmla="*/ 133 w 215"/>
                  <a:gd name="T55" fmla="*/ 42 h 82"/>
                  <a:gd name="T56" fmla="*/ 116 w 215"/>
                  <a:gd name="T57" fmla="*/ 49 h 82"/>
                  <a:gd name="T58" fmla="*/ 95 w 215"/>
                  <a:gd name="T59" fmla="*/ 57 h 82"/>
                  <a:gd name="T60" fmla="*/ 73 w 215"/>
                  <a:gd name="T61" fmla="*/ 66 h 82"/>
                  <a:gd name="T62" fmla="*/ 49 w 215"/>
                  <a:gd name="T63" fmla="*/ 74 h 82"/>
                  <a:gd name="T64" fmla="*/ 22 w 215"/>
                  <a:gd name="T65" fmla="*/ 82 h 82"/>
                  <a:gd name="T66" fmla="*/ 0 w 215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2">
                    <a:moveTo>
                      <a:pt x="0" y="61"/>
                    </a:moveTo>
                    <a:lnTo>
                      <a:pt x="2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6"/>
                    </a:lnTo>
                    <a:lnTo>
                      <a:pt x="33" y="53"/>
                    </a:lnTo>
                    <a:lnTo>
                      <a:pt x="45" y="51"/>
                    </a:lnTo>
                    <a:lnTo>
                      <a:pt x="59" y="46"/>
                    </a:lnTo>
                    <a:lnTo>
                      <a:pt x="75" y="42"/>
                    </a:lnTo>
                    <a:lnTo>
                      <a:pt x="91" y="38"/>
                    </a:lnTo>
                    <a:lnTo>
                      <a:pt x="109" y="33"/>
                    </a:lnTo>
                    <a:lnTo>
                      <a:pt x="126" y="29"/>
                    </a:lnTo>
                    <a:lnTo>
                      <a:pt x="144" y="23"/>
                    </a:lnTo>
                    <a:lnTo>
                      <a:pt x="163" y="17"/>
                    </a:lnTo>
                    <a:lnTo>
                      <a:pt x="180" y="11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3"/>
                    </a:lnTo>
                    <a:lnTo>
                      <a:pt x="205" y="7"/>
                    </a:lnTo>
                    <a:lnTo>
                      <a:pt x="200" y="10"/>
                    </a:lnTo>
                    <a:lnTo>
                      <a:pt x="193" y="14"/>
                    </a:lnTo>
                    <a:lnTo>
                      <a:pt x="185" y="18"/>
                    </a:lnTo>
                    <a:lnTo>
                      <a:pt x="174" y="24"/>
                    </a:lnTo>
                    <a:lnTo>
                      <a:pt x="162" y="30"/>
                    </a:lnTo>
                    <a:lnTo>
                      <a:pt x="149" y="36"/>
                    </a:lnTo>
                    <a:lnTo>
                      <a:pt x="133" y="42"/>
                    </a:lnTo>
                    <a:lnTo>
                      <a:pt x="116" y="49"/>
                    </a:lnTo>
                    <a:lnTo>
                      <a:pt x="95" y="57"/>
                    </a:lnTo>
                    <a:lnTo>
                      <a:pt x="73" y="66"/>
                    </a:lnTo>
                    <a:lnTo>
                      <a:pt x="49" y="74"/>
                    </a:lnTo>
                    <a:lnTo>
                      <a:pt x="22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03">
                <a:extLst>
                  <a:ext uri="{FF2B5EF4-FFF2-40B4-BE49-F238E27FC236}">
                    <a16:creationId xmlns:a16="http://schemas.microsoft.com/office/drawing/2014/main" id="{035B3CF1-E764-4C74-B7F6-A7A5BEF0C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156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9 h 82"/>
                  <a:gd name="T8" fmla="*/ 21 w 213"/>
                  <a:gd name="T9" fmla="*/ 57 h 82"/>
                  <a:gd name="T10" fmla="*/ 32 w 213"/>
                  <a:gd name="T11" fmla="*/ 54 h 82"/>
                  <a:gd name="T12" fmla="*/ 45 w 213"/>
                  <a:gd name="T13" fmla="*/ 51 h 82"/>
                  <a:gd name="T14" fmla="*/ 59 w 213"/>
                  <a:gd name="T15" fmla="*/ 47 h 82"/>
                  <a:gd name="T16" fmla="*/ 74 w 213"/>
                  <a:gd name="T17" fmla="*/ 43 h 82"/>
                  <a:gd name="T18" fmla="*/ 91 w 213"/>
                  <a:gd name="T19" fmla="*/ 39 h 82"/>
                  <a:gd name="T20" fmla="*/ 108 w 213"/>
                  <a:gd name="T21" fmla="*/ 35 h 82"/>
                  <a:gd name="T22" fmla="*/ 126 w 213"/>
                  <a:gd name="T23" fmla="*/ 29 h 82"/>
                  <a:gd name="T24" fmla="*/ 143 w 213"/>
                  <a:gd name="T25" fmla="*/ 24 h 82"/>
                  <a:gd name="T26" fmla="*/ 161 w 213"/>
                  <a:gd name="T27" fmla="*/ 19 h 82"/>
                  <a:gd name="T28" fmla="*/ 180 w 213"/>
                  <a:gd name="T29" fmla="*/ 13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8 w 213"/>
                  <a:gd name="T39" fmla="*/ 4 h 82"/>
                  <a:gd name="T40" fmla="*/ 204 w 213"/>
                  <a:gd name="T41" fmla="*/ 7 h 82"/>
                  <a:gd name="T42" fmla="*/ 198 w 213"/>
                  <a:gd name="T43" fmla="*/ 11 h 82"/>
                  <a:gd name="T44" fmla="*/ 191 w 213"/>
                  <a:gd name="T45" fmla="*/ 14 h 82"/>
                  <a:gd name="T46" fmla="*/ 183 w 213"/>
                  <a:gd name="T47" fmla="*/ 19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4 w 213"/>
                  <a:gd name="T59" fmla="*/ 58 h 82"/>
                  <a:gd name="T60" fmla="*/ 73 w 213"/>
                  <a:gd name="T61" fmla="*/ 66 h 82"/>
                  <a:gd name="T62" fmla="*/ 47 w 213"/>
                  <a:gd name="T63" fmla="*/ 74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4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4" y="43"/>
                    </a:lnTo>
                    <a:lnTo>
                      <a:pt x="91" y="39"/>
                    </a:lnTo>
                    <a:lnTo>
                      <a:pt x="108" y="35"/>
                    </a:lnTo>
                    <a:lnTo>
                      <a:pt x="126" y="29"/>
                    </a:lnTo>
                    <a:lnTo>
                      <a:pt x="143" y="24"/>
                    </a:lnTo>
                    <a:lnTo>
                      <a:pt x="161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8" y="4"/>
                    </a:lnTo>
                    <a:lnTo>
                      <a:pt x="204" y="7"/>
                    </a:lnTo>
                    <a:lnTo>
                      <a:pt x="198" y="11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7" y="74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04">
                <a:extLst>
                  <a:ext uri="{FF2B5EF4-FFF2-40B4-BE49-F238E27FC236}">
                    <a16:creationId xmlns:a16="http://schemas.microsoft.com/office/drawing/2014/main" id="{73078F92-21A9-4B3C-B6F6-07D5AE40A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" y="1599"/>
                <a:ext cx="106" cy="41"/>
              </a:xfrm>
              <a:custGeom>
                <a:avLst/>
                <a:gdLst>
                  <a:gd name="T0" fmla="*/ 0 w 213"/>
                  <a:gd name="T1" fmla="*/ 61 h 81"/>
                  <a:gd name="T2" fmla="*/ 1 w 213"/>
                  <a:gd name="T3" fmla="*/ 61 h 81"/>
                  <a:gd name="T4" fmla="*/ 5 w 213"/>
                  <a:gd name="T5" fmla="*/ 59 h 81"/>
                  <a:gd name="T6" fmla="*/ 12 w 213"/>
                  <a:gd name="T7" fmla="*/ 58 h 81"/>
                  <a:gd name="T8" fmla="*/ 20 w 213"/>
                  <a:gd name="T9" fmla="*/ 56 h 81"/>
                  <a:gd name="T10" fmla="*/ 32 w 213"/>
                  <a:gd name="T11" fmla="*/ 54 h 81"/>
                  <a:gd name="T12" fmla="*/ 44 w 213"/>
                  <a:gd name="T13" fmla="*/ 50 h 81"/>
                  <a:gd name="T14" fmla="*/ 58 w 213"/>
                  <a:gd name="T15" fmla="*/ 47 h 81"/>
                  <a:gd name="T16" fmla="*/ 73 w 213"/>
                  <a:gd name="T17" fmla="*/ 42 h 81"/>
                  <a:gd name="T18" fmla="*/ 91 w 213"/>
                  <a:gd name="T19" fmla="*/ 39 h 81"/>
                  <a:gd name="T20" fmla="*/ 108 w 213"/>
                  <a:gd name="T21" fmla="*/ 34 h 81"/>
                  <a:gd name="T22" fmla="*/ 125 w 213"/>
                  <a:gd name="T23" fmla="*/ 28 h 81"/>
                  <a:gd name="T24" fmla="*/ 142 w 213"/>
                  <a:gd name="T25" fmla="*/ 24 h 81"/>
                  <a:gd name="T26" fmla="*/ 161 w 213"/>
                  <a:gd name="T27" fmla="*/ 18 h 81"/>
                  <a:gd name="T28" fmla="*/ 179 w 213"/>
                  <a:gd name="T29" fmla="*/ 12 h 81"/>
                  <a:gd name="T30" fmla="*/ 196 w 213"/>
                  <a:gd name="T31" fmla="*/ 5 h 81"/>
                  <a:gd name="T32" fmla="*/ 213 w 213"/>
                  <a:gd name="T33" fmla="*/ 0 h 81"/>
                  <a:gd name="T34" fmla="*/ 213 w 213"/>
                  <a:gd name="T35" fmla="*/ 0 h 81"/>
                  <a:gd name="T36" fmla="*/ 210 w 213"/>
                  <a:gd name="T37" fmla="*/ 1 h 81"/>
                  <a:gd name="T38" fmla="*/ 208 w 213"/>
                  <a:gd name="T39" fmla="*/ 3 h 81"/>
                  <a:gd name="T40" fmla="*/ 203 w 213"/>
                  <a:gd name="T41" fmla="*/ 6 h 81"/>
                  <a:gd name="T42" fmla="*/ 198 w 213"/>
                  <a:gd name="T43" fmla="*/ 10 h 81"/>
                  <a:gd name="T44" fmla="*/ 191 w 213"/>
                  <a:gd name="T45" fmla="*/ 13 h 81"/>
                  <a:gd name="T46" fmla="*/ 183 w 213"/>
                  <a:gd name="T47" fmla="*/ 18 h 81"/>
                  <a:gd name="T48" fmla="*/ 172 w 213"/>
                  <a:gd name="T49" fmla="*/ 24 h 81"/>
                  <a:gd name="T50" fmla="*/ 160 w 213"/>
                  <a:gd name="T51" fmla="*/ 30 h 81"/>
                  <a:gd name="T52" fmla="*/ 147 w 213"/>
                  <a:gd name="T53" fmla="*/ 35 h 81"/>
                  <a:gd name="T54" fmla="*/ 131 w 213"/>
                  <a:gd name="T55" fmla="*/ 42 h 81"/>
                  <a:gd name="T56" fmla="*/ 114 w 213"/>
                  <a:gd name="T57" fmla="*/ 49 h 81"/>
                  <a:gd name="T58" fmla="*/ 93 w 213"/>
                  <a:gd name="T59" fmla="*/ 57 h 81"/>
                  <a:gd name="T60" fmla="*/ 71 w 213"/>
                  <a:gd name="T61" fmla="*/ 65 h 81"/>
                  <a:gd name="T62" fmla="*/ 47 w 213"/>
                  <a:gd name="T63" fmla="*/ 73 h 81"/>
                  <a:gd name="T64" fmla="*/ 20 w 213"/>
                  <a:gd name="T65" fmla="*/ 81 h 81"/>
                  <a:gd name="T66" fmla="*/ 0 w 213"/>
                  <a:gd name="T67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1">
                    <a:moveTo>
                      <a:pt x="0" y="61"/>
                    </a:moveTo>
                    <a:lnTo>
                      <a:pt x="1" y="61"/>
                    </a:lnTo>
                    <a:lnTo>
                      <a:pt x="5" y="59"/>
                    </a:lnTo>
                    <a:lnTo>
                      <a:pt x="12" y="58"/>
                    </a:lnTo>
                    <a:lnTo>
                      <a:pt x="20" y="56"/>
                    </a:lnTo>
                    <a:lnTo>
                      <a:pt x="32" y="54"/>
                    </a:lnTo>
                    <a:lnTo>
                      <a:pt x="44" y="50"/>
                    </a:lnTo>
                    <a:lnTo>
                      <a:pt x="58" y="47"/>
                    </a:lnTo>
                    <a:lnTo>
                      <a:pt x="73" y="42"/>
                    </a:lnTo>
                    <a:lnTo>
                      <a:pt x="91" y="39"/>
                    </a:lnTo>
                    <a:lnTo>
                      <a:pt x="108" y="34"/>
                    </a:lnTo>
                    <a:lnTo>
                      <a:pt x="125" y="28"/>
                    </a:lnTo>
                    <a:lnTo>
                      <a:pt x="142" y="24"/>
                    </a:lnTo>
                    <a:lnTo>
                      <a:pt x="161" y="18"/>
                    </a:lnTo>
                    <a:lnTo>
                      <a:pt x="179" y="12"/>
                    </a:lnTo>
                    <a:lnTo>
                      <a:pt x="196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3"/>
                    </a:lnTo>
                    <a:lnTo>
                      <a:pt x="203" y="6"/>
                    </a:lnTo>
                    <a:lnTo>
                      <a:pt x="198" y="10"/>
                    </a:lnTo>
                    <a:lnTo>
                      <a:pt x="191" y="13"/>
                    </a:lnTo>
                    <a:lnTo>
                      <a:pt x="183" y="18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3" y="57"/>
                    </a:lnTo>
                    <a:lnTo>
                      <a:pt x="71" y="65"/>
                    </a:lnTo>
                    <a:lnTo>
                      <a:pt x="47" y="73"/>
                    </a:lnTo>
                    <a:lnTo>
                      <a:pt x="20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05">
                <a:extLst>
                  <a:ext uri="{FF2B5EF4-FFF2-40B4-BE49-F238E27FC236}">
                    <a16:creationId xmlns:a16="http://schemas.microsoft.com/office/drawing/2014/main" id="{498A4C3A-86FB-4269-A038-E25FCBD78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1283"/>
                <a:ext cx="107" cy="42"/>
              </a:xfrm>
              <a:custGeom>
                <a:avLst/>
                <a:gdLst>
                  <a:gd name="T0" fmla="*/ 0 w 215"/>
                  <a:gd name="T1" fmla="*/ 62 h 83"/>
                  <a:gd name="T2" fmla="*/ 2 w 215"/>
                  <a:gd name="T3" fmla="*/ 62 h 83"/>
                  <a:gd name="T4" fmla="*/ 6 w 215"/>
                  <a:gd name="T5" fmla="*/ 61 h 83"/>
                  <a:gd name="T6" fmla="*/ 13 w 215"/>
                  <a:gd name="T7" fmla="*/ 60 h 83"/>
                  <a:gd name="T8" fmla="*/ 21 w 215"/>
                  <a:gd name="T9" fmla="*/ 58 h 83"/>
                  <a:gd name="T10" fmla="*/ 33 w 215"/>
                  <a:gd name="T11" fmla="*/ 54 h 83"/>
                  <a:gd name="T12" fmla="*/ 45 w 215"/>
                  <a:gd name="T13" fmla="*/ 52 h 83"/>
                  <a:gd name="T14" fmla="*/ 59 w 215"/>
                  <a:gd name="T15" fmla="*/ 47 h 83"/>
                  <a:gd name="T16" fmla="*/ 75 w 215"/>
                  <a:gd name="T17" fmla="*/ 44 h 83"/>
                  <a:gd name="T18" fmla="*/ 91 w 215"/>
                  <a:gd name="T19" fmla="*/ 39 h 83"/>
                  <a:gd name="T20" fmla="*/ 109 w 215"/>
                  <a:gd name="T21" fmla="*/ 35 h 83"/>
                  <a:gd name="T22" fmla="*/ 126 w 215"/>
                  <a:gd name="T23" fmla="*/ 29 h 83"/>
                  <a:gd name="T24" fmla="*/ 144 w 215"/>
                  <a:gd name="T25" fmla="*/ 24 h 83"/>
                  <a:gd name="T26" fmla="*/ 163 w 215"/>
                  <a:gd name="T27" fmla="*/ 19 h 83"/>
                  <a:gd name="T28" fmla="*/ 180 w 215"/>
                  <a:gd name="T29" fmla="*/ 13 h 83"/>
                  <a:gd name="T30" fmla="*/ 197 w 215"/>
                  <a:gd name="T31" fmla="*/ 6 h 83"/>
                  <a:gd name="T32" fmla="*/ 215 w 215"/>
                  <a:gd name="T33" fmla="*/ 0 h 83"/>
                  <a:gd name="T34" fmla="*/ 215 w 215"/>
                  <a:gd name="T35" fmla="*/ 0 h 83"/>
                  <a:gd name="T36" fmla="*/ 212 w 215"/>
                  <a:gd name="T37" fmla="*/ 1 h 83"/>
                  <a:gd name="T38" fmla="*/ 210 w 215"/>
                  <a:gd name="T39" fmla="*/ 4 h 83"/>
                  <a:gd name="T40" fmla="*/ 206 w 215"/>
                  <a:gd name="T41" fmla="*/ 7 h 83"/>
                  <a:gd name="T42" fmla="*/ 200 w 215"/>
                  <a:gd name="T43" fmla="*/ 11 h 83"/>
                  <a:gd name="T44" fmla="*/ 193 w 215"/>
                  <a:gd name="T45" fmla="*/ 14 h 83"/>
                  <a:gd name="T46" fmla="*/ 185 w 215"/>
                  <a:gd name="T47" fmla="*/ 20 h 83"/>
                  <a:gd name="T48" fmla="*/ 174 w 215"/>
                  <a:gd name="T49" fmla="*/ 24 h 83"/>
                  <a:gd name="T50" fmla="*/ 162 w 215"/>
                  <a:gd name="T51" fmla="*/ 31 h 83"/>
                  <a:gd name="T52" fmla="*/ 149 w 215"/>
                  <a:gd name="T53" fmla="*/ 37 h 83"/>
                  <a:gd name="T54" fmla="*/ 133 w 215"/>
                  <a:gd name="T55" fmla="*/ 44 h 83"/>
                  <a:gd name="T56" fmla="*/ 116 w 215"/>
                  <a:gd name="T57" fmla="*/ 51 h 83"/>
                  <a:gd name="T58" fmla="*/ 95 w 215"/>
                  <a:gd name="T59" fmla="*/ 59 h 83"/>
                  <a:gd name="T60" fmla="*/ 73 w 215"/>
                  <a:gd name="T61" fmla="*/ 67 h 83"/>
                  <a:gd name="T62" fmla="*/ 49 w 215"/>
                  <a:gd name="T63" fmla="*/ 75 h 83"/>
                  <a:gd name="T64" fmla="*/ 22 w 215"/>
                  <a:gd name="T65" fmla="*/ 83 h 83"/>
                  <a:gd name="T66" fmla="*/ 0 w 215"/>
                  <a:gd name="T67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3">
                    <a:moveTo>
                      <a:pt x="0" y="62"/>
                    </a:moveTo>
                    <a:lnTo>
                      <a:pt x="2" y="62"/>
                    </a:lnTo>
                    <a:lnTo>
                      <a:pt x="6" y="61"/>
                    </a:lnTo>
                    <a:lnTo>
                      <a:pt x="13" y="60"/>
                    </a:lnTo>
                    <a:lnTo>
                      <a:pt x="21" y="58"/>
                    </a:lnTo>
                    <a:lnTo>
                      <a:pt x="33" y="54"/>
                    </a:lnTo>
                    <a:lnTo>
                      <a:pt x="45" y="52"/>
                    </a:lnTo>
                    <a:lnTo>
                      <a:pt x="59" y="47"/>
                    </a:lnTo>
                    <a:lnTo>
                      <a:pt x="75" y="44"/>
                    </a:lnTo>
                    <a:lnTo>
                      <a:pt x="91" y="39"/>
                    </a:lnTo>
                    <a:lnTo>
                      <a:pt x="109" y="35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3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4"/>
                    </a:lnTo>
                    <a:lnTo>
                      <a:pt x="206" y="7"/>
                    </a:lnTo>
                    <a:lnTo>
                      <a:pt x="200" y="11"/>
                    </a:lnTo>
                    <a:lnTo>
                      <a:pt x="193" y="14"/>
                    </a:lnTo>
                    <a:lnTo>
                      <a:pt x="185" y="20"/>
                    </a:lnTo>
                    <a:lnTo>
                      <a:pt x="174" y="24"/>
                    </a:lnTo>
                    <a:lnTo>
                      <a:pt x="162" y="31"/>
                    </a:lnTo>
                    <a:lnTo>
                      <a:pt x="149" y="37"/>
                    </a:lnTo>
                    <a:lnTo>
                      <a:pt x="133" y="44"/>
                    </a:lnTo>
                    <a:lnTo>
                      <a:pt x="116" y="51"/>
                    </a:lnTo>
                    <a:lnTo>
                      <a:pt x="95" y="59"/>
                    </a:lnTo>
                    <a:lnTo>
                      <a:pt x="73" y="67"/>
                    </a:lnTo>
                    <a:lnTo>
                      <a:pt x="49" y="75"/>
                    </a:lnTo>
                    <a:lnTo>
                      <a:pt x="22" y="8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06">
                <a:extLst>
                  <a:ext uri="{FF2B5EF4-FFF2-40B4-BE49-F238E27FC236}">
                    <a16:creationId xmlns:a16="http://schemas.microsoft.com/office/drawing/2014/main" id="{91279B4A-FB3D-47A1-8FE8-2E0981317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1315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8 h 82"/>
                  <a:gd name="T8" fmla="*/ 21 w 213"/>
                  <a:gd name="T9" fmla="*/ 56 h 82"/>
                  <a:gd name="T10" fmla="*/ 32 w 213"/>
                  <a:gd name="T11" fmla="*/ 53 h 82"/>
                  <a:gd name="T12" fmla="*/ 45 w 213"/>
                  <a:gd name="T13" fmla="*/ 50 h 82"/>
                  <a:gd name="T14" fmla="*/ 59 w 213"/>
                  <a:gd name="T15" fmla="*/ 46 h 82"/>
                  <a:gd name="T16" fmla="*/ 74 w 213"/>
                  <a:gd name="T17" fmla="*/ 42 h 82"/>
                  <a:gd name="T18" fmla="*/ 91 w 213"/>
                  <a:gd name="T19" fmla="*/ 38 h 82"/>
                  <a:gd name="T20" fmla="*/ 108 w 213"/>
                  <a:gd name="T21" fmla="*/ 33 h 82"/>
                  <a:gd name="T22" fmla="*/ 126 w 213"/>
                  <a:gd name="T23" fmla="*/ 29 h 82"/>
                  <a:gd name="T24" fmla="*/ 143 w 213"/>
                  <a:gd name="T25" fmla="*/ 23 h 82"/>
                  <a:gd name="T26" fmla="*/ 161 w 213"/>
                  <a:gd name="T27" fmla="*/ 17 h 82"/>
                  <a:gd name="T28" fmla="*/ 180 w 213"/>
                  <a:gd name="T29" fmla="*/ 11 h 82"/>
                  <a:gd name="T30" fmla="*/ 197 w 213"/>
                  <a:gd name="T31" fmla="*/ 5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9 w 213"/>
                  <a:gd name="T39" fmla="*/ 3 h 82"/>
                  <a:gd name="T40" fmla="*/ 204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8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5 h 82"/>
                  <a:gd name="T54" fmla="*/ 131 w 213"/>
                  <a:gd name="T55" fmla="*/ 42 h 82"/>
                  <a:gd name="T56" fmla="*/ 114 w 213"/>
                  <a:gd name="T57" fmla="*/ 49 h 82"/>
                  <a:gd name="T58" fmla="*/ 94 w 213"/>
                  <a:gd name="T59" fmla="*/ 57 h 82"/>
                  <a:gd name="T60" fmla="*/ 73 w 213"/>
                  <a:gd name="T61" fmla="*/ 65 h 82"/>
                  <a:gd name="T62" fmla="*/ 47 w 213"/>
                  <a:gd name="T63" fmla="*/ 73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8"/>
                    </a:lnTo>
                    <a:lnTo>
                      <a:pt x="21" y="56"/>
                    </a:lnTo>
                    <a:lnTo>
                      <a:pt x="32" y="53"/>
                    </a:lnTo>
                    <a:lnTo>
                      <a:pt x="45" y="50"/>
                    </a:lnTo>
                    <a:lnTo>
                      <a:pt x="59" y="46"/>
                    </a:lnTo>
                    <a:lnTo>
                      <a:pt x="74" y="42"/>
                    </a:lnTo>
                    <a:lnTo>
                      <a:pt x="91" y="38"/>
                    </a:lnTo>
                    <a:lnTo>
                      <a:pt x="108" y="33"/>
                    </a:lnTo>
                    <a:lnTo>
                      <a:pt x="126" y="29"/>
                    </a:lnTo>
                    <a:lnTo>
                      <a:pt x="143" y="23"/>
                    </a:lnTo>
                    <a:lnTo>
                      <a:pt x="161" y="17"/>
                    </a:lnTo>
                    <a:lnTo>
                      <a:pt x="180" y="11"/>
                    </a:lnTo>
                    <a:lnTo>
                      <a:pt x="197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9" y="3"/>
                    </a:lnTo>
                    <a:lnTo>
                      <a:pt x="204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8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4" y="57"/>
                    </a:lnTo>
                    <a:lnTo>
                      <a:pt x="73" y="65"/>
                    </a:lnTo>
                    <a:lnTo>
                      <a:pt x="47" y="73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07">
                <a:extLst>
                  <a:ext uri="{FF2B5EF4-FFF2-40B4-BE49-F238E27FC236}">
                    <a16:creationId xmlns:a16="http://schemas.microsoft.com/office/drawing/2014/main" id="{E6ECF9D8-0A05-4B77-95CC-2ADC2472C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34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5 w 213"/>
                  <a:gd name="T5" fmla="*/ 60 h 82"/>
                  <a:gd name="T6" fmla="*/ 12 w 213"/>
                  <a:gd name="T7" fmla="*/ 59 h 82"/>
                  <a:gd name="T8" fmla="*/ 20 w 213"/>
                  <a:gd name="T9" fmla="*/ 57 h 82"/>
                  <a:gd name="T10" fmla="*/ 32 w 213"/>
                  <a:gd name="T11" fmla="*/ 53 h 82"/>
                  <a:gd name="T12" fmla="*/ 45 w 213"/>
                  <a:gd name="T13" fmla="*/ 51 h 82"/>
                  <a:gd name="T14" fmla="*/ 58 w 213"/>
                  <a:gd name="T15" fmla="*/ 46 h 82"/>
                  <a:gd name="T16" fmla="*/ 73 w 213"/>
                  <a:gd name="T17" fmla="*/ 43 h 82"/>
                  <a:gd name="T18" fmla="*/ 91 w 213"/>
                  <a:gd name="T19" fmla="*/ 38 h 82"/>
                  <a:gd name="T20" fmla="*/ 108 w 213"/>
                  <a:gd name="T21" fmla="*/ 34 h 82"/>
                  <a:gd name="T22" fmla="*/ 125 w 213"/>
                  <a:gd name="T23" fmla="*/ 29 h 82"/>
                  <a:gd name="T24" fmla="*/ 142 w 213"/>
                  <a:gd name="T25" fmla="*/ 23 h 82"/>
                  <a:gd name="T26" fmla="*/ 161 w 213"/>
                  <a:gd name="T27" fmla="*/ 17 h 82"/>
                  <a:gd name="T28" fmla="*/ 179 w 213"/>
                  <a:gd name="T29" fmla="*/ 12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0 w 213"/>
                  <a:gd name="T37" fmla="*/ 1 h 82"/>
                  <a:gd name="T38" fmla="*/ 208 w 213"/>
                  <a:gd name="T39" fmla="*/ 4 h 82"/>
                  <a:gd name="T40" fmla="*/ 203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9 h 82"/>
                  <a:gd name="T48" fmla="*/ 172 w 213"/>
                  <a:gd name="T49" fmla="*/ 24 h 82"/>
                  <a:gd name="T50" fmla="*/ 160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3 w 213"/>
                  <a:gd name="T59" fmla="*/ 58 h 82"/>
                  <a:gd name="T60" fmla="*/ 71 w 213"/>
                  <a:gd name="T61" fmla="*/ 66 h 82"/>
                  <a:gd name="T62" fmla="*/ 47 w 213"/>
                  <a:gd name="T63" fmla="*/ 74 h 82"/>
                  <a:gd name="T64" fmla="*/ 20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5" y="60"/>
                    </a:lnTo>
                    <a:lnTo>
                      <a:pt x="12" y="59"/>
                    </a:lnTo>
                    <a:lnTo>
                      <a:pt x="20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8" y="46"/>
                    </a:lnTo>
                    <a:lnTo>
                      <a:pt x="73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2" y="23"/>
                    </a:lnTo>
                    <a:lnTo>
                      <a:pt x="161" y="17"/>
                    </a:lnTo>
                    <a:lnTo>
                      <a:pt x="179" y="12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3" y="58"/>
                    </a:lnTo>
                    <a:lnTo>
                      <a:pt x="71" y="66"/>
                    </a:lnTo>
                    <a:lnTo>
                      <a:pt x="47" y="74"/>
                    </a:lnTo>
                    <a:lnTo>
                      <a:pt x="20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108">
                <a:extLst>
                  <a:ext uri="{FF2B5EF4-FFF2-40B4-BE49-F238E27FC236}">
                    <a16:creationId xmlns:a16="http://schemas.microsoft.com/office/drawing/2014/main" id="{21B47950-6B60-4378-9590-827FDA7B5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379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6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10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9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3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10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9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09">
                <a:extLst>
                  <a:ext uri="{FF2B5EF4-FFF2-40B4-BE49-F238E27FC236}">
                    <a16:creationId xmlns:a16="http://schemas.microsoft.com/office/drawing/2014/main" id="{78F07284-FE98-4802-BD17-5BDEA5E02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1003"/>
                <a:ext cx="106" cy="43"/>
              </a:xfrm>
              <a:custGeom>
                <a:avLst/>
                <a:gdLst>
                  <a:gd name="T0" fmla="*/ 0 w 211"/>
                  <a:gd name="T1" fmla="*/ 66 h 87"/>
                  <a:gd name="T2" fmla="*/ 1 w 211"/>
                  <a:gd name="T3" fmla="*/ 66 h 87"/>
                  <a:gd name="T4" fmla="*/ 5 w 211"/>
                  <a:gd name="T5" fmla="*/ 65 h 87"/>
                  <a:gd name="T6" fmla="*/ 12 w 211"/>
                  <a:gd name="T7" fmla="*/ 62 h 87"/>
                  <a:gd name="T8" fmla="*/ 20 w 211"/>
                  <a:gd name="T9" fmla="*/ 60 h 87"/>
                  <a:gd name="T10" fmla="*/ 32 w 211"/>
                  <a:gd name="T11" fmla="*/ 58 h 87"/>
                  <a:gd name="T12" fmla="*/ 43 w 211"/>
                  <a:gd name="T13" fmla="*/ 54 h 87"/>
                  <a:gd name="T14" fmla="*/ 58 w 211"/>
                  <a:gd name="T15" fmla="*/ 51 h 87"/>
                  <a:gd name="T16" fmla="*/ 73 w 211"/>
                  <a:gd name="T17" fmla="*/ 46 h 87"/>
                  <a:gd name="T18" fmla="*/ 89 w 211"/>
                  <a:gd name="T19" fmla="*/ 42 h 87"/>
                  <a:gd name="T20" fmla="*/ 107 w 211"/>
                  <a:gd name="T21" fmla="*/ 36 h 87"/>
                  <a:gd name="T22" fmla="*/ 124 w 211"/>
                  <a:gd name="T23" fmla="*/ 31 h 87"/>
                  <a:gd name="T24" fmla="*/ 142 w 211"/>
                  <a:gd name="T25" fmla="*/ 25 h 87"/>
                  <a:gd name="T26" fmla="*/ 160 w 211"/>
                  <a:gd name="T27" fmla="*/ 19 h 87"/>
                  <a:gd name="T28" fmla="*/ 178 w 211"/>
                  <a:gd name="T29" fmla="*/ 13 h 87"/>
                  <a:gd name="T30" fmla="*/ 195 w 211"/>
                  <a:gd name="T31" fmla="*/ 7 h 87"/>
                  <a:gd name="T32" fmla="*/ 211 w 211"/>
                  <a:gd name="T33" fmla="*/ 0 h 87"/>
                  <a:gd name="T34" fmla="*/ 211 w 211"/>
                  <a:gd name="T35" fmla="*/ 0 h 87"/>
                  <a:gd name="T36" fmla="*/ 209 w 211"/>
                  <a:gd name="T37" fmla="*/ 1 h 87"/>
                  <a:gd name="T38" fmla="*/ 207 w 211"/>
                  <a:gd name="T39" fmla="*/ 4 h 87"/>
                  <a:gd name="T40" fmla="*/ 202 w 211"/>
                  <a:gd name="T41" fmla="*/ 7 h 87"/>
                  <a:gd name="T42" fmla="*/ 198 w 211"/>
                  <a:gd name="T43" fmla="*/ 10 h 87"/>
                  <a:gd name="T44" fmla="*/ 191 w 211"/>
                  <a:gd name="T45" fmla="*/ 15 h 87"/>
                  <a:gd name="T46" fmla="*/ 182 w 211"/>
                  <a:gd name="T47" fmla="*/ 20 h 87"/>
                  <a:gd name="T48" fmla="*/ 172 w 211"/>
                  <a:gd name="T49" fmla="*/ 25 h 87"/>
                  <a:gd name="T50" fmla="*/ 160 w 211"/>
                  <a:gd name="T51" fmla="*/ 31 h 87"/>
                  <a:gd name="T52" fmla="*/ 146 w 211"/>
                  <a:gd name="T53" fmla="*/ 38 h 87"/>
                  <a:gd name="T54" fmla="*/ 131 w 211"/>
                  <a:gd name="T55" fmla="*/ 45 h 87"/>
                  <a:gd name="T56" fmla="*/ 114 w 211"/>
                  <a:gd name="T57" fmla="*/ 53 h 87"/>
                  <a:gd name="T58" fmla="*/ 94 w 211"/>
                  <a:gd name="T59" fmla="*/ 60 h 87"/>
                  <a:gd name="T60" fmla="*/ 72 w 211"/>
                  <a:gd name="T61" fmla="*/ 69 h 87"/>
                  <a:gd name="T62" fmla="*/ 48 w 211"/>
                  <a:gd name="T63" fmla="*/ 77 h 87"/>
                  <a:gd name="T64" fmla="*/ 21 w 211"/>
                  <a:gd name="T65" fmla="*/ 87 h 87"/>
                  <a:gd name="T66" fmla="*/ 0 w 211"/>
                  <a:gd name="T67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87">
                    <a:moveTo>
                      <a:pt x="0" y="66"/>
                    </a:moveTo>
                    <a:lnTo>
                      <a:pt x="1" y="66"/>
                    </a:lnTo>
                    <a:lnTo>
                      <a:pt x="5" y="65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89" y="42"/>
                    </a:lnTo>
                    <a:lnTo>
                      <a:pt x="107" y="36"/>
                    </a:lnTo>
                    <a:lnTo>
                      <a:pt x="124" y="31"/>
                    </a:lnTo>
                    <a:lnTo>
                      <a:pt x="142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9" y="1"/>
                    </a:lnTo>
                    <a:lnTo>
                      <a:pt x="207" y="4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1" y="8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10">
                <a:extLst>
                  <a:ext uri="{FF2B5EF4-FFF2-40B4-BE49-F238E27FC236}">
                    <a16:creationId xmlns:a16="http://schemas.microsoft.com/office/drawing/2014/main" id="{A2120B51-5822-4405-9C0B-D9692F6D9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034"/>
                <a:ext cx="106" cy="43"/>
              </a:xfrm>
              <a:custGeom>
                <a:avLst/>
                <a:gdLst>
                  <a:gd name="T0" fmla="*/ 0 w 212"/>
                  <a:gd name="T1" fmla="*/ 67 h 87"/>
                  <a:gd name="T2" fmla="*/ 1 w 212"/>
                  <a:gd name="T3" fmla="*/ 67 h 87"/>
                  <a:gd name="T4" fmla="*/ 6 w 212"/>
                  <a:gd name="T5" fmla="*/ 66 h 87"/>
                  <a:gd name="T6" fmla="*/ 13 w 212"/>
                  <a:gd name="T7" fmla="*/ 64 h 87"/>
                  <a:gd name="T8" fmla="*/ 21 w 212"/>
                  <a:gd name="T9" fmla="*/ 61 h 87"/>
                  <a:gd name="T10" fmla="*/ 33 w 212"/>
                  <a:gd name="T11" fmla="*/ 59 h 87"/>
                  <a:gd name="T12" fmla="*/ 44 w 212"/>
                  <a:gd name="T13" fmla="*/ 56 h 87"/>
                  <a:gd name="T14" fmla="*/ 59 w 212"/>
                  <a:gd name="T15" fmla="*/ 51 h 87"/>
                  <a:gd name="T16" fmla="*/ 74 w 212"/>
                  <a:gd name="T17" fmla="*/ 48 h 87"/>
                  <a:gd name="T18" fmla="*/ 90 w 212"/>
                  <a:gd name="T19" fmla="*/ 42 h 87"/>
                  <a:gd name="T20" fmla="*/ 107 w 212"/>
                  <a:gd name="T21" fmla="*/ 37 h 87"/>
                  <a:gd name="T22" fmla="*/ 125 w 212"/>
                  <a:gd name="T23" fmla="*/ 31 h 87"/>
                  <a:gd name="T24" fmla="*/ 143 w 212"/>
                  <a:gd name="T25" fmla="*/ 26 h 87"/>
                  <a:gd name="T26" fmla="*/ 160 w 212"/>
                  <a:gd name="T27" fmla="*/ 20 h 87"/>
                  <a:gd name="T28" fmla="*/ 179 w 212"/>
                  <a:gd name="T29" fmla="*/ 13 h 87"/>
                  <a:gd name="T30" fmla="*/ 196 w 212"/>
                  <a:gd name="T31" fmla="*/ 7 h 87"/>
                  <a:gd name="T32" fmla="*/ 212 w 212"/>
                  <a:gd name="T33" fmla="*/ 0 h 87"/>
                  <a:gd name="T34" fmla="*/ 212 w 212"/>
                  <a:gd name="T35" fmla="*/ 0 h 87"/>
                  <a:gd name="T36" fmla="*/ 210 w 212"/>
                  <a:gd name="T37" fmla="*/ 1 h 87"/>
                  <a:gd name="T38" fmla="*/ 208 w 212"/>
                  <a:gd name="T39" fmla="*/ 4 h 87"/>
                  <a:gd name="T40" fmla="*/ 203 w 212"/>
                  <a:gd name="T41" fmla="*/ 7 h 87"/>
                  <a:gd name="T42" fmla="*/ 198 w 212"/>
                  <a:gd name="T43" fmla="*/ 11 h 87"/>
                  <a:gd name="T44" fmla="*/ 191 w 212"/>
                  <a:gd name="T45" fmla="*/ 15 h 87"/>
                  <a:gd name="T46" fmla="*/ 182 w 212"/>
                  <a:gd name="T47" fmla="*/ 20 h 87"/>
                  <a:gd name="T48" fmla="*/ 173 w 212"/>
                  <a:gd name="T49" fmla="*/ 26 h 87"/>
                  <a:gd name="T50" fmla="*/ 160 w 212"/>
                  <a:gd name="T51" fmla="*/ 31 h 87"/>
                  <a:gd name="T52" fmla="*/ 147 w 212"/>
                  <a:gd name="T53" fmla="*/ 38 h 87"/>
                  <a:gd name="T54" fmla="*/ 132 w 212"/>
                  <a:gd name="T55" fmla="*/ 45 h 87"/>
                  <a:gd name="T56" fmla="*/ 114 w 212"/>
                  <a:gd name="T57" fmla="*/ 53 h 87"/>
                  <a:gd name="T58" fmla="*/ 95 w 212"/>
                  <a:gd name="T59" fmla="*/ 60 h 87"/>
                  <a:gd name="T60" fmla="*/ 73 w 212"/>
                  <a:gd name="T61" fmla="*/ 69 h 87"/>
                  <a:gd name="T62" fmla="*/ 49 w 212"/>
                  <a:gd name="T63" fmla="*/ 78 h 87"/>
                  <a:gd name="T64" fmla="*/ 22 w 212"/>
                  <a:gd name="T65" fmla="*/ 87 h 87"/>
                  <a:gd name="T66" fmla="*/ 0 w 212"/>
                  <a:gd name="T67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7">
                    <a:moveTo>
                      <a:pt x="0" y="67"/>
                    </a:moveTo>
                    <a:lnTo>
                      <a:pt x="1" y="67"/>
                    </a:lnTo>
                    <a:lnTo>
                      <a:pt x="6" y="66"/>
                    </a:lnTo>
                    <a:lnTo>
                      <a:pt x="13" y="64"/>
                    </a:lnTo>
                    <a:lnTo>
                      <a:pt x="21" y="61"/>
                    </a:lnTo>
                    <a:lnTo>
                      <a:pt x="33" y="59"/>
                    </a:lnTo>
                    <a:lnTo>
                      <a:pt x="44" y="56"/>
                    </a:lnTo>
                    <a:lnTo>
                      <a:pt x="59" y="51"/>
                    </a:lnTo>
                    <a:lnTo>
                      <a:pt x="74" y="48"/>
                    </a:lnTo>
                    <a:lnTo>
                      <a:pt x="90" y="42"/>
                    </a:lnTo>
                    <a:lnTo>
                      <a:pt x="107" y="37"/>
                    </a:lnTo>
                    <a:lnTo>
                      <a:pt x="125" y="31"/>
                    </a:lnTo>
                    <a:lnTo>
                      <a:pt x="143" y="26"/>
                    </a:lnTo>
                    <a:lnTo>
                      <a:pt x="160" y="20"/>
                    </a:lnTo>
                    <a:lnTo>
                      <a:pt x="179" y="13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1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3" y="26"/>
                    </a:lnTo>
                    <a:lnTo>
                      <a:pt x="160" y="31"/>
                    </a:lnTo>
                    <a:lnTo>
                      <a:pt x="147" y="38"/>
                    </a:lnTo>
                    <a:lnTo>
                      <a:pt x="132" y="45"/>
                    </a:lnTo>
                    <a:lnTo>
                      <a:pt x="114" y="53"/>
                    </a:lnTo>
                    <a:lnTo>
                      <a:pt x="95" y="60"/>
                    </a:lnTo>
                    <a:lnTo>
                      <a:pt x="73" y="69"/>
                    </a:lnTo>
                    <a:lnTo>
                      <a:pt x="49" y="78"/>
                    </a:lnTo>
                    <a:lnTo>
                      <a:pt x="22" y="8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11">
                <a:extLst>
                  <a:ext uri="{FF2B5EF4-FFF2-40B4-BE49-F238E27FC236}">
                    <a16:creationId xmlns:a16="http://schemas.microsoft.com/office/drawing/2014/main" id="{0FC28C66-D6A1-4EBC-8382-6C55DA048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1065"/>
                <a:ext cx="106" cy="44"/>
              </a:xfrm>
              <a:custGeom>
                <a:avLst/>
                <a:gdLst>
                  <a:gd name="T0" fmla="*/ 0 w 212"/>
                  <a:gd name="T1" fmla="*/ 65 h 86"/>
                  <a:gd name="T2" fmla="*/ 1 w 212"/>
                  <a:gd name="T3" fmla="*/ 65 h 86"/>
                  <a:gd name="T4" fmla="*/ 6 w 212"/>
                  <a:gd name="T5" fmla="*/ 64 h 86"/>
                  <a:gd name="T6" fmla="*/ 13 w 212"/>
                  <a:gd name="T7" fmla="*/ 62 h 86"/>
                  <a:gd name="T8" fmla="*/ 21 w 212"/>
                  <a:gd name="T9" fmla="*/ 60 h 86"/>
                  <a:gd name="T10" fmla="*/ 32 w 212"/>
                  <a:gd name="T11" fmla="*/ 57 h 86"/>
                  <a:gd name="T12" fmla="*/ 44 w 212"/>
                  <a:gd name="T13" fmla="*/ 54 h 86"/>
                  <a:gd name="T14" fmla="*/ 59 w 212"/>
                  <a:gd name="T15" fmla="*/ 50 h 86"/>
                  <a:gd name="T16" fmla="*/ 74 w 212"/>
                  <a:gd name="T17" fmla="*/ 46 h 86"/>
                  <a:gd name="T18" fmla="*/ 90 w 212"/>
                  <a:gd name="T19" fmla="*/ 41 h 86"/>
                  <a:gd name="T20" fmla="*/ 107 w 212"/>
                  <a:gd name="T21" fmla="*/ 35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8 h 86"/>
                  <a:gd name="T28" fmla="*/ 179 w 212"/>
                  <a:gd name="T29" fmla="*/ 12 h 86"/>
                  <a:gd name="T30" fmla="*/ 196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10 w 212"/>
                  <a:gd name="T37" fmla="*/ 1 h 86"/>
                  <a:gd name="T38" fmla="*/ 207 w 212"/>
                  <a:gd name="T39" fmla="*/ 3 h 86"/>
                  <a:gd name="T40" fmla="*/ 203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3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3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5"/>
                    </a:moveTo>
                    <a:lnTo>
                      <a:pt x="1" y="65"/>
                    </a:lnTo>
                    <a:lnTo>
                      <a:pt x="6" y="64"/>
                    </a:lnTo>
                    <a:lnTo>
                      <a:pt x="13" y="62"/>
                    </a:lnTo>
                    <a:lnTo>
                      <a:pt x="21" y="60"/>
                    </a:lnTo>
                    <a:lnTo>
                      <a:pt x="32" y="57"/>
                    </a:lnTo>
                    <a:lnTo>
                      <a:pt x="44" y="54"/>
                    </a:lnTo>
                    <a:lnTo>
                      <a:pt x="59" y="50"/>
                    </a:lnTo>
                    <a:lnTo>
                      <a:pt x="74" y="46"/>
                    </a:lnTo>
                    <a:lnTo>
                      <a:pt x="90" y="41"/>
                    </a:lnTo>
                    <a:lnTo>
                      <a:pt x="107" y="35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8"/>
                    </a:lnTo>
                    <a:lnTo>
                      <a:pt x="179" y="12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7" y="3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3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3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12">
                <a:extLst>
                  <a:ext uri="{FF2B5EF4-FFF2-40B4-BE49-F238E27FC236}">
                    <a16:creationId xmlns:a16="http://schemas.microsoft.com/office/drawing/2014/main" id="{3B9889F2-1A0D-413E-AF61-F758AA130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1096"/>
                <a:ext cx="106" cy="44"/>
              </a:xfrm>
              <a:custGeom>
                <a:avLst/>
                <a:gdLst>
                  <a:gd name="T0" fmla="*/ 0 w 212"/>
                  <a:gd name="T1" fmla="*/ 66 h 86"/>
                  <a:gd name="T2" fmla="*/ 1 w 212"/>
                  <a:gd name="T3" fmla="*/ 66 h 86"/>
                  <a:gd name="T4" fmla="*/ 5 w 212"/>
                  <a:gd name="T5" fmla="*/ 64 h 86"/>
                  <a:gd name="T6" fmla="*/ 12 w 212"/>
                  <a:gd name="T7" fmla="*/ 62 h 86"/>
                  <a:gd name="T8" fmla="*/ 20 w 212"/>
                  <a:gd name="T9" fmla="*/ 60 h 86"/>
                  <a:gd name="T10" fmla="*/ 32 w 212"/>
                  <a:gd name="T11" fmla="*/ 58 h 86"/>
                  <a:gd name="T12" fmla="*/ 43 w 212"/>
                  <a:gd name="T13" fmla="*/ 54 h 86"/>
                  <a:gd name="T14" fmla="*/ 58 w 212"/>
                  <a:gd name="T15" fmla="*/ 51 h 86"/>
                  <a:gd name="T16" fmla="*/ 73 w 212"/>
                  <a:gd name="T17" fmla="*/ 46 h 86"/>
                  <a:gd name="T18" fmla="*/ 90 w 212"/>
                  <a:gd name="T19" fmla="*/ 41 h 86"/>
                  <a:gd name="T20" fmla="*/ 107 w 212"/>
                  <a:gd name="T21" fmla="*/ 37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9 h 86"/>
                  <a:gd name="T28" fmla="*/ 178 w 212"/>
                  <a:gd name="T29" fmla="*/ 13 h 86"/>
                  <a:gd name="T30" fmla="*/ 195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09 w 212"/>
                  <a:gd name="T37" fmla="*/ 1 h 86"/>
                  <a:gd name="T38" fmla="*/ 207 w 212"/>
                  <a:gd name="T39" fmla="*/ 3 h 86"/>
                  <a:gd name="T40" fmla="*/ 202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2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2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6"/>
                    </a:moveTo>
                    <a:lnTo>
                      <a:pt x="1" y="66"/>
                    </a:lnTo>
                    <a:lnTo>
                      <a:pt x="5" y="64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90" y="41"/>
                    </a:lnTo>
                    <a:lnTo>
                      <a:pt x="107" y="37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09" y="1"/>
                    </a:lnTo>
                    <a:lnTo>
                      <a:pt x="207" y="3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14">
                <a:extLst>
                  <a:ext uri="{FF2B5EF4-FFF2-40B4-BE49-F238E27FC236}">
                    <a16:creationId xmlns:a16="http://schemas.microsoft.com/office/drawing/2014/main" id="{970D7F98-FA3B-47F7-BCDC-5A44E0F6A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1384"/>
                <a:ext cx="121" cy="73"/>
              </a:xfrm>
              <a:custGeom>
                <a:avLst/>
                <a:gdLst>
                  <a:gd name="T0" fmla="*/ 205 w 242"/>
                  <a:gd name="T1" fmla="*/ 143 h 146"/>
                  <a:gd name="T2" fmla="*/ 203 w 242"/>
                  <a:gd name="T3" fmla="*/ 142 h 146"/>
                  <a:gd name="T4" fmla="*/ 197 w 242"/>
                  <a:gd name="T5" fmla="*/ 137 h 146"/>
                  <a:gd name="T6" fmla="*/ 189 w 242"/>
                  <a:gd name="T7" fmla="*/ 131 h 146"/>
                  <a:gd name="T8" fmla="*/ 177 w 242"/>
                  <a:gd name="T9" fmla="*/ 123 h 146"/>
                  <a:gd name="T10" fmla="*/ 163 w 242"/>
                  <a:gd name="T11" fmla="*/ 113 h 146"/>
                  <a:gd name="T12" fmla="*/ 148 w 242"/>
                  <a:gd name="T13" fmla="*/ 101 h 146"/>
                  <a:gd name="T14" fmla="*/ 130 w 242"/>
                  <a:gd name="T15" fmla="*/ 90 h 146"/>
                  <a:gd name="T16" fmla="*/ 113 w 242"/>
                  <a:gd name="T17" fmla="*/ 77 h 146"/>
                  <a:gd name="T18" fmla="*/ 95 w 242"/>
                  <a:gd name="T19" fmla="*/ 64 h 146"/>
                  <a:gd name="T20" fmla="*/ 76 w 242"/>
                  <a:gd name="T21" fmla="*/ 52 h 146"/>
                  <a:gd name="T22" fmla="*/ 59 w 242"/>
                  <a:gd name="T23" fmla="*/ 40 h 146"/>
                  <a:gd name="T24" fmla="*/ 44 w 242"/>
                  <a:gd name="T25" fmla="*/ 29 h 146"/>
                  <a:gd name="T26" fmla="*/ 29 w 242"/>
                  <a:gd name="T27" fmla="*/ 19 h 146"/>
                  <a:gd name="T28" fmla="*/ 16 w 242"/>
                  <a:gd name="T29" fmla="*/ 10 h 146"/>
                  <a:gd name="T30" fmla="*/ 7 w 242"/>
                  <a:gd name="T31" fmla="*/ 4 h 146"/>
                  <a:gd name="T32" fmla="*/ 0 w 242"/>
                  <a:gd name="T33" fmla="*/ 0 h 146"/>
                  <a:gd name="T34" fmla="*/ 3 w 242"/>
                  <a:gd name="T35" fmla="*/ 1 h 146"/>
                  <a:gd name="T36" fmla="*/ 9 w 242"/>
                  <a:gd name="T37" fmla="*/ 6 h 146"/>
                  <a:gd name="T38" fmla="*/ 21 w 242"/>
                  <a:gd name="T39" fmla="*/ 11 h 146"/>
                  <a:gd name="T40" fmla="*/ 35 w 242"/>
                  <a:gd name="T41" fmla="*/ 21 h 146"/>
                  <a:gd name="T42" fmla="*/ 52 w 242"/>
                  <a:gd name="T43" fmla="*/ 30 h 146"/>
                  <a:gd name="T44" fmla="*/ 72 w 242"/>
                  <a:gd name="T45" fmla="*/ 41 h 146"/>
                  <a:gd name="T46" fmla="*/ 92 w 242"/>
                  <a:gd name="T47" fmla="*/ 54 h 146"/>
                  <a:gd name="T48" fmla="*/ 114 w 242"/>
                  <a:gd name="T49" fmla="*/ 67 h 146"/>
                  <a:gd name="T50" fmla="*/ 136 w 242"/>
                  <a:gd name="T51" fmla="*/ 79 h 146"/>
                  <a:gd name="T52" fmla="*/ 157 w 242"/>
                  <a:gd name="T53" fmla="*/ 92 h 146"/>
                  <a:gd name="T54" fmla="*/ 178 w 242"/>
                  <a:gd name="T55" fmla="*/ 105 h 146"/>
                  <a:gd name="T56" fmla="*/ 196 w 242"/>
                  <a:gd name="T57" fmla="*/ 116 h 146"/>
                  <a:gd name="T58" fmla="*/ 212 w 242"/>
                  <a:gd name="T59" fmla="*/ 127 h 146"/>
                  <a:gd name="T60" fmla="*/ 226 w 242"/>
                  <a:gd name="T61" fmla="*/ 135 h 146"/>
                  <a:gd name="T62" fmla="*/ 236 w 242"/>
                  <a:gd name="T63" fmla="*/ 142 h 146"/>
                  <a:gd name="T64" fmla="*/ 242 w 242"/>
                  <a:gd name="T65" fmla="*/ 146 h 146"/>
                  <a:gd name="T66" fmla="*/ 205 w 242"/>
                  <a:gd name="T6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146">
                    <a:moveTo>
                      <a:pt x="205" y="143"/>
                    </a:moveTo>
                    <a:lnTo>
                      <a:pt x="203" y="142"/>
                    </a:lnTo>
                    <a:lnTo>
                      <a:pt x="197" y="137"/>
                    </a:lnTo>
                    <a:lnTo>
                      <a:pt x="189" y="131"/>
                    </a:lnTo>
                    <a:lnTo>
                      <a:pt x="177" y="123"/>
                    </a:lnTo>
                    <a:lnTo>
                      <a:pt x="163" y="113"/>
                    </a:lnTo>
                    <a:lnTo>
                      <a:pt x="148" y="101"/>
                    </a:lnTo>
                    <a:lnTo>
                      <a:pt x="130" y="90"/>
                    </a:lnTo>
                    <a:lnTo>
                      <a:pt x="113" y="77"/>
                    </a:lnTo>
                    <a:lnTo>
                      <a:pt x="95" y="64"/>
                    </a:lnTo>
                    <a:lnTo>
                      <a:pt x="76" y="52"/>
                    </a:lnTo>
                    <a:lnTo>
                      <a:pt x="59" y="40"/>
                    </a:lnTo>
                    <a:lnTo>
                      <a:pt x="44" y="29"/>
                    </a:lnTo>
                    <a:lnTo>
                      <a:pt x="29" y="19"/>
                    </a:lnTo>
                    <a:lnTo>
                      <a:pt x="16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21" y="11"/>
                    </a:lnTo>
                    <a:lnTo>
                      <a:pt x="35" y="21"/>
                    </a:lnTo>
                    <a:lnTo>
                      <a:pt x="52" y="30"/>
                    </a:lnTo>
                    <a:lnTo>
                      <a:pt x="72" y="41"/>
                    </a:lnTo>
                    <a:lnTo>
                      <a:pt x="92" y="54"/>
                    </a:lnTo>
                    <a:lnTo>
                      <a:pt x="114" y="67"/>
                    </a:lnTo>
                    <a:lnTo>
                      <a:pt x="136" y="79"/>
                    </a:lnTo>
                    <a:lnTo>
                      <a:pt x="157" y="92"/>
                    </a:lnTo>
                    <a:lnTo>
                      <a:pt x="178" y="105"/>
                    </a:lnTo>
                    <a:lnTo>
                      <a:pt x="196" y="116"/>
                    </a:lnTo>
                    <a:lnTo>
                      <a:pt x="212" y="127"/>
                    </a:lnTo>
                    <a:lnTo>
                      <a:pt x="226" y="135"/>
                    </a:lnTo>
                    <a:lnTo>
                      <a:pt x="236" y="142"/>
                    </a:lnTo>
                    <a:lnTo>
                      <a:pt x="242" y="146"/>
                    </a:lnTo>
                    <a:lnTo>
                      <a:pt x="20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15">
                <a:extLst>
                  <a:ext uri="{FF2B5EF4-FFF2-40B4-BE49-F238E27FC236}">
                    <a16:creationId xmlns:a16="http://schemas.microsoft.com/office/drawing/2014/main" id="{BA7BEA5C-10F8-4877-A1FD-79E72F11F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1326"/>
                <a:ext cx="197" cy="128"/>
              </a:xfrm>
              <a:custGeom>
                <a:avLst/>
                <a:gdLst>
                  <a:gd name="T0" fmla="*/ 365 w 393"/>
                  <a:gd name="T1" fmla="*/ 254 h 254"/>
                  <a:gd name="T2" fmla="*/ 363 w 393"/>
                  <a:gd name="T3" fmla="*/ 252 h 254"/>
                  <a:gd name="T4" fmla="*/ 355 w 393"/>
                  <a:gd name="T5" fmla="*/ 246 h 254"/>
                  <a:gd name="T6" fmla="*/ 342 w 393"/>
                  <a:gd name="T7" fmla="*/ 236 h 254"/>
                  <a:gd name="T8" fmla="*/ 326 w 393"/>
                  <a:gd name="T9" fmla="*/ 223 h 254"/>
                  <a:gd name="T10" fmla="*/ 306 w 393"/>
                  <a:gd name="T11" fmla="*/ 208 h 254"/>
                  <a:gd name="T12" fmla="*/ 283 w 393"/>
                  <a:gd name="T13" fmla="*/ 191 h 254"/>
                  <a:gd name="T14" fmla="*/ 258 w 393"/>
                  <a:gd name="T15" fmla="*/ 172 h 254"/>
                  <a:gd name="T16" fmla="*/ 230 w 393"/>
                  <a:gd name="T17" fmla="*/ 152 h 254"/>
                  <a:gd name="T18" fmla="*/ 201 w 393"/>
                  <a:gd name="T19" fmla="*/ 131 h 254"/>
                  <a:gd name="T20" fmla="*/ 171 w 393"/>
                  <a:gd name="T21" fmla="*/ 109 h 254"/>
                  <a:gd name="T22" fmla="*/ 141 w 393"/>
                  <a:gd name="T23" fmla="*/ 88 h 254"/>
                  <a:gd name="T24" fmla="*/ 110 w 393"/>
                  <a:gd name="T25" fmla="*/ 68 h 254"/>
                  <a:gd name="T26" fmla="*/ 80 w 393"/>
                  <a:gd name="T27" fmla="*/ 48 h 254"/>
                  <a:gd name="T28" fmla="*/ 52 w 393"/>
                  <a:gd name="T29" fmla="*/ 30 h 254"/>
                  <a:gd name="T30" fmla="*/ 25 w 393"/>
                  <a:gd name="T31" fmla="*/ 13 h 254"/>
                  <a:gd name="T32" fmla="*/ 0 w 393"/>
                  <a:gd name="T33" fmla="*/ 0 h 254"/>
                  <a:gd name="T34" fmla="*/ 2 w 393"/>
                  <a:gd name="T35" fmla="*/ 1 h 254"/>
                  <a:gd name="T36" fmla="*/ 8 w 393"/>
                  <a:gd name="T37" fmla="*/ 3 h 254"/>
                  <a:gd name="T38" fmla="*/ 18 w 393"/>
                  <a:gd name="T39" fmla="*/ 8 h 254"/>
                  <a:gd name="T40" fmla="*/ 32 w 393"/>
                  <a:gd name="T41" fmla="*/ 15 h 254"/>
                  <a:gd name="T42" fmla="*/ 48 w 393"/>
                  <a:gd name="T43" fmla="*/ 23 h 254"/>
                  <a:gd name="T44" fmla="*/ 69 w 393"/>
                  <a:gd name="T45" fmla="*/ 34 h 254"/>
                  <a:gd name="T46" fmla="*/ 92 w 393"/>
                  <a:gd name="T47" fmla="*/ 46 h 254"/>
                  <a:gd name="T48" fmla="*/ 117 w 393"/>
                  <a:gd name="T49" fmla="*/ 61 h 254"/>
                  <a:gd name="T50" fmla="*/ 146 w 393"/>
                  <a:gd name="T51" fmla="*/ 77 h 254"/>
                  <a:gd name="T52" fmla="*/ 176 w 393"/>
                  <a:gd name="T53" fmla="*/ 95 h 254"/>
                  <a:gd name="T54" fmla="*/ 208 w 393"/>
                  <a:gd name="T55" fmla="*/ 115 h 254"/>
                  <a:gd name="T56" fmla="*/ 243 w 393"/>
                  <a:gd name="T57" fmla="*/ 138 h 254"/>
                  <a:gd name="T58" fmla="*/ 279 w 393"/>
                  <a:gd name="T59" fmla="*/ 162 h 254"/>
                  <a:gd name="T60" fmla="*/ 315 w 393"/>
                  <a:gd name="T61" fmla="*/ 189 h 254"/>
                  <a:gd name="T62" fmla="*/ 353 w 393"/>
                  <a:gd name="T63" fmla="*/ 217 h 254"/>
                  <a:gd name="T64" fmla="*/ 393 w 393"/>
                  <a:gd name="T65" fmla="*/ 247 h 254"/>
                  <a:gd name="T66" fmla="*/ 365 w 393"/>
                  <a:gd name="T67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4">
                    <a:moveTo>
                      <a:pt x="365" y="254"/>
                    </a:moveTo>
                    <a:lnTo>
                      <a:pt x="363" y="252"/>
                    </a:lnTo>
                    <a:lnTo>
                      <a:pt x="355" y="246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8"/>
                    </a:lnTo>
                    <a:lnTo>
                      <a:pt x="283" y="191"/>
                    </a:lnTo>
                    <a:lnTo>
                      <a:pt x="258" y="172"/>
                    </a:lnTo>
                    <a:lnTo>
                      <a:pt x="230" y="152"/>
                    </a:lnTo>
                    <a:lnTo>
                      <a:pt x="201" y="131"/>
                    </a:lnTo>
                    <a:lnTo>
                      <a:pt x="171" y="109"/>
                    </a:lnTo>
                    <a:lnTo>
                      <a:pt x="141" y="88"/>
                    </a:lnTo>
                    <a:lnTo>
                      <a:pt x="110" y="68"/>
                    </a:lnTo>
                    <a:lnTo>
                      <a:pt x="80" y="48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4"/>
                    </a:lnTo>
                    <a:lnTo>
                      <a:pt x="92" y="46"/>
                    </a:lnTo>
                    <a:lnTo>
                      <a:pt x="117" y="61"/>
                    </a:lnTo>
                    <a:lnTo>
                      <a:pt x="146" y="77"/>
                    </a:lnTo>
                    <a:lnTo>
                      <a:pt x="176" y="95"/>
                    </a:lnTo>
                    <a:lnTo>
                      <a:pt x="208" y="115"/>
                    </a:lnTo>
                    <a:lnTo>
                      <a:pt x="243" y="138"/>
                    </a:lnTo>
                    <a:lnTo>
                      <a:pt x="279" y="162"/>
                    </a:lnTo>
                    <a:lnTo>
                      <a:pt x="315" y="189"/>
                    </a:lnTo>
                    <a:lnTo>
                      <a:pt x="353" y="217"/>
                    </a:lnTo>
                    <a:lnTo>
                      <a:pt x="393" y="247"/>
                    </a:lnTo>
                    <a:lnTo>
                      <a:pt x="365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16">
                <a:extLst>
                  <a:ext uri="{FF2B5EF4-FFF2-40B4-BE49-F238E27FC236}">
                    <a16:creationId xmlns:a16="http://schemas.microsoft.com/office/drawing/2014/main" id="{6BC18386-CEDD-4BF9-AA1B-B73A5946B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1311"/>
                <a:ext cx="197" cy="127"/>
              </a:xfrm>
              <a:custGeom>
                <a:avLst/>
                <a:gdLst>
                  <a:gd name="T0" fmla="*/ 365 w 394"/>
                  <a:gd name="T1" fmla="*/ 253 h 253"/>
                  <a:gd name="T2" fmla="*/ 363 w 394"/>
                  <a:gd name="T3" fmla="*/ 251 h 253"/>
                  <a:gd name="T4" fmla="*/ 355 w 394"/>
                  <a:gd name="T5" fmla="*/ 245 h 253"/>
                  <a:gd name="T6" fmla="*/ 342 w 394"/>
                  <a:gd name="T7" fmla="*/ 236 h 253"/>
                  <a:gd name="T8" fmla="*/ 326 w 394"/>
                  <a:gd name="T9" fmla="*/ 223 h 253"/>
                  <a:gd name="T10" fmla="*/ 306 w 394"/>
                  <a:gd name="T11" fmla="*/ 207 h 253"/>
                  <a:gd name="T12" fmla="*/ 283 w 394"/>
                  <a:gd name="T13" fmla="*/ 190 h 253"/>
                  <a:gd name="T14" fmla="*/ 258 w 394"/>
                  <a:gd name="T15" fmla="*/ 171 h 253"/>
                  <a:gd name="T16" fmla="*/ 230 w 394"/>
                  <a:gd name="T17" fmla="*/ 151 h 253"/>
                  <a:gd name="T18" fmla="*/ 202 w 394"/>
                  <a:gd name="T19" fmla="*/ 130 h 253"/>
                  <a:gd name="T20" fmla="*/ 172 w 394"/>
                  <a:gd name="T21" fmla="*/ 109 h 253"/>
                  <a:gd name="T22" fmla="*/ 142 w 394"/>
                  <a:gd name="T23" fmla="*/ 87 h 253"/>
                  <a:gd name="T24" fmla="*/ 111 w 394"/>
                  <a:gd name="T25" fmla="*/ 66 h 253"/>
                  <a:gd name="T26" fmla="*/ 81 w 394"/>
                  <a:gd name="T27" fmla="*/ 47 h 253"/>
                  <a:gd name="T28" fmla="*/ 52 w 394"/>
                  <a:gd name="T29" fmla="*/ 30 h 253"/>
                  <a:gd name="T30" fmla="*/ 25 w 394"/>
                  <a:gd name="T31" fmla="*/ 13 h 253"/>
                  <a:gd name="T32" fmla="*/ 0 w 394"/>
                  <a:gd name="T33" fmla="*/ 0 h 253"/>
                  <a:gd name="T34" fmla="*/ 2 w 394"/>
                  <a:gd name="T35" fmla="*/ 1 h 253"/>
                  <a:gd name="T36" fmla="*/ 8 w 394"/>
                  <a:gd name="T37" fmla="*/ 3 h 253"/>
                  <a:gd name="T38" fmla="*/ 19 w 394"/>
                  <a:gd name="T39" fmla="*/ 8 h 253"/>
                  <a:gd name="T40" fmla="*/ 32 w 394"/>
                  <a:gd name="T41" fmla="*/ 15 h 253"/>
                  <a:gd name="T42" fmla="*/ 48 w 394"/>
                  <a:gd name="T43" fmla="*/ 23 h 253"/>
                  <a:gd name="T44" fmla="*/ 69 w 394"/>
                  <a:gd name="T45" fmla="*/ 33 h 253"/>
                  <a:gd name="T46" fmla="*/ 92 w 394"/>
                  <a:gd name="T47" fmla="*/ 46 h 253"/>
                  <a:gd name="T48" fmla="*/ 118 w 394"/>
                  <a:gd name="T49" fmla="*/ 60 h 253"/>
                  <a:gd name="T50" fmla="*/ 146 w 394"/>
                  <a:gd name="T51" fmla="*/ 77 h 253"/>
                  <a:gd name="T52" fmla="*/ 176 w 394"/>
                  <a:gd name="T53" fmla="*/ 94 h 253"/>
                  <a:gd name="T54" fmla="*/ 210 w 394"/>
                  <a:gd name="T55" fmla="*/ 115 h 253"/>
                  <a:gd name="T56" fmla="*/ 243 w 394"/>
                  <a:gd name="T57" fmla="*/ 137 h 253"/>
                  <a:gd name="T58" fmla="*/ 279 w 394"/>
                  <a:gd name="T59" fmla="*/ 162 h 253"/>
                  <a:gd name="T60" fmla="*/ 317 w 394"/>
                  <a:gd name="T61" fmla="*/ 189 h 253"/>
                  <a:gd name="T62" fmla="*/ 355 w 394"/>
                  <a:gd name="T63" fmla="*/ 216 h 253"/>
                  <a:gd name="T64" fmla="*/ 394 w 394"/>
                  <a:gd name="T65" fmla="*/ 247 h 253"/>
                  <a:gd name="T66" fmla="*/ 365 w 394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4" h="253">
                    <a:moveTo>
                      <a:pt x="365" y="253"/>
                    </a:moveTo>
                    <a:lnTo>
                      <a:pt x="363" y="251"/>
                    </a:lnTo>
                    <a:lnTo>
                      <a:pt x="355" y="245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0" y="151"/>
                    </a:lnTo>
                    <a:lnTo>
                      <a:pt x="202" y="130"/>
                    </a:lnTo>
                    <a:lnTo>
                      <a:pt x="172" y="109"/>
                    </a:lnTo>
                    <a:lnTo>
                      <a:pt x="142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9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60"/>
                    </a:lnTo>
                    <a:lnTo>
                      <a:pt x="146" y="77"/>
                    </a:lnTo>
                    <a:lnTo>
                      <a:pt x="176" y="94"/>
                    </a:lnTo>
                    <a:lnTo>
                      <a:pt x="210" y="115"/>
                    </a:lnTo>
                    <a:lnTo>
                      <a:pt x="243" y="137"/>
                    </a:lnTo>
                    <a:lnTo>
                      <a:pt x="279" y="162"/>
                    </a:lnTo>
                    <a:lnTo>
                      <a:pt x="317" y="189"/>
                    </a:lnTo>
                    <a:lnTo>
                      <a:pt x="355" y="216"/>
                    </a:lnTo>
                    <a:lnTo>
                      <a:pt x="394" y="247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17">
                <a:extLst>
                  <a:ext uri="{FF2B5EF4-FFF2-40B4-BE49-F238E27FC236}">
                    <a16:creationId xmlns:a16="http://schemas.microsoft.com/office/drawing/2014/main" id="{2A5FD4AC-B0C0-401C-AFF3-E8231C29C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1244"/>
                <a:ext cx="243" cy="153"/>
              </a:xfrm>
              <a:custGeom>
                <a:avLst/>
                <a:gdLst>
                  <a:gd name="T0" fmla="*/ 458 w 486"/>
                  <a:gd name="T1" fmla="*/ 306 h 306"/>
                  <a:gd name="T2" fmla="*/ 454 w 486"/>
                  <a:gd name="T3" fmla="*/ 304 h 306"/>
                  <a:gd name="T4" fmla="*/ 443 w 486"/>
                  <a:gd name="T5" fmla="*/ 296 h 306"/>
                  <a:gd name="T6" fmla="*/ 427 w 486"/>
                  <a:gd name="T7" fmla="*/ 283 h 306"/>
                  <a:gd name="T8" fmla="*/ 405 w 486"/>
                  <a:gd name="T9" fmla="*/ 267 h 306"/>
                  <a:gd name="T10" fmla="*/ 377 w 486"/>
                  <a:gd name="T11" fmla="*/ 249 h 306"/>
                  <a:gd name="T12" fmla="*/ 347 w 486"/>
                  <a:gd name="T13" fmla="*/ 227 h 306"/>
                  <a:gd name="T14" fmla="*/ 312 w 486"/>
                  <a:gd name="T15" fmla="*/ 203 h 306"/>
                  <a:gd name="T16" fmla="*/ 277 w 486"/>
                  <a:gd name="T17" fmla="*/ 177 h 306"/>
                  <a:gd name="T18" fmla="*/ 240 w 486"/>
                  <a:gd name="T19" fmla="*/ 151 h 306"/>
                  <a:gd name="T20" fmla="*/ 201 w 486"/>
                  <a:gd name="T21" fmla="*/ 125 h 306"/>
                  <a:gd name="T22" fmla="*/ 163 w 486"/>
                  <a:gd name="T23" fmla="*/ 100 h 306"/>
                  <a:gd name="T24" fmla="*/ 126 w 486"/>
                  <a:gd name="T25" fmla="*/ 75 h 306"/>
                  <a:gd name="T26" fmla="*/ 90 w 486"/>
                  <a:gd name="T27" fmla="*/ 52 h 306"/>
                  <a:gd name="T28" fmla="*/ 57 w 486"/>
                  <a:gd name="T29" fmla="*/ 32 h 306"/>
                  <a:gd name="T30" fmla="*/ 27 w 486"/>
                  <a:gd name="T31" fmla="*/ 14 h 306"/>
                  <a:gd name="T32" fmla="*/ 0 w 486"/>
                  <a:gd name="T33" fmla="*/ 0 h 306"/>
                  <a:gd name="T34" fmla="*/ 4 w 486"/>
                  <a:gd name="T35" fmla="*/ 1 h 306"/>
                  <a:gd name="T36" fmla="*/ 13 w 486"/>
                  <a:gd name="T37" fmla="*/ 6 h 306"/>
                  <a:gd name="T38" fmla="*/ 27 w 486"/>
                  <a:gd name="T39" fmla="*/ 13 h 306"/>
                  <a:gd name="T40" fmla="*/ 46 w 486"/>
                  <a:gd name="T41" fmla="*/ 23 h 306"/>
                  <a:gd name="T42" fmla="*/ 71 w 486"/>
                  <a:gd name="T43" fmla="*/ 36 h 306"/>
                  <a:gd name="T44" fmla="*/ 98 w 486"/>
                  <a:gd name="T45" fmla="*/ 51 h 306"/>
                  <a:gd name="T46" fmla="*/ 130 w 486"/>
                  <a:gd name="T47" fmla="*/ 68 h 306"/>
                  <a:gd name="T48" fmla="*/ 164 w 486"/>
                  <a:gd name="T49" fmla="*/ 86 h 306"/>
                  <a:gd name="T50" fmla="*/ 201 w 486"/>
                  <a:gd name="T51" fmla="*/ 108 h 306"/>
                  <a:gd name="T52" fmla="*/ 240 w 486"/>
                  <a:gd name="T53" fmla="*/ 131 h 306"/>
                  <a:gd name="T54" fmla="*/ 280 w 486"/>
                  <a:gd name="T55" fmla="*/ 155 h 306"/>
                  <a:gd name="T56" fmla="*/ 322 w 486"/>
                  <a:gd name="T57" fmla="*/ 182 h 306"/>
                  <a:gd name="T58" fmla="*/ 363 w 486"/>
                  <a:gd name="T59" fmla="*/ 210 h 306"/>
                  <a:gd name="T60" fmla="*/ 405 w 486"/>
                  <a:gd name="T61" fmla="*/ 240 h 306"/>
                  <a:gd name="T62" fmla="*/ 446 w 486"/>
                  <a:gd name="T63" fmla="*/ 269 h 306"/>
                  <a:gd name="T64" fmla="*/ 486 w 486"/>
                  <a:gd name="T65" fmla="*/ 301 h 306"/>
                  <a:gd name="T66" fmla="*/ 458 w 486"/>
                  <a:gd name="T6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6" h="306">
                    <a:moveTo>
                      <a:pt x="458" y="306"/>
                    </a:moveTo>
                    <a:lnTo>
                      <a:pt x="454" y="304"/>
                    </a:lnTo>
                    <a:lnTo>
                      <a:pt x="443" y="296"/>
                    </a:lnTo>
                    <a:lnTo>
                      <a:pt x="427" y="283"/>
                    </a:lnTo>
                    <a:lnTo>
                      <a:pt x="405" y="267"/>
                    </a:lnTo>
                    <a:lnTo>
                      <a:pt x="377" y="249"/>
                    </a:lnTo>
                    <a:lnTo>
                      <a:pt x="347" y="227"/>
                    </a:lnTo>
                    <a:lnTo>
                      <a:pt x="312" y="203"/>
                    </a:lnTo>
                    <a:lnTo>
                      <a:pt x="277" y="177"/>
                    </a:lnTo>
                    <a:lnTo>
                      <a:pt x="240" y="151"/>
                    </a:lnTo>
                    <a:lnTo>
                      <a:pt x="201" y="125"/>
                    </a:lnTo>
                    <a:lnTo>
                      <a:pt x="163" y="100"/>
                    </a:lnTo>
                    <a:lnTo>
                      <a:pt x="126" y="75"/>
                    </a:lnTo>
                    <a:lnTo>
                      <a:pt x="90" y="52"/>
                    </a:lnTo>
                    <a:lnTo>
                      <a:pt x="57" y="32"/>
                    </a:lnTo>
                    <a:lnTo>
                      <a:pt x="27" y="14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3" y="6"/>
                    </a:lnTo>
                    <a:lnTo>
                      <a:pt x="27" y="13"/>
                    </a:lnTo>
                    <a:lnTo>
                      <a:pt x="46" y="23"/>
                    </a:lnTo>
                    <a:lnTo>
                      <a:pt x="71" y="36"/>
                    </a:lnTo>
                    <a:lnTo>
                      <a:pt x="98" y="51"/>
                    </a:lnTo>
                    <a:lnTo>
                      <a:pt x="130" y="68"/>
                    </a:lnTo>
                    <a:lnTo>
                      <a:pt x="164" y="86"/>
                    </a:lnTo>
                    <a:lnTo>
                      <a:pt x="201" y="108"/>
                    </a:lnTo>
                    <a:lnTo>
                      <a:pt x="240" y="131"/>
                    </a:lnTo>
                    <a:lnTo>
                      <a:pt x="280" y="155"/>
                    </a:lnTo>
                    <a:lnTo>
                      <a:pt x="322" y="182"/>
                    </a:lnTo>
                    <a:lnTo>
                      <a:pt x="363" y="210"/>
                    </a:lnTo>
                    <a:lnTo>
                      <a:pt x="405" y="240"/>
                    </a:lnTo>
                    <a:lnTo>
                      <a:pt x="446" y="269"/>
                    </a:lnTo>
                    <a:lnTo>
                      <a:pt x="486" y="301"/>
                    </a:lnTo>
                    <a:lnTo>
                      <a:pt x="458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18">
                <a:extLst>
                  <a:ext uri="{FF2B5EF4-FFF2-40B4-BE49-F238E27FC236}">
                    <a16:creationId xmlns:a16="http://schemas.microsoft.com/office/drawing/2014/main" id="{055A7634-C9EC-42AD-86A7-049B5E6AD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1262"/>
                <a:ext cx="197" cy="127"/>
              </a:xfrm>
              <a:custGeom>
                <a:avLst/>
                <a:gdLst>
                  <a:gd name="T0" fmla="*/ 365 w 393"/>
                  <a:gd name="T1" fmla="*/ 253 h 253"/>
                  <a:gd name="T2" fmla="*/ 362 w 393"/>
                  <a:gd name="T3" fmla="*/ 251 h 253"/>
                  <a:gd name="T4" fmla="*/ 354 w 393"/>
                  <a:gd name="T5" fmla="*/ 245 h 253"/>
                  <a:gd name="T6" fmla="*/ 342 w 393"/>
                  <a:gd name="T7" fmla="*/ 235 h 253"/>
                  <a:gd name="T8" fmla="*/ 325 w 393"/>
                  <a:gd name="T9" fmla="*/ 222 h 253"/>
                  <a:gd name="T10" fmla="*/ 306 w 393"/>
                  <a:gd name="T11" fmla="*/ 207 h 253"/>
                  <a:gd name="T12" fmla="*/ 283 w 393"/>
                  <a:gd name="T13" fmla="*/ 190 h 253"/>
                  <a:gd name="T14" fmla="*/ 258 w 393"/>
                  <a:gd name="T15" fmla="*/ 171 h 253"/>
                  <a:gd name="T16" fmla="*/ 231 w 393"/>
                  <a:gd name="T17" fmla="*/ 151 h 253"/>
                  <a:gd name="T18" fmla="*/ 201 w 393"/>
                  <a:gd name="T19" fmla="*/ 130 h 253"/>
                  <a:gd name="T20" fmla="*/ 172 w 393"/>
                  <a:gd name="T21" fmla="*/ 108 h 253"/>
                  <a:gd name="T22" fmla="*/ 141 w 393"/>
                  <a:gd name="T23" fmla="*/ 87 h 253"/>
                  <a:gd name="T24" fmla="*/ 111 w 393"/>
                  <a:gd name="T25" fmla="*/ 66 h 253"/>
                  <a:gd name="T26" fmla="*/ 81 w 393"/>
                  <a:gd name="T27" fmla="*/ 47 h 253"/>
                  <a:gd name="T28" fmla="*/ 52 w 393"/>
                  <a:gd name="T29" fmla="*/ 30 h 253"/>
                  <a:gd name="T30" fmla="*/ 25 w 393"/>
                  <a:gd name="T31" fmla="*/ 13 h 253"/>
                  <a:gd name="T32" fmla="*/ 0 w 393"/>
                  <a:gd name="T33" fmla="*/ 0 h 253"/>
                  <a:gd name="T34" fmla="*/ 2 w 393"/>
                  <a:gd name="T35" fmla="*/ 1 h 253"/>
                  <a:gd name="T36" fmla="*/ 8 w 393"/>
                  <a:gd name="T37" fmla="*/ 3 h 253"/>
                  <a:gd name="T38" fmla="*/ 18 w 393"/>
                  <a:gd name="T39" fmla="*/ 8 h 253"/>
                  <a:gd name="T40" fmla="*/ 32 w 393"/>
                  <a:gd name="T41" fmla="*/ 15 h 253"/>
                  <a:gd name="T42" fmla="*/ 48 w 393"/>
                  <a:gd name="T43" fmla="*/ 23 h 253"/>
                  <a:gd name="T44" fmla="*/ 69 w 393"/>
                  <a:gd name="T45" fmla="*/ 33 h 253"/>
                  <a:gd name="T46" fmla="*/ 92 w 393"/>
                  <a:gd name="T47" fmla="*/ 46 h 253"/>
                  <a:gd name="T48" fmla="*/ 117 w 393"/>
                  <a:gd name="T49" fmla="*/ 59 h 253"/>
                  <a:gd name="T50" fmla="*/ 146 w 393"/>
                  <a:gd name="T51" fmla="*/ 76 h 253"/>
                  <a:gd name="T52" fmla="*/ 176 w 393"/>
                  <a:gd name="T53" fmla="*/ 94 h 253"/>
                  <a:gd name="T54" fmla="*/ 209 w 393"/>
                  <a:gd name="T55" fmla="*/ 115 h 253"/>
                  <a:gd name="T56" fmla="*/ 243 w 393"/>
                  <a:gd name="T57" fmla="*/ 137 h 253"/>
                  <a:gd name="T58" fmla="*/ 278 w 393"/>
                  <a:gd name="T59" fmla="*/ 161 h 253"/>
                  <a:gd name="T60" fmla="*/ 316 w 393"/>
                  <a:gd name="T61" fmla="*/ 187 h 253"/>
                  <a:gd name="T62" fmla="*/ 354 w 393"/>
                  <a:gd name="T63" fmla="*/ 216 h 253"/>
                  <a:gd name="T64" fmla="*/ 393 w 393"/>
                  <a:gd name="T65" fmla="*/ 246 h 253"/>
                  <a:gd name="T66" fmla="*/ 365 w 393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3">
                    <a:moveTo>
                      <a:pt x="365" y="253"/>
                    </a:moveTo>
                    <a:lnTo>
                      <a:pt x="362" y="251"/>
                    </a:lnTo>
                    <a:lnTo>
                      <a:pt x="354" y="245"/>
                    </a:lnTo>
                    <a:lnTo>
                      <a:pt x="342" y="235"/>
                    </a:lnTo>
                    <a:lnTo>
                      <a:pt x="325" y="222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1" y="151"/>
                    </a:lnTo>
                    <a:lnTo>
                      <a:pt x="201" y="130"/>
                    </a:lnTo>
                    <a:lnTo>
                      <a:pt x="172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7" y="59"/>
                    </a:lnTo>
                    <a:lnTo>
                      <a:pt x="146" y="76"/>
                    </a:lnTo>
                    <a:lnTo>
                      <a:pt x="176" y="94"/>
                    </a:lnTo>
                    <a:lnTo>
                      <a:pt x="209" y="115"/>
                    </a:lnTo>
                    <a:lnTo>
                      <a:pt x="243" y="137"/>
                    </a:lnTo>
                    <a:lnTo>
                      <a:pt x="278" y="161"/>
                    </a:lnTo>
                    <a:lnTo>
                      <a:pt x="316" y="187"/>
                    </a:lnTo>
                    <a:lnTo>
                      <a:pt x="354" y="216"/>
                    </a:lnTo>
                    <a:lnTo>
                      <a:pt x="393" y="246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19">
                <a:extLst>
                  <a:ext uri="{FF2B5EF4-FFF2-40B4-BE49-F238E27FC236}">
                    <a16:creationId xmlns:a16="http://schemas.microsoft.com/office/drawing/2014/main" id="{7DEF1780-E427-40BE-9841-4D3462712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224"/>
                <a:ext cx="197" cy="127"/>
              </a:xfrm>
              <a:custGeom>
                <a:avLst/>
                <a:gdLst>
                  <a:gd name="T0" fmla="*/ 366 w 395"/>
                  <a:gd name="T1" fmla="*/ 253 h 253"/>
                  <a:gd name="T2" fmla="*/ 364 w 395"/>
                  <a:gd name="T3" fmla="*/ 251 h 253"/>
                  <a:gd name="T4" fmla="*/ 356 w 395"/>
                  <a:gd name="T5" fmla="*/ 245 h 253"/>
                  <a:gd name="T6" fmla="*/ 343 w 395"/>
                  <a:gd name="T7" fmla="*/ 235 h 253"/>
                  <a:gd name="T8" fmla="*/ 327 w 395"/>
                  <a:gd name="T9" fmla="*/ 222 h 253"/>
                  <a:gd name="T10" fmla="*/ 307 w 395"/>
                  <a:gd name="T11" fmla="*/ 207 h 253"/>
                  <a:gd name="T12" fmla="*/ 284 w 395"/>
                  <a:gd name="T13" fmla="*/ 190 h 253"/>
                  <a:gd name="T14" fmla="*/ 259 w 395"/>
                  <a:gd name="T15" fmla="*/ 171 h 253"/>
                  <a:gd name="T16" fmla="*/ 231 w 395"/>
                  <a:gd name="T17" fmla="*/ 150 h 253"/>
                  <a:gd name="T18" fmla="*/ 202 w 395"/>
                  <a:gd name="T19" fmla="*/ 130 h 253"/>
                  <a:gd name="T20" fmla="*/ 173 w 395"/>
                  <a:gd name="T21" fmla="*/ 108 h 253"/>
                  <a:gd name="T22" fmla="*/ 141 w 395"/>
                  <a:gd name="T23" fmla="*/ 87 h 253"/>
                  <a:gd name="T24" fmla="*/ 111 w 395"/>
                  <a:gd name="T25" fmla="*/ 66 h 253"/>
                  <a:gd name="T26" fmla="*/ 82 w 395"/>
                  <a:gd name="T27" fmla="*/ 47 h 253"/>
                  <a:gd name="T28" fmla="*/ 53 w 395"/>
                  <a:gd name="T29" fmla="*/ 29 h 253"/>
                  <a:gd name="T30" fmla="*/ 25 w 395"/>
                  <a:gd name="T31" fmla="*/ 13 h 253"/>
                  <a:gd name="T32" fmla="*/ 0 w 395"/>
                  <a:gd name="T33" fmla="*/ 0 h 253"/>
                  <a:gd name="T34" fmla="*/ 2 w 395"/>
                  <a:gd name="T35" fmla="*/ 1 h 253"/>
                  <a:gd name="T36" fmla="*/ 8 w 395"/>
                  <a:gd name="T37" fmla="*/ 3 h 253"/>
                  <a:gd name="T38" fmla="*/ 18 w 395"/>
                  <a:gd name="T39" fmla="*/ 8 h 253"/>
                  <a:gd name="T40" fmla="*/ 32 w 395"/>
                  <a:gd name="T41" fmla="*/ 15 h 253"/>
                  <a:gd name="T42" fmla="*/ 49 w 395"/>
                  <a:gd name="T43" fmla="*/ 23 h 253"/>
                  <a:gd name="T44" fmla="*/ 69 w 395"/>
                  <a:gd name="T45" fmla="*/ 33 h 253"/>
                  <a:gd name="T46" fmla="*/ 92 w 395"/>
                  <a:gd name="T47" fmla="*/ 46 h 253"/>
                  <a:gd name="T48" fmla="*/ 118 w 395"/>
                  <a:gd name="T49" fmla="*/ 59 h 253"/>
                  <a:gd name="T50" fmla="*/ 146 w 395"/>
                  <a:gd name="T51" fmla="*/ 77 h 253"/>
                  <a:gd name="T52" fmla="*/ 177 w 395"/>
                  <a:gd name="T53" fmla="*/ 94 h 253"/>
                  <a:gd name="T54" fmla="*/ 209 w 395"/>
                  <a:gd name="T55" fmla="*/ 115 h 253"/>
                  <a:gd name="T56" fmla="*/ 244 w 395"/>
                  <a:gd name="T57" fmla="*/ 137 h 253"/>
                  <a:gd name="T58" fmla="*/ 280 w 395"/>
                  <a:gd name="T59" fmla="*/ 162 h 253"/>
                  <a:gd name="T60" fmla="*/ 318 w 395"/>
                  <a:gd name="T61" fmla="*/ 188 h 253"/>
                  <a:gd name="T62" fmla="*/ 356 w 395"/>
                  <a:gd name="T63" fmla="*/ 216 h 253"/>
                  <a:gd name="T64" fmla="*/ 395 w 395"/>
                  <a:gd name="T65" fmla="*/ 247 h 253"/>
                  <a:gd name="T66" fmla="*/ 366 w 395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5" h="253">
                    <a:moveTo>
                      <a:pt x="366" y="253"/>
                    </a:moveTo>
                    <a:lnTo>
                      <a:pt x="364" y="251"/>
                    </a:lnTo>
                    <a:lnTo>
                      <a:pt x="356" y="245"/>
                    </a:lnTo>
                    <a:lnTo>
                      <a:pt x="343" y="235"/>
                    </a:lnTo>
                    <a:lnTo>
                      <a:pt x="327" y="222"/>
                    </a:lnTo>
                    <a:lnTo>
                      <a:pt x="307" y="207"/>
                    </a:lnTo>
                    <a:lnTo>
                      <a:pt x="284" y="190"/>
                    </a:lnTo>
                    <a:lnTo>
                      <a:pt x="259" y="171"/>
                    </a:lnTo>
                    <a:lnTo>
                      <a:pt x="231" y="150"/>
                    </a:lnTo>
                    <a:lnTo>
                      <a:pt x="202" y="130"/>
                    </a:lnTo>
                    <a:lnTo>
                      <a:pt x="173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2" y="47"/>
                    </a:lnTo>
                    <a:lnTo>
                      <a:pt x="53" y="29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9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59"/>
                    </a:lnTo>
                    <a:lnTo>
                      <a:pt x="146" y="77"/>
                    </a:lnTo>
                    <a:lnTo>
                      <a:pt x="177" y="94"/>
                    </a:lnTo>
                    <a:lnTo>
                      <a:pt x="209" y="115"/>
                    </a:lnTo>
                    <a:lnTo>
                      <a:pt x="244" y="137"/>
                    </a:lnTo>
                    <a:lnTo>
                      <a:pt x="280" y="162"/>
                    </a:lnTo>
                    <a:lnTo>
                      <a:pt x="318" y="188"/>
                    </a:lnTo>
                    <a:lnTo>
                      <a:pt x="356" y="216"/>
                    </a:lnTo>
                    <a:lnTo>
                      <a:pt x="395" y="247"/>
                    </a:lnTo>
                    <a:lnTo>
                      <a:pt x="366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20">
                <a:extLst>
                  <a:ext uri="{FF2B5EF4-FFF2-40B4-BE49-F238E27FC236}">
                    <a16:creationId xmlns:a16="http://schemas.microsoft.com/office/drawing/2014/main" id="{CA7E6D89-A5AA-42B5-86D0-1B393BBD8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" y="1166"/>
                <a:ext cx="237" cy="150"/>
              </a:xfrm>
              <a:custGeom>
                <a:avLst/>
                <a:gdLst>
                  <a:gd name="T0" fmla="*/ 445 w 473"/>
                  <a:gd name="T1" fmla="*/ 301 h 301"/>
                  <a:gd name="T2" fmla="*/ 442 w 473"/>
                  <a:gd name="T3" fmla="*/ 299 h 301"/>
                  <a:gd name="T4" fmla="*/ 432 w 473"/>
                  <a:gd name="T5" fmla="*/ 291 h 301"/>
                  <a:gd name="T6" fmla="*/ 415 w 473"/>
                  <a:gd name="T7" fmla="*/ 279 h 301"/>
                  <a:gd name="T8" fmla="*/ 394 w 473"/>
                  <a:gd name="T9" fmla="*/ 263 h 301"/>
                  <a:gd name="T10" fmla="*/ 368 w 473"/>
                  <a:gd name="T11" fmla="*/ 244 h 301"/>
                  <a:gd name="T12" fmla="*/ 338 w 473"/>
                  <a:gd name="T13" fmla="*/ 223 h 301"/>
                  <a:gd name="T14" fmla="*/ 306 w 473"/>
                  <a:gd name="T15" fmla="*/ 199 h 301"/>
                  <a:gd name="T16" fmla="*/ 271 w 473"/>
                  <a:gd name="T17" fmla="*/ 175 h 301"/>
                  <a:gd name="T18" fmla="*/ 235 w 473"/>
                  <a:gd name="T19" fmla="*/ 150 h 301"/>
                  <a:gd name="T20" fmla="*/ 198 w 473"/>
                  <a:gd name="T21" fmla="*/ 125 h 301"/>
                  <a:gd name="T22" fmla="*/ 160 w 473"/>
                  <a:gd name="T23" fmla="*/ 99 h 301"/>
                  <a:gd name="T24" fmla="*/ 124 w 473"/>
                  <a:gd name="T25" fmla="*/ 75 h 301"/>
                  <a:gd name="T26" fmla="*/ 88 w 473"/>
                  <a:gd name="T27" fmla="*/ 52 h 301"/>
                  <a:gd name="T28" fmla="*/ 56 w 473"/>
                  <a:gd name="T29" fmla="*/ 32 h 301"/>
                  <a:gd name="T30" fmla="*/ 26 w 473"/>
                  <a:gd name="T31" fmla="*/ 14 h 301"/>
                  <a:gd name="T32" fmla="*/ 0 w 473"/>
                  <a:gd name="T33" fmla="*/ 0 h 301"/>
                  <a:gd name="T34" fmla="*/ 3 w 473"/>
                  <a:gd name="T35" fmla="*/ 1 h 301"/>
                  <a:gd name="T36" fmla="*/ 11 w 473"/>
                  <a:gd name="T37" fmla="*/ 6 h 301"/>
                  <a:gd name="T38" fmla="*/ 25 w 473"/>
                  <a:gd name="T39" fmla="*/ 13 h 301"/>
                  <a:gd name="T40" fmla="*/ 45 w 473"/>
                  <a:gd name="T41" fmla="*/ 22 h 301"/>
                  <a:gd name="T42" fmla="*/ 68 w 473"/>
                  <a:gd name="T43" fmla="*/ 35 h 301"/>
                  <a:gd name="T44" fmla="*/ 94 w 473"/>
                  <a:gd name="T45" fmla="*/ 49 h 301"/>
                  <a:gd name="T46" fmla="*/ 124 w 473"/>
                  <a:gd name="T47" fmla="*/ 66 h 301"/>
                  <a:gd name="T48" fmla="*/ 157 w 473"/>
                  <a:gd name="T49" fmla="*/ 84 h 301"/>
                  <a:gd name="T50" fmla="*/ 193 w 473"/>
                  <a:gd name="T51" fmla="*/ 105 h 301"/>
                  <a:gd name="T52" fmla="*/ 231 w 473"/>
                  <a:gd name="T53" fmla="*/ 127 h 301"/>
                  <a:gd name="T54" fmla="*/ 270 w 473"/>
                  <a:gd name="T55" fmla="*/ 151 h 301"/>
                  <a:gd name="T56" fmla="*/ 311 w 473"/>
                  <a:gd name="T57" fmla="*/ 178 h 301"/>
                  <a:gd name="T58" fmla="*/ 351 w 473"/>
                  <a:gd name="T59" fmla="*/ 204 h 301"/>
                  <a:gd name="T60" fmla="*/ 392 w 473"/>
                  <a:gd name="T61" fmla="*/ 233 h 301"/>
                  <a:gd name="T62" fmla="*/ 433 w 473"/>
                  <a:gd name="T63" fmla="*/ 263 h 301"/>
                  <a:gd name="T64" fmla="*/ 473 w 473"/>
                  <a:gd name="T65" fmla="*/ 294 h 301"/>
                  <a:gd name="T66" fmla="*/ 445 w 473"/>
                  <a:gd name="T6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3" h="301">
                    <a:moveTo>
                      <a:pt x="445" y="301"/>
                    </a:moveTo>
                    <a:lnTo>
                      <a:pt x="442" y="299"/>
                    </a:lnTo>
                    <a:lnTo>
                      <a:pt x="432" y="291"/>
                    </a:lnTo>
                    <a:lnTo>
                      <a:pt x="415" y="279"/>
                    </a:lnTo>
                    <a:lnTo>
                      <a:pt x="394" y="263"/>
                    </a:lnTo>
                    <a:lnTo>
                      <a:pt x="368" y="244"/>
                    </a:lnTo>
                    <a:lnTo>
                      <a:pt x="338" y="223"/>
                    </a:lnTo>
                    <a:lnTo>
                      <a:pt x="306" y="199"/>
                    </a:lnTo>
                    <a:lnTo>
                      <a:pt x="271" y="175"/>
                    </a:lnTo>
                    <a:lnTo>
                      <a:pt x="235" y="150"/>
                    </a:lnTo>
                    <a:lnTo>
                      <a:pt x="198" y="125"/>
                    </a:lnTo>
                    <a:lnTo>
                      <a:pt x="160" y="99"/>
                    </a:lnTo>
                    <a:lnTo>
                      <a:pt x="124" y="75"/>
                    </a:lnTo>
                    <a:lnTo>
                      <a:pt x="88" y="52"/>
                    </a:lnTo>
                    <a:lnTo>
                      <a:pt x="56" y="32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1" y="6"/>
                    </a:lnTo>
                    <a:lnTo>
                      <a:pt x="25" y="13"/>
                    </a:lnTo>
                    <a:lnTo>
                      <a:pt x="45" y="22"/>
                    </a:lnTo>
                    <a:lnTo>
                      <a:pt x="68" y="35"/>
                    </a:lnTo>
                    <a:lnTo>
                      <a:pt x="94" y="49"/>
                    </a:lnTo>
                    <a:lnTo>
                      <a:pt x="124" y="66"/>
                    </a:lnTo>
                    <a:lnTo>
                      <a:pt x="157" y="84"/>
                    </a:lnTo>
                    <a:lnTo>
                      <a:pt x="193" y="105"/>
                    </a:lnTo>
                    <a:lnTo>
                      <a:pt x="231" y="127"/>
                    </a:lnTo>
                    <a:lnTo>
                      <a:pt x="270" y="151"/>
                    </a:lnTo>
                    <a:lnTo>
                      <a:pt x="311" y="178"/>
                    </a:lnTo>
                    <a:lnTo>
                      <a:pt x="351" y="204"/>
                    </a:lnTo>
                    <a:lnTo>
                      <a:pt x="392" y="233"/>
                    </a:lnTo>
                    <a:lnTo>
                      <a:pt x="433" y="263"/>
                    </a:lnTo>
                    <a:lnTo>
                      <a:pt x="473" y="294"/>
                    </a:lnTo>
                    <a:lnTo>
                      <a:pt x="445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21">
                <a:extLst>
                  <a:ext uri="{FF2B5EF4-FFF2-40B4-BE49-F238E27FC236}">
                    <a16:creationId xmlns:a16="http://schemas.microsoft.com/office/drawing/2014/main" id="{68196C98-106B-46DF-AA01-D6DFE75DC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64"/>
                <a:ext cx="160" cy="108"/>
              </a:xfrm>
              <a:custGeom>
                <a:avLst/>
                <a:gdLst>
                  <a:gd name="T0" fmla="*/ 310 w 319"/>
                  <a:gd name="T1" fmla="*/ 214 h 214"/>
                  <a:gd name="T2" fmla="*/ 308 w 319"/>
                  <a:gd name="T3" fmla="*/ 213 h 214"/>
                  <a:gd name="T4" fmla="*/ 302 w 319"/>
                  <a:gd name="T5" fmla="*/ 207 h 214"/>
                  <a:gd name="T6" fmla="*/ 293 w 319"/>
                  <a:gd name="T7" fmla="*/ 200 h 214"/>
                  <a:gd name="T8" fmla="*/ 280 w 319"/>
                  <a:gd name="T9" fmla="*/ 190 h 214"/>
                  <a:gd name="T10" fmla="*/ 264 w 319"/>
                  <a:gd name="T11" fmla="*/ 177 h 214"/>
                  <a:gd name="T12" fmla="*/ 245 w 319"/>
                  <a:gd name="T13" fmla="*/ 163 h 214"/>
                  <a:gd name="T14" fmla="*/ 226 w 319"/>
                  <a:gd name="T15" fmla="*/ 147 h 214"/>
                  <a:gd name="T16" fmla="*/ 204 w 319"/>
                  <a:gd name="T17" fmla="*/ 131 h 214"/>
                  <a:gd name="T18" fmla="*/ 180 w 319"/>
                  <a:gd name="T19" fmla="*/ 114 h 214"/>
                  <a:gd name="T20" fmla="*/ 154 w 319"/>
                  <a:gd name="T21" fmla="*/ 95 h 214"/>
                  <a:gd name="T22" fmla="*/ 129 w 319"/>
                  <a:gd name="T23" fmla="*/ 78 h 214"/>
                  <a:gd name="T24" fmla="*/ 103 w 319"/>
                  <a:gd name="T25" fmla="*/ 61 h 214"/>
                  <a:gd name="T26" fmla="*/ 76 w 319"/>
                  <a:gd name="T27" fmla="*/ 44 h 214"/>
                  <a:gd name="T28" fmla="*/ 51 w 319"/>
                  <a:gd name="T29" fmla="*/ 28 h 214"/>
                  <a:gd name="T30" fmla="*/ 24 w 319"/>
                  <a:gd name="T31" fmla="*/ 13 h 214"/>
                  <a:gd name="T32" fmla="*/ 0 w 319"/>
                  <a:gd name="T33" fmla="*/ 0 h 214"/>
                  <a:gd name="T34" fmla="*/ 1 w 319"/>
                  <a:gd name="T35" fmla="*/ 0 h 214"/>
                  <a:gd name="T36" fmla="*/ 6 w 319"/>
                  <a:gd name="T37" fmla="*/ 2 h 214"/>
                  <a:gd name="T38" fmla="*/ 14 w 319"/>
                  <a:gd name="T39" fmla="*/ 4 h 214"/>
                  <a:gd name="T40" fmla="*/ 23 w 319"/>
                  <a:gd name="T41" fmla="*/ 9 h 214"/>
                  <a:gd name="T42" fmla="*/ 36 w 319"/>
                  <a:gd name="T43" fmla="*/ 15 h 214"/>
                  <a:gd name="T44" fmla="*/ 52 w 319"/>
                  <a:gd name="T45" fmla="*/ 22 h 214"/>
                  <a:gd name="T46" fmla="*/ 69 w 319"/>
                  <a:gd name="T47" fmla="*/ 30 h 214"/>
                  <a:gd name="T48" fmla="*/ 89 w 319"/>
                  <a:gd name="T49" fmla="*/ 40 h 214"/>
                  <a:gd name="T50" fmla="*/ 112 w 319"/>
                  <a:gd name="T51" fmla="*/ 52 h 214"/>
                  <a:gd name="T52" fmla="*/ 136 w 319"/>
                  <a:gd name="T53" fmla="*/ 66 h 214"/>
                  <a:gd name="T54" fmla="*/ 162 w 319"/>
                  <a:gd name="T55" fmla="*/ 82 h 214"/>
                  <a:gd name="T56" fmla="*/ 190 w 319"/>
                  <a:gd name="T57" fmla="*/ 99 h 214"/>
                  <a:gd name="T58" fmla="*/ 220 w 319"/>
                  <a:gd name="T59" fmla="*/ 119 h 214"/>
                  <a:gd name="T60" fmla="*/ 251 w 319"/>
                  <a:gd name="T61" fmla="*/ 140 h 214"/>
                  <a:gd name="T62" fmla="*/ 285 w 319"/>
                  <a:gd name="T63" fmla="*/ 165 h 214"/>
                  <a:gd name="T64" fmla="*/ 319 w 319"/>
                  <a:gd name="T65" fmla="*/ 191 h 214"/>
                  <a:gd name="T66" fmla="*/ 310 w 319"/>
                  <a:gd name="T6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9" h="214">
                    <a:moveTo>
                      <a:pt x="310" y="214"/>
                    </a:moveTo>
                    <a:lnTo>
                      <a:pt x="308" y="213"/>
                    </a:lnTo>
                    <a:lnTo>
                      <a:pt x="302" y="207"/>
                    </a:lnTo>
                    <a:lnTo>
                      <a:pt x="293" y="200"/>
                    </a:lnTo>
                    <a:lnTo>
                      <a:pt x="280" y="190"/>
                    </a:lnTo>
                    <a:lnTo>
                      <a:pt x="264" y="177"/>
                    </a:lnTo>
                    <a:lnTo>
                      <a:pt x="245" y="163"/>
                    </a:lnTo>
                    <a:lnTo>
                      <a:pt x="226" y="147"/>
                    </a:lnTo>
                    <a:lnTo>
                      <a:pt x="204" y="131"/>
                    </a:lnTo>
                    <a:lnTo>
                      <a:pt x="180" y="114"/>
                    </a:lnTo>
                    <a:lnTo>
                      <a:pt x="154" y="95"/>
                    </a:lnTo>
                    <a:lnTo>
                      <a:pt x="129" y="78"/>
                    </a:lnTo>
                    <a:lnTo>
                      <a:pt x="103" y="61"/>
                    </a:lnTo>
                    <a:lnTo>
                      <a:pt x="76" y="44"/>
                    </a:lnTo>
                    <a:lnTo>
                      <a:pt x="51" y="2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36" y="15"/>
                    </a:lnTo>
                    <a:lnTo>
                      <a:pt x="52" y="22"/>
                    </a:lnTo>
                    <a:lnTo>
                      <a:pt x="69" y="30"/>
                    </a:lnTo>
                    <a:lnTo>
                      <a:pt x="89" y="40"/>
                    </a:lnTo>
                    <a:lnTo>
                      <a:pt x="112" y="52"/>
                    </a:lnTo>
                    <a:lnTo>
                      <a:pt x="136" y="66"/>
                    </a:lnTo>
                    <a:lnTo>
                      <a:pt x="162" y="82"/>
                    </a:lnTo>
                    <a:lnTo>
                      <a:pt x="190" y="99"/>
                    </a:lnTo>
                    <a:lnTo>
                      <a:pt x="220" y="119"/>
                    </a:lnTo>
                    <a:lnTo>
                      <a:pt x="251" y="140"/>
                    </a:lnTo>
                    <a:lnTo>
                      <a:pt x="285" y="165"/>
                    </a:lnTo>
                    <a:lnTo>
                      <a:pt x="319" y="191"/>
                    </a:lnTo>
                    <a:lnTo>
                      <a:pt x="310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50028A15-C5E3-4FB8-8660-2913BA068E4A}"/>
                </a:ext>
              </a:extLst>
            </p:cNvPr>
            <p:cNvSpPr txBox="1"/>
            <p:nvPr/>
          </p:nvSpPr>
          <p:spPr>
            <a:xfrm rot="20410973">
              <a:off x="6815756" y="3144183"/>
              <a:ext cx="638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6</a:t>
              </a:r>
            </a:p>
          </p:txBody>
        </p: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399263A6-E5A3-4CAE-AF1E-616917EC58EC}"/>
              </a:ext>
            </a:extLst>
          </p:cNvPr>
          <p:cNvGrpSpPr/>
          <p:nvPr/>
        </p:nvGrpSpPr>
        <p:grpSpPr>
          <a:xfrm rot="1335508">
            <a:off x="5240577" y="1936276"/>
            <a:ext cx="1731963" cy="1227138"/>
            <a:chOff x="6469698" y="2641600"/>
            <a:chExt cx="1731963" cy="1227138"/>
          </a:xfrm>
        </p:grpSpPr>
        <p:grpSp>
          <p:nvGrpSpPr>
            <p:cNvPr id="352" name="Group 28">
              <a:extLst>
                <a:ext uri="{FF2B5EF4-FFF2-40B4-BE49-F238E27FC236}">
                  <a16:creationId xmlns:a16="http://schemas.microsoft.com/office/drawing/2014/main" id="{1246E787-F8DC-43DE-9EDA-D212F0A74AD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69698" y="2641600"/>
              <a:ext cx="1731963" cy="1227138"/>
              <a:chOff x="2226" y="931"/>
              <a:chExt cx="1091" cy="773"/>
            </a:xfrm>
          </p:grpSpPr>
          <p:sp>
            <p:nvSpPr>
              <p:cNvPr id="354" name="Freeform 62">
                <a:extLst>
                  <a:ext uri="{FF2B5EF4-FFF2-40B4-BE49-F238E27FC236}">
                    <a16:creationId xmlns:a16="http://schemas.microsoft.com/office/drawing/2014/main" id="{E0A3E511-EC4C-409A-A1D1-2B6052B83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1117"/>
                <a:ext cx="57" cy="25"/>
              </a:xfrm>
              <a:custGeom>
                <a:avLst/>
                <a:gdLst>
                  <a:gd name="T0" fmla="*/ 0 w 116"/>
                  <a:gd name="T1" fmla="*/ 0 h 50"/>
                  <a:gd name="T2" fmla="*/ 4 w 116"/>
                  <a:gd name="T3" fmla="*/ 2 h 50"/>
                  <a:gd name="T4" fmla="*/ 12 w 116"/>
                  <a:gd name="T5" fmla="*/ 6 h 50"/>
                  <a:gd name="T6" fmla="*/ 23 w 116"/>
                  <a:gd name="T7" fmla="*/ 12 h 50"/>
                  <a:gd name="T8" fmla="*/ 40 w 116"/>
                  <a:gd name="T9" fmla="*/ 19 h 50"/>
                  <a:gd name="T10" fmla="*/ 57 w 116"/>
                  <a:gd name="T11" fmla="*/ 27 h 50"/>
                  <a:gd name="T12" fmla="*/ 76 w 116"/>
                  <a:gd name="T13" fmla="*/ 35 h 50"/>
                  <a:gd name="T14" fmla="*/ 96 w 116"/>
                  <a:gd name="T15" fmla="*/ 43 h 50"/>
                  <a:gd name="T16" fmla="*/ 116 w 116"/>
                  <a:gd name="T17" fmla="*/ 50 h 50"/>
                  <a:gd name="T18" fmla="*/ 114 w 116"/>
                  <a:gd name="T19" fmla="*/ 50 h 50"/>
                  <a:gd name="T20" fmla="*/ 110 w 116"/>
                  <a:gd name="T21" fmla="*/ 50 h 50"/>
                  <a:gd name="T22" fmla="*/ 101 w 116"/>
                  <a:gd name="T23" fmla="*/ 49 h 50"/>
                  <a:gd name="T24" fmla="*/ 89 w 116"/>
                  <a:gd name="T25" fmla="*/ 46 h 50"/>
                  <a:gd name="T26" fmla="*/ 74 w 116"/>
                  <a:gd name="T27" fmla="*/ 42 h 50"/>
                  <a:gd name="T28" fmla="*/ 53 w 116"/>
                  <a:gd name="T29" fmla="*/ 36 h 50"/>
                  <a:gd name="T30" fmla="*/ 30 w 116"/>
                  <a:gd name="T31" fmla="*/ 28 h 50"/>
                  <a:gd name="T32" fmla="*/ 2 w 116"/>
                  <a:gd name="T33" fmla="*/ 17 h 50"/>
                  <a:gd name="T34" fmla="*/ 0 w 116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0">
                    <a:moveTo>
                      <a:pt x="0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23" y="12"/>
                    </a:lnTo>
                    <a:lnTo>
                      <a:pt x="40" y="19"/>
                    </a:lnTo>
                    <a:lnTo>
                      <a:pt x="57" y="27"/>
                    </a:lnTo>
                    <a:lnTo>
                      <a:pt x="76" y="35"/>
                    </a:lnTo>
                    <a:lnTo>
                      <a:pt x="96" y="43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0" y="50"/>
                    </a:lnTo>
                    <a:lnTo>
                      <a:pt x="101" y="49"/>
                    </a:lnTo>
                    <a:lnTo>
                      <a:pt x="89" y="46"/>
                    </a:lnTo>
                    <a:lnTo>
                      <a:pt x="74" y="42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63">
                <a:extLst>
                  <a:ext uri="{FF2B5EF4-FFF2-40B4-BE49-F238E27FC236}">
                    <a16:creationId xmlns:a16="http://schemas.microsoft.com/office/drawing/2014/main" id="{5FE28BF1-ECF9-4C71-8E6C-B0AF2E783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1137"/>
                <a:ext cx="58" cy="25"/>
              </a:xfrm>
              <a:custGeom>
                <a:avLst/>
                <a:gdLst>
                  <a:gd name="T0" fmla="*/ 0 w 117"/>
                  <a:gd name="T1" fmla="*/ 0 h 50"/>
                  <a:gd name="T2" fmla="*/ 4 w 117"/>
                  <a:gd name="T3" fmla="*/ 1 h 50"/>
                  <a:gd name="T4" fmla="*/ 12 w 117"/>
                  <a:gd name="T5" fmla="*/ 5 h 50"/>
                  <a:gd name="T6" fmla="*/ 23 w 117"/>
                  <a:gd name="T7" fmla="*/ 11 h 50"/>
                  <a:gd name="T8" fmla="*/ 39 w 117"/>
                  <a:gd name="T9" fmla="*/ 18 h 50"/>
                  <a:gd name="T10" fmla="*/ 58 w 117"/>
                  <a:gd name="T11" fmla="*/ 26 h 50"/>
                  <a:gd name="T12" fmla="*/ 77 w 117"/>
                  <a:gd name="T13" fmla="*/ 35 h 50"/>
                  <a:gd name="T14" fmla="*/ 97 w 117"/>
                  <a:gd name="T15" fmla="*/ 43 h 50"/>
                  <a:gd name="T16" fmla="*/ 117 w 117"/>
                  <a:gd name="T17" fmla="*/ 50 h 50"/>
                  <a:gd name="T18" fmla="*/ 115 w 117"/>
                  <a:gd name="T19" fmla="*/ 50 h 50"/>
                  <a:gd name="T20" fmla="*/ 110 w 117"/>
                  <a:gd name="T21" fmla="*/ 50 h 50"/>
                  <a:gd name="T22" fmla="*/ 102 w 117"/>
                  <a:gd name="T23" fmla="*/ 48 h 50"/>
                  <a:gd name="T24" fmla="*/ 90 w 117"/>
                  <a:gd name="T25" fmla="*/ 46 h 50"/>
                  <a:gd name="T26" fmla="*/ 74 w 117"/>
                  <a:gd name="T27" fmla="*/ 42 h 50"/>
                  <a:gd name="T28" fmla="*/ 54 w 117"/>
                  <a:gd name="T29" fmla="*/ 36 h 50"/>
                  <a:gd name="T30" fmla="*/ 30 w 117"/>
                  <a:gd name="T31" fmla="*/ 28 h 50"/>
                  <a:gd name="T32" fmla="*/ 1 w 117"/>
                  <a:gd name="T33" fmla="*/ 17 h 50"/>
                  <a:gd name="T34" fmla="*/ 0 w 117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0">
                    <a:moveTo>
                      <a:pt x="0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8" y="26"/>
                    </a:lnTo>
                    <a:lnTo>
                      <a:pt x="77" y="35"/>
                    </a:lnTo>
                    <a:lnTo>
                      <a:pt x="97" y="43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0" y="50"/>
                    </a:lnTo>
                    <a:lnTo>
                      <a:pt x="102" y="48"/>
                    </a:lnTo>
                    <a:lnTo>
                      <a:pt x="90" y="46"/>
                    </a:lnTo>
                    <a:lnTo>
                      <a:pt x="74" y="42"/>
                    </a:lnTo>
                    <a:lnTo>
                      <a:pt x="54" y="36"/>
                    </a:lnTo>
                    <a:lnTo>
                      <a:pt x="30" y="28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64">
                <a:extLst>
                  <a:ext uri="{FF2B5EF4-FFF2-40B4-BE49-F238E27FC236}">
                    <a16:creationId xmlns:a16="http://schemas.microsoft.com/office/drawing/2014/main" id="{1A9FFBEE-74E6-4C96-B1EB-ABB64CBE9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157"/>
                <a:ext cx="57" cy="25"/>
              </a:xfrm>
              <a:custGeom>
                <a:avLst/>
                <a:gdLst>
                  <a:gd name="T0" fmla="*/ 0 w 115"/>
                  <a:gd name="T1" fmla="*/ 0 h 49"/>
                  <a:gd name="T2" fmla="*/ 3 w 115"/>
                  <a:gd name="T3" fmla="*/ 1 h 49"/>
                  <a:gd name="T4" fmla="*/ 12 w 115"/>
                  <a:gd name="T5" fmla="*/ 6 h 49"/>
                  <a:gd name="T6" fmla="*/ 23 w 115"/>
                  <a:gd name="T7" fmla="*/ 11 h 49"/>
                  <a:gd name="T8" fmla="*/ 39 w 115"/>
                  <a:gd name="T9" fmla="*/ 18 h 49"/>
                  <a:gd name="T10" fmla="*/ 56 w 115"/>
                  <a:gd name="T11" fmla="*/ 26 h 49"/>
                  <a:gd name="T12" fmla="*/ 76 w 115"/>
                  <a:gd name="T13" fmla="*/ 34 h 49"/>
                  <a:gd name="T14" fmla="*/ 96 w 115"/>
                  <a:gd name="T15" fmla="*/ 43 h 49"/>
                  <a:gd name="T16" fmla="*/ 115 w 115"/>
                  <a:gd name="T17" fmla="*/ 49 h 49"/>
                  <a:gd name="T18" fmla="*/ 114 w 115"/>
                  <a:gd name="T19" fmla="*/ 49 h 49"/>
                  <a:gd name="T20" fmla="*/ 109 w 115"/>
                  <a:gd name="T21" fmla="*/ 49 h 49"/>
                  <a:gd name="T22" fmla="*/ 100 w 115"/>
                  <a:gd name="T23" fmla="*/ 48 h 49"/>
                  <a:gd name="T24" fmla="*/ 89 w 115"/>
                  <a:gd name="T25" fmla="*/ 46 h 49"/>
                  <a:gd name="T26" fmla="*/ 74 w 115"/>
                  <a:gd name="T27" fmla="*/ 41 h 49"/>
                  <a:gd name="T28" fmla="*/ 53 w 115"/>
                  <a:gd name="T29" fmla="*/ 36 h 49"/>
                  <a:gd name="T30" fmla="*/ 30 w 115"/>
                  <a:gd name="T31" fmla="*/ 28 h 49"/>
                  <a:gd name="T32" fmla="*/ 1 w 115"/>
                  <a:gd name="T33" fmla="*/ 16 h 49"/>
                  <a:gd name="T34" fmla="*/ 0 w 115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49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6" y="26"/>
                    </a:lnTo>
                    <a:lnTo>
                      <a:pt x="76" y="34"/>
                    </a:lnTo>
                    <a:lnTo>
                      <a:pt x="96" y="43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09" y="49"/>
                    </a:lnTo>
                    <a:lnTo>
                      <a:pt x="100" y="48"/>
                    </a:lnTo>
                    <a:lnTo>
                      <a:pt x="89" y="46"/>
                    </a:lnTo>
                    <a:lnTo>
                      <a:pt x="74" y="41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65">
                <a:extLst>
                  <a:ext uri="{FF2B5EF4-FFF2-40B4-BE49-F238E27FC236}">
                    <a16:creationId xmlns:a16="http://schemas.microsoft.com/office/drawing/2014/main" id="{0E67B72C-1A88-4FD3-8DE9-080376E3C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1177"/>
                <a:ext cx="58" cy="25"/>
              </a:xfrm>
              <a:custGeom>
                <a:avLst/>
                <a:gdLst>
                  <a:gd name="T0" fmla="*/ 0 w 116"/>
                  <a:gd name="T1" fmla="*/ 0 h 51"/>
                  <a:gd name="T2" fmla="*/ 3 w 116"/>
                  <a:gd name="T3" fmla="*/ 1 h 51"/>
                  <a:gd name="T4" fmla="*/ 11 w 116"/>
                  <a:gd name="T5" fmla="*/ 6 h 51"/>
                  <a:gd name="T6" fmla="*/ 23 w 116"/>
                  <a:gd name="T7" fmla="*/ 12 h 51"/>
                  <a:gd name="T8" fmla="*/ 39 w 116"/>
                  <a:gd name="T9" fmla="*/ 18 h 51"/>
                  <a:gd name="T10" fmla="*/ 57 w 116"/>
                  <a:gd name="T11" fmla="*/ 27 h 51"/>
                  <a:gd name="T12" fmla="*/ 77 w 116"/>
                  <a:gd name="T13" fmla="*/ 36 h 51"/>
                  <a:gd name="T14" fmla="*/ 96 w 116"/>
                  <a:gd name="T15" fmla="*/ 44 h 51"/>
                  <a:gd name="T16" fmla="*/ 116 w 116"/>
                  <a:gd name="T17" fmla="*/ 51 h 51"/>
                  <a:gd name="T18" fmla="*/ 115 w 116"/>
                  <a:gd name="T19" fmla="*/ 51 h 51"/>
                  <a:gd name="T20" fmla="*/ 109 w 116"/>
                  <a:gd name="T21" fmla="*/ 51 h 51"/>
                  <a:gd name="T22" fmla="*/ 101 w 116"/>
                  <a:gd name="T23" fmla="*/ 48 h 51"/>
                  <a:gd name="T24" fmla="*/ 90 w 116"/>
                  <a:gd name="T25" fmla="*/ 46 h 51"/>
                  <a:gd name="T26" fmla="*/ 73 w 116"/>
                  <a:gd name="T27" fmla="*/ 43 h 51"/>
                  <a:gd name="T28" fmla="*/ 54 w 116"/>
                  <a:gd name="T29" fmla="*/ 37 h 51"/>
                  <a:gd name="T30" fmla="*/ 30 w 116"/>
                  <a:gd name="T31" fmla="*/ 29 h 51"/>
                  <a:gd name="T32" fmla="*/ 1 w 116"/>
                  <a:gd name="T33" fmla="*/ 17 h 51"/>
                  <a:gd name="T34" fmla="*/ 0 w 116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1">
                    <a:moveTo>
                      <a:pt x="0" y="0"/>
                    </a:moveTo>
                    <a:lnTo>
                      <a:pt x="3" y="1"/>
                    </a:lnTo>
                    <a:lnTo>
                      <a:pt x="11" y="6"/>
                    </a:lnTo>
                    <a:lnTo>
                      <a:pt x="23" y="12"/>
                    </a:lnTo>
                    <a:lnTo>
                      <a:pt x="39" y="18"/>
                    </a:lnTo>
                    <a:lnTo>
                      <a:pt x="57" y="27"/>
                    </a:lnTo>
                    <a:lnTo>
                      <a:pt x="77" y="36"/>
                    </a:lnTo>
                    <a:lnTo>
                      <a:pt x="96" y="44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09" y="51"/>
                    </a:lnTo>
                    <a:lnTo>
                      <a:pt x="101" y="48"/>
                    </a:lnTo>
                    <a:lnTo>
                      <a:pt x="90" y="46"/>
                    </a:lnTo>
                    <a:lnTo>
                      <a:pt x="73" y="43"/>
                    </a:lnTo>
                    <a:lnTo>
                      <a:pt x="54" y="37"/>
                    </a:lnTo>
                    <a:lnTo>
                      <a:pt x="30" y="29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79">
                <a:extLst>
                  <a:ext uri="{FF2B5EF4-FFF2-40B4-BE49-F238E27FC236}">
                    <a16:creationId xmlns:a16="http://schemas.microsoft.com/office/drawing/2014/main" id="{3CB78DD9-32A2-47E0-9CBD-D3B188C88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953"/>
                <a:ext cx="1049" cy="751"/>
              </a:xfrm>
              <a:custGeom>
                <a:avLst/>
                <a:gdLst>
                  <a:gd name="T0" fmla="*/ 129 w 2099"/>
                  <a:gd name="T1" fmla="*/ 794 h 1501"/>
                  <a:gd name="T2" fmla="*/ 164 w 2099"/>
                  <a:gd name="T3" fmla="*/ 789 h 1501"/>
                  <a:gd name="T4" fmla="*/ 225 w 2099"/>
                  <a:gd name="T5" fmla="*/ 788 h 1501"/>
                  <a:gd name="T6" fmla="*/ 295 w 2099"/>
                  <a:gd name="T7" fmla="*/ 801 h 1501"/>
                  <a:gd name="T8" fmla="*/ 361 w 2099"/>
                  <a:gd name="T9" fmla="*/ 838 h 1501"/>
                  <a:gd name="T10" fmla="*/ 403 w 2099"/>
                  <a:gd name="T11" fmla="*/ 908 h 1501"/>
                  <a:gd name="T12" fmla="*/ 385 w 2099"/>
                  <a:gd name="T13" fmla="*/ 1044 h 1501"/>
                  <a:gd name="T14" fmla="*/ 307 w 2099"/>
                  <a:gd name="T15" fmla="*/ 1105 h 1501"/>
                  <a:gd name="T16" fmla="*/ 286 w 2099"/>
                  <a:gd name="T17" fmla="*/ 1128 h 1501"/>
                  <a:gd name="T18" fmla="*/ 338 w 2099"/>
                  <a:gd name="T19" fmla="*/ 1280 h 1501"/>
                  <a:gd name="T20" fmla="*/ 389 w 2099"/>
                  <a:gd name="T21" fmla="*/ 1463 h 1501"/>
                  <a:gd name="T22" fmla="*/ 404 w 2099"/>
                  <a:gd name="T23" fmla="*/ 1497 h 1501"/>
                  <a:gd name="T24" fmla="*/ 457 w 2099"/>
                  <a:gd name="T25" fmla="*/ 1472 h 1501"/>
                  <a:gd name="T26" fmla="*/ 550 w 2099"/>
                  <a:gd name="T27" fmla="*/ 1432 h 1501"/>
                  <a:gd name="T28" fmla="*/ 675 w 2099"/>
                  <a:gd name="T29" fmla="*/ 1378 h 1501"/>
                  <a:gd name="T30" fmla="*/ 832 w 2099"/>
                  <a:gd name="T31" fmla="*/ 1313 h 1501"/>
                  <a:gd name="T32" fmla="*/ 1011 w 2099"/>
                  <a:gd name="T33" fmla="*/ 1243 h 1501"/>
                  <a:gd name="T34" fmla="*/ 1211 w 2099"/>
                  <a:gd name="T35" fmla="*/ 1168 h 1501"/>
                  <a:gd name="T36" fmla="*/ 1425 w 2099"/>
                  <a:gd name="T37" fmla="*/ 1093 h 1501"/>
                  <a:gd name="T38" fmla="*/ 1647 w 2099"/>
                  <a:gd name="T39" fmla="*/ 1021 h 1501"/>
                  <a:gd name="T40" fmla="*/ 1873 w 2099"/>
                  <a:gd name="T41" fmla="*/ 955 h 1501"/>
                  <a:gd name="T42" fmla="*/ 2099 w 2099"/>
                  <a:gd name="T43" fmla="*/ 900 h 1501"/>
                  <a:gd name="T44" fmla="*/ 1910 w 2099"/>
                  <a:gd name="T45" fmla="*/ 584 h 1501"/>
                  <a:gd name="T46" fmla="*/ 1870 w 2099"/>
                  <a:gd name="T47" fmla="*/ 595 h 1501"/>
                  <a:gd name="T48" fmla="*/ 1810 w 2099"/>
                  <a:gd name="T49" fmla="*/ 604 h 1501"/>
                  <a:gd name="T50" fmla="*/ 1743 w 2099"/>
                  <a:gd name="T51" fmla="*/ 599 h 1501"/>
                  <a:gd name="T52" fmla="*/ 1685 w 2099"/>
                  <a:gd name="T53" fmla="*/ 570 h 1501"/>
                  <a:gd name="T54" fmla="*/ 1647 w 2099"/>
                  <a:gd name="T55" fmla="*/ 489 h 1501"/>
                  <a:gd name="T56" fmla="*/ 1681 w 2099"/>
                  <a:gd name="T57" fmla="*/ 379 h 1501"/>
                  <a:gd name="T58" fmla="*/ 1737 w 2099"/>
                  <a:gd name="T59" fmla="*/ 324 h 1501"/>
                  <a:gd name="T60" fmla="*/ 1716 w 2099"/>
                  <a:gd name="T61" fmla="*/ 277 h 1501"/>
                  <a:gd name="T62" fmla="*/ 1624 w 2099"/>
                  <a:gd name="T63" fmla="*/ 122 h 1501"/>
                  <a:gd name="T64" fmla="*/ 1567 w 2099"/>
                  <a:gd name="T65" fmla="*/ 0 h 1501"/>
                  <a:gd name="T66" fmla="*/ 1553 w 2099"/>
                  <a:gd name="T67" fmla="*/ 9 h 1501"/>
                  <a:gd name="T68" fmla="*/ 1511 w 2099"/>
                  <a:gd name="T69" fmla="*/ 36 h 1501"/>
                  <a:gd name="T70" fmla="*/ 1442 w 2099"/>
                  <a:gd name="T71" fmla="*/ 76 h 1501"/>
                  <a:gd name="T72" fmla="*/ 1346 w 2099"/>
                  <a:gd name="T73" fmla="*/ 126 h 1501"/>
                  <a:gd name="T74" fmla="*/ 1221 w 2099"/>
                  <a:gd name="T75" fmla="*/ 182 h 1501"/>
                  <a:gd name="T76" fmla="*/ 1069 w 2099"/>
                  <a:gd name="T77" fmla="*/ 241 h 1501"/>
                  <a:gd name="T78" fmla="*/ 889 w 2099"/>
                  <a:gd name="T79" fmla="*/ 298 h 1501"/>
                  <a:gd name="T80" fmla="*/ 683 w 2099"/>
                  <a:gd name="T81" fmla="*/ 353 h 1501"/>
                  <a:gd name="T82" fmla="*/ 449 w 2099"/>
                  <a:gd name="T83" fmla="*/ 399 h 1501"/>
                  <a:gd name="T84" fmla="*/ 189 w 2099"/>
                  <a:gd name="T85" fmla="*/ 433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9" h="1501">
                    <a:moveTo>
                      <a:pt x="0" y="448"/>
                    </a:moveTo>
                    <a:lnTo>
                      <a:pt x="127" y="794"/>
                    </a:lnTo>
                    <a:lnTo>
                      <a:pt x="129" y="794"/>
                    </a:lnTo>
                    <a:lnTo>
                      <a:pt x="137" y="792"/>
                    </a:lnTo>
                    <a:lnTo>
                      <a:pt x="149" y="790"/>
                    </a:lnTo>
                    <a:lnTo>
                      <a:pt x="164" y="789"/>
                    </a:lnTo>
                    <a:lnTo>
                      <a:pt x="182" y="788"/>
                    </a:lnTo>
                    <a:lnTo>
                      <a:pt x="202" y="787"/>
                    </a:lnTo>
                    <a:lnTo>
                      <a:pt x="225" y="788"/>
                    </a:lnTo>
                    <a:lnTo>
                      <a:pt x="248" y="790"/>
                    </a:lnTo>
                    <a:lnTo>
                      <a:pt x="272" y="794"/>
                    </a:lnTo>
                    <a:lnTo>
                      <a:pt x="295" y="801"/>
                    </a:lnTo>
                    <a:lnTo>
                      <a:pt x="319" y="810"/>
                    </a:lnTo>
                    <a:lnTo>
                      <a:pt x="341" y="822"/>
                    </a:lnTo>
                    <a:lnTo>
                      <a:pt x="361" y="838"/>
                    </a:lnTo>
                    <a:lnTo>
                      <a:pt x="378" y="856"/>
                    </a:lnTo>
                    <a:lnTo>
                      <a:pt x="393" y="880"/>
                    </a:lnTo>
                    <a:lnTo>
                      <a:pt x="403" y="908"/>
                    </a:lnTo>
                    <a:lnTo>
                      <a:pt x="411" y="963"/>
                    </a:lnTo>
                    <a:lnTo>
                      <a:pt x="403" y="1008"/>
                    </a:lnTo>
                    <a:lnTo>
                      <a:pt x="385" y="1044"/>
                    </a:lnTo>
                    <a:lnTo>
                      <a:pt x="360" y="1072"/>
                    </a:lnTo>
                    <a:lnTo>
                      <a:pt x="332" y="1091"/>
                    </a:lnTo>
                    <a:lnTo>
                      <a:pt x="307" y="1105"/>
                    </a:lnTo>
                    <a:lnTo>
                      <a:pt x="288" y="1112"/>
                    </a:lnTo>
                    <a:lnTo>
                      <a:pt x="281" y="1114"/>
                    </a:lnTo>
                    <a:lnTo>
                      <a:pt x="286" y="1128"/>
                    </a:lnTo>
                    <a:lnTo>
                      <a:pt x="298" y="1165"/>
                    </a:lnTo>
                    <a:lnTo>
                      <a:pt x="317" y="1218"/>
                    </a:lnTo>
                    <a:lnTo>
                      <a:pt x="338" y="1280"/>
                    </a:lnTo>
                    <a:lnTo>
                      <a:pt x="358" y="1347"/>
                    </a:lnTo>
                    <a:lnTo>
                      <a:pt x="377" y="1410"/>
                    </a:lnTo>
                    <a:lnTo>
                      <a:pt x="389" y="1463"/>
                    </a:lnTo>
                    <a:lnTo>
                      <a:pt x="394" y="1501"/>
                    </a:lnTo>
                    <a:lnTo>
                      <a:pt x="396" y="1500"/>
                    </a:lnTo>
                    <a:lnTo>
                      <a:pt x="404" y="1497"/>
                    </a:lnTo>
                    <a:lnTo>
                      <a:pt x="417" y="1491"/>
                    </a:lnTo>
                    <a:lnTo>
                      <a:pt x="434" y="1483"/>
                    </a:lnTo>
                    <a:lnTo>
                      <a:pt x="457" y="1472"/>
                    </a:lnTo>
                    <a:lnTo>
                      <a:pt x="484" y="1461"/>
                    </a:lnTo>
                    <a:lnTo>
                      <a:pt x="514" y="1447"/>
                    </a:lnTo>
                    <a:lnTo>
                      <a:pt x="550" y="1432"/>
                    </a:lnTo>
                    <a:lnTo>
                      <a:pt x="588" y="1416"/>
                    </a:lnTo>
                    <a:lnTo>
                      <a:pt x="630" y="1398"/>
                    </a:lnTo>
                    <a:lnTo>
                      <a:pt x="675" y="1378"/>
                    </a:lnTo>
                    <a:lnTo>
                      <a:pt x="725" y="1357"/>
                    </a:lnTo>
                    <a:lnTo>
                      <a:pt x="777" y="1337"/>
                    </a:lnTo>
                    <a:lnTo>
                      <a:pt x="832" y="1313"/>
                    </a:lnTo>
                    <a:lnTo>
                      <a:pt x="889" y="1290"/>
                    </a:lnTo>
                    <a:lnTo>
                      <a:pt x="949" y="1267"/>
                    </a:lnTo>
                    <a:lnTo>
                      <a:pt x="1011" y="1243"/>
                    </a:lnTo>
                    <a:lnTo>
                      <a:pt x="1076" y="1218"/>
                    </a:lnTo>
                    <a:lnTo>
                      <a:pt x="1143" y="1194"/>
                    </a:lnTo>
                    <a:lnTo>
                      <a:pt x="1211" y="1168"/>
                    </a:lnTo>
                    <a:lnTo>
                      <a:pt x="1281" y="1143"/>
                    </a:lnTo>
                    <a:lnTo>
                      <a:pt x="1352" y="1118"/>
                    </a:lnTo>
                    <a:lnTo>
                      <a:pt x="1425" y="1093"/>
                    </a:lnTo>
                    <a:lnTo>
                      <a:pt x="1499" y="1069"/>
                    </a:lnTo>
                    <a:lnTo>
                      <a:pt x="1572" y="1045"/>
                    </a:lnTo>
                    <a:lnTo>
                      <a:pt x="1647" y="1021"/>
                    </a:lnTo>
                    <a:lnTo>
                      <a:pt x="1722" y="999"/>
                    </a:lnTo>
                    <a:lnTo>
                      <a:pt x="1798" y="977"/>
                    </a:lnTo>
                    <a:lnTo>
                      <a:pt x="1873" y="955"/>
                    </a:lnTo>
                    <a:lnTo>
                      <a:pt x="1949" y="936"/>
                    </a:lnTo>
                    <a:lnTo>
                      <a:pt x="2024" y="917"/>
                    </a:lnTo>
                    <a:lnTo>
                      <a:pt x="2099" y="900"/>
                    </a:lnTo>
                    <a:lnTo>
                      <a:pt x="1919" y="581"/>
                    </a:lnTo>
                    <a:lnTo>
                      <a:pt x="1917" y="582"/>
                    </a:lnTo>
                    <a:lnTo>
                      <a:pt x="1910" y="584"/>
                    </a:lnTo>
                    <a:lnTo>
                      <a:pt x="1900" y="586"/>
                    </a:lnTo>
                    <a:lnTo>
                      <a:pt x="1886" y="591"/>
                    </a:lnTo>
                    <a:lnTo>
                      <a:pt x="1870" y="595"/>
                    </a:lnTo>
                    <a:lnTo>
                      <a:pt x="1851" y="598"/>
                    </a:lnTo>
                    <a:lnTo>
                      <a:pt x="1830" y="601"/>
                    </a:lnTo>
                    <a:lnTo>
                      <a:pt x="1810" y="604"/>
                    </a:lnTo>
                    <a:lnTo>
                      <a:pt x="1787" y="604"/>
                    </a:lnTo>
                    <a:lnTo>
                      <a:pt x="1765" y="603"/>
                    </a:lnTo>
                    <a:lnTo>
                      <a:pt x="1743" y="599"/>
                    </a:lnTo>
                    <a:lnTo>
                      <a:pt x="1722" y="593"/>
                    </a:lnTo>
                    <a:lnTo>
                      <a:pt x="1703" y="584"/>
                    </a:lnTo>
                    <a:lnTo>
                      <a:pt x="1685" y="570"/>
                    </a:lnTo>
                    <a:lnTo>
                      <a:pt x="1670" y="554"/>
                    </a:lnTo>
                    <a:lnTo>
                      <a:pt x="1659" y="533"/>
                    </a:lnTo>
                    <a:lnTo>
                      <a:pt x="1647" y="489"/>
                    </a:lnTo>
                    <a:lnTo>
                      <a:pt x="1650" y="447"/>
                    </a:lnTo>
                    <a:lnTo>
                      <a:pt x="1661" y="410"/>
                    </a:lnTo>
                    <a:lnTo>
                      <a:pt x="1681" y="379"/>
                    </a:lnTo>
                    <a:lnTo>
                      <a:pt x="1703" y="354"/>
                    </a:lnTo>
                    <a:lnTo>
                      <a:pt x="1722" y="335"/>
                    </a:lnTo>
                    <a:lnTo>
                      <a:pt x="1737" y="324"/>
                    </a:lnTo>
                    <a:lnTo>
                      <a:pt x="1743" y="319"/>
                    </a:lnTo>
                    <a:lnTo>
                      <a:pt x="1736" y="308"/>
                    </a:lnTo>
                    <a:lnTo>
                      <a:pt x="1716" y="277"/>
                    </a:lnTo>
                    <a:lnTo>
                      <a:pt x="1689" y="230"/>
                    </a:lnTo>
                    <a:lnTo>
                      <a:pt x="1657" y="177"/>
                    </a:lnTo>
                    <a:lnTo>
                      <a:pt x="1624" y="122"/>
                    </a:lnTo>
                    <a:lnTo>
                      <a:pt x="1597" y="70"/>
                    </a:lnTo>
                    <a:lnTo>
                      <a:pt x="1576" y="28"/>
                    </a:lnTo>
                    <a:lnTo>
                      <a:pt x="1567" y="0"/>
                    </a:lnTo>
                    <a:lnTo>
                      <a:pt x="1566" y="1"/>
                    </a:lnTo>
                    <a:lnTo>
                      <a:pt x="1561" y="5"/>
                    </a:lnTo>
                    <a:lnTo>
                      <a:pt x="1553" y="9"/>
                    </a:lnTo>
                    <a:lnTo>
                      <a:pt x="1543" y="17"/>
                    </a:lnTo>
                    <a:lnTo>
                      <a:pt x="1529" y="25"/>
                    </a:lnTo>
                    <a:lnTo>
                      <a:pt x="1511" y="36"/>
                    </a:lnTo>
                    <a:lnTo>
                      <a:pt x="1491" y="48"/>
                    </a:lnTo>
                    <a:lnTo>
                      <a:pt x="1468" y="61"/>
                    </a:lnTo>
                    <a:lnTo>
                      <a:pt x="1442" y="76"/>
                    </a:lnTo>
                    <a:lnTo>
                      <a:pt x="1412" y="92"/>
                    </a:lnTo>
                    <a:lnTo>
                      <a:pt x="1380" y="108"/>
                    </a:lnTo>
                    <a:lnTo>
                      <a:pt x="1346" y="126"/>
                    </a:lnTo>
                    <a:lnTo>
                      <a:pt x="1306" y="144"/>
                    </a:lnTo>
                    <a:lnTo>
                      <a:pt x="1265" y="162"/>
                    </a:lnTo>
                    <a:lnTo>
                      <a:pt x="1221" y="182"/>
                    </a:lnTo>
                    <a:lnTo>
                      <a:pt x="1173" y="202"/>
                    </a:lnTo>
                    <a:lnTo>
                      <a:pt x="1122" y="221"/>
                    </a:lnTo>
                    <a:lnTo>
                      <a:pt x="1069" y="241"/>
                    </a:lnTo>
                    <a:lnTo>
                      <a:pt x="1013" y="260"/>
                    </a:lnTo>
                    <a:lnTo>
                      <a:pt x="953" y="280"/>
                    </a:lnTo>
                    <a:lnTo>
                      <a:pt x="889" y="298"/>
                    </a:lnTo>
                    <a:lnTo>
                      <a:pt x="824" y="317"/>
                    </a:lnTo>
                    <a:lnTo>
                      <a:pt x="755" y="335"/>
                    </a:lnTo>
                    <a:lnTo>
                      <a:pt x="683" y="353"/>
                    </a:lnTo>
                    <a:lnTo>
                      <a:pt x="608" y="369"/>
                    </a:lnTo>
                    <a:lnTo>
                      <a:pt x="530" y="384"/>
                    </a:lnTo>
                    <a:lnTo>
                      <a:pt x="449" y="399"/>
                    </a:lnTo>
                    <a:lnTo>
                      <a:pt x="365" y="411"/>
                    </a:lnTo>
                    <a:lnTo>
                      <a:pt x="279" y="423"/>
                    </a:lnTo>
                    <a:lnTo>
                      <a:pt x="189" y="433"/>
                    </a:lnTo>
                    <a:lnTo>
                      <a:pt x="96" y="441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80">
                <a:extLst>
                  <a:ext uri="{FF2B5EF4-FFF2-40B4-BE49-F238E27FC236}">
                    <a16:creationId xmlns:a16="http://schemas.microsoft.com/office/drawing/2014/main" id="{086C00F6-1905-40EA-A003-D316BDD13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973"/>
                <a:ext cx="999" cy="711"/>
              </a:xfrm>
              <a:custGeom>
                <a:avLst/>
                <a:gdLst>
                  <a:gd name="T0" fmla="*/ 1971 w 1997"/>
                  <a:gd name="T1" fmla="*/ 805 h 1422"/>
                  <a:gd name="T2" fmla="*/ 1881 w 1997"/>
                  <a:gd name="T3" fmla="*/ 648 h 1422"/>
                  <a:gd name="T4" fmla="*/ 1823 w 1997"/>
                  <a:gd name="T5" fmla="*/ 545 h 1422"/>
                  <a:gd name="T6" fmla="*/ 1805 w 1997"/>
                  <a:gd name="T7" fmla="*/ 548 h 1422"/>
                  <a:gd name="T8" fmla="*/ 1760 w 1997"/>
                  <a:gd name="T9" fmla="*/ 556 h 1422"/>
                  <a:gd name="T10" fmla="*/ 1702 w 1997"/>
                  <a:gd name="T11" fmla="*/ 557 h 1422"/>
                  <a:gd name="T12" fmla="*/ 1643 w 1997"/>
                  <a:gd name="T13" fmla="*/ 544 h 1422"/>
                  <a:gd name="T14" fmla="*/ 1596 w 1997"/>
                  <a:gd name="T15" fmla="*/ 506 h 1422"/>
                  <a:gd name="T16" fmla="*/ 1575 w 1997"/>
                  <a:gd name="T17" fmla="*/ 406 h 1422"/>
                  <a:gd name="T18" fmla="*/ 1620 w 1997"/>
                  <a:gd name="T19" fmla="*/ 316 h 1422"/>
                  <a:gd name="T20" fmla="*/ 1656 w 1997"/>
                  <a:gd name="T21" fmla="*/ 279 h 1422"/>
                  <a:gd name="T22" fmla="*/ 1605 w 1997"/>
                  <a:gd name="T23" fmla="*/ 202 h 1422"/>
                  <a:gd name="T24" fmla="*/ 1519 w 1997"/>
                  <a:gd name="T25" fmla="*/ 61 h 1422"/>
                  <a:gd name="T26" fmla="*/ 1483 w 1997"/>
                  <a:gd name="T27" fmla="*/ 2 h 1422"/>
                  <a:gd name="T28" fmla="*/ 1458 w 1997"/>
                  <a:gd name="T29" fmla="*/ 18 h 1422"/>
                  <a:gd name="T30" fmla="*/ 1406 w 1997"/>
                  <a:gd name="T31" fmla="*/ 49 h 1422"/>
                  <a:gd name="T32" fmla="*/ 1329 w 1997"/>
                  <a:gd name="T33" fmla="*/ 89 h 1422"/>
                  <a:gd name="T34" fmla="*/ 1226 w 1997"/>
                  <a:gd name="T35" fmla="*/ 139 h 1422"/>
                  <a:gd name="T36" fmla="*/ 1099 w 1997"/>
                  <a:gd name="T37" fmla="*/ 192 h 1422"/>
                  <a:gd name="T38" fmla="*/ 945 w 1997"/>
                  <a:gd name="T39" fmla="*/ 247 h 1422"/>
                  <a:gd name="T40" fmla="*/ 768 w 1997"/>
                  <a:gd name="T41" fmla="*/ 299 h 1422"/>
                  <a:gd name="T42" fmla="*/ 566 w 1997"/>
                  <a:gd name="T43" fmla="*/ 347 h 1422"/>
                  <a:gd name="T44" fmla="*/ 339 w 1997"/>
                  <a:gd name="T45" fmla="*/ 386 h 1422"/>
                  <a:gd name="T46" fmla="*/ 88 w 1997"/>
                  <a:gd name="T47" fmla="*/ 415 h 1422"/>
                  <a:gd name="T48" fmla="*/ 18 w 1997"/>
                  <a:gd name="T49" fmla="*/ 470 h 1422"/>
                  <a:gd name="T50" fmla="*/ 78 w 1997"/>
                  <a:gd name="T51" fmla="*/ 637 h 1422"/>
                  <a:gd name="T52" fmla="*/ 117 w 1997"/>
                  <a:gd name="T53" fmla="*/ 743 h 1422"/>
                  <a:gd name="T54" fmla="*/ 137 w 1997"/>
                  <a:gd name="T55" fmla="*/ 743 h 1422"/>
                  <a:gd name="T56" fmla="*/ 185 w 1997"/>
                  <a:gd name="T57" fmla="*/ 742 h 1422"/>
                  <a:gd name="T58" fmla="*/ 248 w 1997"/>
                  <a:gd name="T59" fmla="*/ 752 h 1422"/>
                  <a:gd name="T60" fmla="*/ 311 w 1997"/>
                  <a:gd name="T61" fmla="*/ 779 h 1422"/>
                  <a:gd name="T62" fmla="*/ 357 w 1997"/>
                  <a:gd name="T63" fmla="*/ 833 h 1422"/>
                  <a:gd name="T64" fmla="*/ 368 w 1997"/>
                  <a:gd name="T65" fmla="*/ 952 h 1422"/>
                  <a:gd name="T66" fmla="*/ 306 w 1997"/>
                  <a:gd name="T67" fmla="*/ 1030 h 1422"/>
                  <a:gd name="T68" fmla="*/ 262 w 1997"/>
                  <a:gd name="T69" fmla="*/ 1056 h 1422"/>
                  <a:gd name="T70" fmla="*/ 295 w 1997"/>
                  <a:gd name="T71" fmla="*/ 1156 h 1422"/>
                  <a:gd name="T72" fmla="*/ 348 w 1997"/>
                  <a:gd name="T73" fmla="*/ 1336 h 1422"/>
                  <a:gd name="T74" fmla="*/ 366 w 1997"/>
                  <a:gd name="T75" fmla="*/ 1421 h 1422"/>
                  <a:gd name="T76" fmla="*/ 404 w 1997"/>
                  <a:gd name="T77" fmla="*/ 1404 h 1422"/>
                  <a:gd name="T78" fmla="*/ 482 w 1997"/>
                  <a:gd name="T79" fmla="*/ 1370 h 1422"/>
                  <a:gd name="T80" fmla="*/ 595 w 1997"/>
                  <a:gd name="T81" fmla="*/ 1322 h 1422"/>
                  <a:gd name="T82" fmla="*/ 738 w 1997"/>
                  <a:gd name="T83" fmla="*/ 1263 h 1422"/>
                  <a:gd name="T84" fmla="*/ 906 w 1997"/>
                  <a:gd name="T85" fmla="*/ 1196 h 1422"/>
                  <a:gd name="T86" fmla="*/ 1093 w 1997"/>
                  <a:gd name="T87" fmla="*/ 1125 h 1422"/>
                  <a:gd name="T88" fmla="*/ 1294 w 1997"/>
                  <a:gd name="T89" fmla="*/ 1053 h 1422"/>
                  <a:gd name="T90" fmla="*/ 1504 w 1997"/>
                  <a:gd name="T91" fmla="*/ 984 h 1422"/>
                  <a:gd name="T92" fmla="*/ 1717 w 1997"/>
                  <a:gd name="T93" fmla="*/ 921 h 1422"/>
                  <a:gd name="T94" fmla="*/ 1928 w 1997"/>
                  <a:gd name="T95" fmla="*/ 867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1422">
                    <a:moveTo>
                      <a:pt x="1997" y="851"/>
                    </a:moveTo>
                    <a:lnTo>
                      <a:pt x="1990" y="838"/>
                    </a:lnTo>
                    <a:lnTo>
                      <a:pt x="1971" y="805"/>
                    </a:lnTo>
                    <a:lnTo>
                      <a:pt x="1944" y="757"/>
                    </a:lnTo>
                    <a:lnTo>
                      <a:pt x="1913" y="703"/>
                    </a:lnTo>
                    <a:lnTo>
                      <a:pt x="1881" y="648"/>
                    </a:lnTo>
                    <a:lnTo>
                      <a:pt x="1853" y="598"/>
                    </a:lnTo>
                    <a:lnTo>
                      <a:pt x="1832" y="563"/>
                    </a:lnTo>
                    <a:lnTo>
                      <a:pt x="1823" y="545"/>
                    </a:lnTo>
                    <a:lnTo>
                      <a:pt x="1821" y="545"/>
                    </a:lnTo>
                    <a:lnTo>
                      <a:pt x="1814" y="546"/>
                    </a:lnTo>
                    <a:lnTo>
                      <a:pt x="1805" y="548"/>
                    </a:lnTo>
                    <a:lnTo>
                      <a:pt x="1792" y="551"/>
                    </a:lnTo>
                    <a:lnTo>
                      <a:pt x="1777" y="553"/>
                    </a:lnTo>
                    <a:lnTo>
                      <a:pt x="1760" y="556"/>
                    </a:lnTo>
                    <a:lnTo>
                      <a:pt x="1741" y="557"/>
                    </a:lnTo>
                    <a:lnTo>
                      <a:pt x="1722" y="558"/>
                    </a:lnTo>
                    <a:lnTo>
                      <a:pt x="1702" y="557"/>
                    </a:lnTo>
                    <a:lnTo>
                      <a:pt x="1681" y="555"/>
                    </a:lnTo>
                    <a:lnTo>
                      <a:pt x="1662" y="551"/>
                    </a:lnTo>
                    <a:lnTo>
                      <a:pt x="1643" y="544"/>
                    </a:lnTo>
                    <a:lnTo>
                      <a:pt x="1625" y="535"/>
                    </a:lnTo>
                    <a:lnTo>
                      <a:pt x="1609" y="522"/>
                    </a:lnTo>
                    <a:lnTo>
                      <a:pt x="1596" y="506"/>
                    </a:lnTo>
                    <a:lnTo>
                      <a:pt x="1585" y="487"/>
                    </a:lnTo>
                    <a:lnTo>
                      <a:pt x="1573" y="444"/>
                    </a:lnTo>
                    <a:lnTo>
                      <a:pt x="1575" y="406"/>
                    </a:lnTo>
                    <a:lnTo>
                      <a:pt x="1586" y="371"/>
                    </a:lnTo>
                    <a:lnTo>
                      <a:pt x="1602" y="341"/>
                    </a:lnTo>
                    <a:lnTo>
                      <a:pt x="1620" y="316"/>
                    </a:lnTo>
                    <a:lnTo>
                      <a:pt x="1638" y="298"/>
                    </a:lnTo>
                    <a:lnTo>
                      <a:pt x="1651" y="285"/>
                    </a:lnTo>
                    <a:lnTo>
                      <a:pt x="1656" y="279"/>
                    </a:lnTo>
                    <a:lnTo>
                      <a:pt x="1649" y="269"/>
                    </a:lnTo>
                    <a:lnTo>
                      <a:pt x="1632" y="241"/>
                    </a:lnTo>
                    <a:lnTo>
                      <a:pt x="1605" y="202"/>
                    </a:lnTo>
                    <a:lnTo>
                      <a:pt x="1577" y="155"/>
                    </a:lnTo>
                    <a:lnTo>
                      <a:pt x="1545" y="106"/>
                    </a:lnTo>
                    <a:lnTo>
                      <a:pt x="1519" y="61"/>
                    </a:lnTo>
                    <a:lnTo>
                      <a:pt x="1497" y="23"/>
                    </a:lnTo>
                    <a:lnTo>
                      <a:pt x="1487" y="0"/>
                    </a:lnTo>
                    <a:lnTo>
                      <a:pt x="1483" y="2"/>
                    </a:lnTo>
                    <a:lnTo>
                      <a:pt x="1478" y="6"/>
                    </a:lnTo>
                    <a:lnTo>
                      <a:pt x="1469" y="11"/>
                    </a:lnTo>
                    <a:lnTo>
                      <a:pt x="1458" y="18"/>
                    </a:lnTo>
                    <a:lnTo>
                      <a:pt x="1443" y="27"/>
                    </a:lnTo>
                    <a:lnTo>
                      <a:pt x="1426" y="37"/>
                    </a:lnTo>
                    <a:lnTo>
                      <a:pt x="1406" y="49"/>
                    </a:lnTo>
                    <a:lnTo>
                      <a:pt x="1383" y="61"/>
                    </a:lnTo>
                    <a:lnTo>
                      <a:pt x="1357" y="74"/>
                    </a:lnTo>
                    <a:lnTo>
                      <a:pt x="1329" y="89"/>
                    </a:lnTo>
                    <a:lnTo>
                      <a:pt x="1297" y="105"/>
                    </a:lnTo>
                    <a:lnTo>
                      <a:pt x="1263" y="121"/>
                    </a:lnTo>
                    <a:lnTo>
                      <a:pt x="1226" y="139"/>
                    </a:lnTo>
                    <a:lnTo>
                      <a:pt x="1186" y="156"/>
                    </a:lnTo>
                    <a:lnTo>
                      <a:pt x="1143" y="173"/>
                    </a:lnTo>
                    <a:lnTo>
                      <a:pt x="1099" y="192"/>
                    </a:lnTo>
                    <a:lnTo>
                      <a:pt x="1050" y="210"/>
                    </a:lnTo>
                    <a:lnTo>
                      <a:pt x="999" y="228"/>
                    </a:lnTo>
                    <a:lnTo>
                      <a:pt x="945" y="247"/>
                    </a:lnTo>
                    <a:lnTo>
                      <a:pt x="889" y="264"/>
                    </a:lnTo>
                    <a:lnTo>
                      <a:pt x="830" y="281"/>
                    </a:lnTo>
                    <a:lnTo>
                      <a:pt x="768" y="299"/>
                    </a:lnTo>
                    <a:lnTo>
                      <a:pt x="703" y="316"/>
                    </a:lnTo>
                    <a:lnTo>
                      <a:pt x="637" y="332"/>
                    </a:lnTo>
                    <a:lnTo>
                      <a:pt x="566" y="347"/>
                    </a:lnTo>
                    <a:lnTo>
                      <a:pt x="494" y="361"/>
                    </a:lnTo>
                    <a:lnTo>
                      <a:pt x="418" y="375"/>
                    </a:lnTo>
                    <a:lnTo>
                      <a:pt x="339" y="386"/>
                    </a:lnTo>
                    <a:lnTo>
                      <a:pt x="259" y="398"/>
                    </a:lnTo>
                    <a:lnTo>
                      <a:pt x="175" y="407"/>
                    </a:lnTo>
                    <a:lnTo>
                      <a:pt x="88" y="415"/>
                    </a:lnTo>
                    <a:lnTo>
                      <a:pt x="0" y="421"/>
                    </a:lnTo>
                    <a:lnTo>
                      <a:pt x="4" y="435"/>
                    </a:lnTo>
                    <a:lnTo>
                      <a:pt x="18" y="470"/>
                    </a:lnTo>
                    <a:lnTo>
                      <a:pt x="35" y="520"/>
                    </a:lnTo>
                    <a:lnTo>
                      <a:pt x="57" y="579"/>
                    </a:lnTo>
                    <a:lnTo>
                      <a:pt x="78" y="637"/>
                    </a:lnTo>
                    <a:lnTo>
                      <a:pt x="98" y="689"/>
                    </a:lnTo>
                    <a:lnTo>
                      <a:pt x="111" y="727"/>
                    </a:lnTo>
                    <a:lnTo>
                      <a:pt x="117" y="743"/>
                    </a:lnTo>
                    <a:lnTo>
                      <a:pt x="119" y="743"/>
                    </a:lnTo>
                    <a:lnTo>
                      <a:pt x="126" y="743"/>
                    </a:lnTo>
                    <a:lnTo>
                      <a:pt x="137" y="743"/>
                    </a:lnTo>
                    <a:lnTo>
                      <a:pt x="151" y="742"/>
                    </a:lnTo>
                    <a:lnTo>
                      <a:pt x="167" y="742"/>
                    </a:lnTo>
                    <a:lnTo>
                      <a:pt x="185" y="742"/>
                    </a:lnTo>
                    <a:lnTo>
                      <a:pt x="206" y="745"/>
                    </a:lnTo>
                    <a:lnTo>
                      <a:pt x="227" y="747"/>
                    </a:lnTo>
                    <a:lnTo>
                      <a:pt x="248" y="752"/>
                    </a:lnTo>
                    <a:lnTo>
                      <a:pt x="269" y="758"/>
                    </a:lnTo>
                    <a:lnTo>
                      <a:pt x="290" y="768"/>
                    </a:lnTo>
                    <a:lnTo>
                      <a:pt x="311" y="779"/>
                    </a:lnTo>
                    <a:lnTo>
                      <a:pt x="328" y="794"/>
                    </a:lnTo>
                    <a:lnTo>
                      <a:pt x="344" y="811"/>
                    </a:lnTo>
                    <a:lnTo>
                      <a:pt x="357" y="833"/>
                    </a:lnTo>
                    <a:lnTo>
                      <a:pt x="367" y="860"/>
                    </a:lnTo>
                    <a:lnTo>
                      <a:pt x="374" y="911"/>
                    </a:lnTo>
                    <a:lnTo>
                      <a:pt x="368" y="952"/>
                    </a:lnTo>
                    <a:lnTo>
                      <a:pt x="352" y="985"/>
                    </a:lnTo>
                    <a:lnTo>
                      <a:pt x="330" y="1011"/>
                    </a:lnTo>
                    <a:lnTo>
                      <a:pt x="306" y="1030"/>
                    </a:lnTo>
                    <a:lnTo>
                      <a:pt x="284" y="1044"/>
                    </a:lnTo>
                    <a:lnTo>
                      <a:pt x="268" y="1052"/>
                    </a:lnTo>
                    <a:lnTo>
                      <a:pt x="262" y="1056"/>
                    </a:lnTo>
                    <a:lnTo>
                      <a:pt x="267" y="1071"/>
                    </a:lnTo>
                    <a:lnTo>
                      <a:pt x="278" y="1105"/>
                    </a:lnTo>
                    <a:lnTo>
                      <a:pt x="295" y="1156"/>
                    </a:lnTo>
                    <a:lnTo>
                      <a:pt x="313" y="1215"/>
                    </a:lnTo>
                    <a:lnTo>
                      <a:pt x="331" y="1277"/>
                    </a:lnTo>
                    <a:lnTo>
                      <a:pt x="348" y="1336"/>
                    </a:lnTo>
                    <a:lnTo>
                      <a:pt x="359" y="1386"/>
                    </a:lnTo>
                    <a:lnTo>
                      <a:pt x="364" y="1422"/>
                    </a:lnTo>
                    <a:lnTo>
                      <a:pt x="366" y="1421"/>
                    </a:lnTo>
                    <a:lnTo>
                      <a:pt x="374" y="1417"/>
                    </a:lnTo>
                    <a:lnTo>
                      <a:pt x="387" y="1412"/>
                    </a:lnTo>
                    <a:lnTo>
                      <a:pt x="404" y="1404"/>
                    </a:lnTo>
                    <a:lnTo>
                      <a:pt x="426" y="1394"/>
                    </a:lnTo>
                    <a:lnTo>
                      <a:pt x="451" y="1383"/>
                    </a:lnTo>
                    <a:lnTo>
                      <a:pt x="482" y="1370"/>
                    </a:lnTo>
                    <a:lnTo>
                      <a:pt x="516" y="1355"/>
                    </a:lnTo>
                    <a:lnTo>
                      <a:pt x="554" y="1339"/>
                    </a:lnTo>
                    <a:lnTo>
                      <a:pt x="595" y="1322"/>
                    </a:lnTo>
                    <a:lnTo>
                      <a:pt x="640" y="1303"/>
                    </a:lnTo>
                    <a:lnTo>
                      <a:pt x="687" y="1283"/>
                    </a:lnTo>
                    <a:lnTo>
                      <a:pt x="738" y="1263"/>
                    </a:lnTo>
                    <a:lnTo>
                      <a:pt x="792" y="1241"/>
                    </a:lnTo>
                    <a:lnTo>
                      <a:pt x="847" y="1219"/>
                    </a:lnTo>
                    <a:lnTo>
                      <a:pt x="906" y="1196"/>
                    </a:lnTo>
                    <a:lnTo>
                      <a:pt x="966" y="1173"/>
                    </a:lnTo>
                    <a:lnTo>
                      <a:pt x="1029" y="1149"/>
                    </a:lnTo>
                    <a:lnTo>
                      <a:pt x="1093" y="1125"/>
                    </a:lnTo>
                    <a:lnTo>
                      <a:pt x="1158" y="1102"/>
                    </a:lnTo>
                    <a:lnTo>
                      <a:pt x="1226" y="1078"/>
                    </a:lnTo>
                    <a:lnTo>
                      <a:pt x="1294" y="1053"/>
                    </a:lnTo>
                    <a:lnTo>
                      <a:pt x="1363" y="1030"/>
                    </a:lnTo>
                    <a:lnTo>
                      <a:pt x="1434" y="1007"/>
                    </a:lnTo>
                    <a:lnTo>
                      <a:pt x="1504" y="984"/>
                    </a:lnTo>
                    <a:lnTo>
                      <a:pt x="1574" y="962"/>
                    </a:lnTo>
                    <a:lnTo>
                      <a:pt x="1646" y="942"/>
                    </a:lnTo>
                    <a:lnTo>
                      <a:pt x="1717" y="921"/>
                    </a:lnTo>
                    <a:lnTo>
                      <a:pt x="1787" y="901"/>
                    </a:lnTo>
                    <a:lnTo>
                      <a:pt x="1858" y="883"/>
                    </a:lnTo>
                    <a:lnTo>
                      <a:pt x="1928" y="867"/>
                    </a:lnTo>
                    <a:lnTo>
                      <a:pt x="1997" y="851"/>
                    </a:lnTo>
                    <a:close/>
                  </a:path>
                </a:pathLst>
              </a:custGeom>
              <a:solidFill>
                <a:srgbClr val="F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81">
                <a:extLst>
                  <a:ext uri="{FF2B5EF4-FFF2-40B4-BE49-F238E27FC236}">
                    <a16:creationId xmlns:a16="http://schemas.microsoft.com/office/drawing/2014/main" id="{36884DA7-8DA2-47FC-90BB-A407A2803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993"/>
                <a:ext cx="948" cy="671"/>
              </a:xfrm>
              <a:custGeom>
                <a:avLst/>
                <a:gdLst>
                  <a:gd name="T0" fmla="*/ 1873 w 1897"/>
                  <a:gd name="T1" fmla="*/ 759 h 1342"/>
                  <a:gd name="T2" fmla="*/ 1789 w 1897"/>
                  <a:gd name="T3" fmla="*/ 613 h 1342"/>
                  <a:gd name="T4" fmla="*/ 1730 w 1897"/>
                  <a:gd name="T5" fmla="*/ 510 h 1342"/>
                  <a:gd name="T6" fmla="*/ 1712 w 1897"/>
                  <a:gd name="T7" fmla="*/ 509 h 1342"/>
                  <a:gd name="T8" fmla="*/ 1671 w 1897"/>
                  <a:gd name="T9" fmla="*/ 511 h 1342"/>
                  <a:gd name="T10" fmla="*/ 1618 w 1897"/>
                  <a:gd name="T11" fmla="*/ 509 h 1342"/>
                  <a:gd name="T12" fmla="*/ 1565 w 1897"/>
                  <a:gd name="T13" fmla="*/ 494 h 1342"/>
                  <a:gd name="T14" fmla="*/ 1523 w 1897"/>
                  <a:gd name="T15" fmla="*/ 457 h 1342"/>
                  <a:gd name="T16" fmla="*/ 1502 w 1897"/>
                  <a:gd name="T17" fmla="*/ 364 h 1342"/>
                  <a:gd name="T18" fmla="*/ 1541 w 1897"/>
                  <a:gd name="T19" fmla="*/ 278 h 1342"/>
                  <a:gd name="T20" fmla="*/ 1572 w 1897"/>
                  <a:gd name="T21" fmla="*/ 238 h 1342"/>
                  <a:gd name="T22" fmla="*/ 1526 w 1897"/>
                  <a:gd name="T23" fmla="*/ 171 h 1342"/>
                  <a:gd name="T24" fmla="*/ 1443 w 1897"/>
                  <a:gd name="T25" fmla="*/ 50 h 1342"/>
                  <a:gd name="T26" fmla="*/ 1405 w 1897"/>
                  <a:gd name="T27" fmla="*/ 2 h 1342"/>
                  <a:gd name="T28" fmla="*/ 1375 w 1897"/>
                  <a:gd name="T29" fmla="*/ 18 h 1342"/>
                  <a:gd name="T30" fmla="*/ 1322 w 1897"/>
                  <a:gd name="T31" fmla="*/ 47 h 1342"/>
                  <a:gd name="T32" fmla="*/ 1246 w 1897"/>
                  <a:gd name="T33" fmla="*/ 86 h 1342"/>
                  <a:gd name="T34" fmla="*/ 1147 w 1897"/>
                  <a:gd name="T35" fmla="*/ 131 h 1342"/>
                  <a:gd name="T36" fmla="*/ 1025 w 1897"/>
                  <a:gd name="T37" fmla="*/ 181 h 1342"/>
                  <a:gd name="T38" fmla="*/ 881 w 1897"/>
                  <a:gd name="T39" fmla="*/ 231 h 1342"/>
                  <a:gd name="T40" fmla="*/ 714 w 1897"/>
                  <a:gd name="T41" fmla="*/ 280 h 1342"/>
                  <a:gd name="T42" fmla="*/ 525 w 1897"/>
                  <a:gd name="T43" fmla="*/ 323 h 1342"/>
                  <a:gd name="T44" fmla="*/ 315 w 1897"/>
                  <a:gd name="T45" fmla="*/ 360 h 1342"/>
                  <a:gd name="T46" fmla="*/ 82 w 1897"/>
                  <a:gd name="T47" fmla="*/ 387 h 1342"/>
                  <a:gd name="T48" fmla="*/ 16 w 1897"/>
                  <a:gd name="T49" fmla="*/ 436 h 1342"/>
                  <a:gd name="T50" fmla="*/ 73 w 1897"/>
                  <a:gd name="T51" fmla="*/ 588 h 1342"/>
                  <a:gd name="T52" fmla="*/ 109 w 1897"/>
                  <a:gd name="T53" fmla="*/ 691 h 1342"/>
                  <a:gd name="T54" fmla="*/ 128 w 1897"/>
                  <a:gd name="T55" fmla="*/ 693 h 1342"/>
                  <a:gd name="T56" fmla="*/ 172 w 1897"/>
                  <a:gd name="T57" fmla="*/ 697 h 1342"/>
                  <a:gd name="T58" fmla="*/ 227 w 1897"/>
                  <a:gd name="T59" fmla="*/ 707 h 1342"/>
                  <a:gd name="T60" fmla="*/ 282 w 1897"/>
                  <a:gd name="T61" fmla="*/ 735 h 1342"/>
                  <a:gd name="T62" fmla="*/ 324 w 1897"/>
                  <a:gd name="T63" fmla="*/ 785 h 1342"/>
                  <a:gd name="T64" fmla="*/ 335 w 1897"/>
                  <a:gd name="T65" fmla="*/ 895 h 1342"/>
                  <a:gd name="T66" fmla="*/ 282 w 1897"/>
                  <a:gd name="T67" fmla="*/ 970 h 1342"/>
                  <a:gd name="T68" fmla="*/ 244 w 1897"/>
                  <a:gd name="T69" fmla="*/ 997 h 1342"/>
                  <a:gd name="T70" fmla="*/ 274 w 1897"/>
                  <a:gd name="T71" fmla="*/ 1094 h 1342"/>
                  <a:gd name="T72" fmla="*/ 321 w 1897"/>
                  <a:gd name="T73" fmla="*/ 1260 h 1342"/>
                  <a:gd name="T74" fmla="*/ 338 w 1897"/>
                  <a:gd name="T75" fmla="*/ 1341 h 1342"/>
                  <a:gd name="T76" fmla="*/ 374 w 1897"/>
                  <a:gd name="T77" fmla="*/ 1325 h 1342"/>
                  <a:gd name="T78" fmla="*/ 452 w 1897"/>
                  <a:gd name="T79" fmla="*/ 1291 h 1342"/>
                  <a:gd name="T80" fmla="*/ 562 w 1897"/>
                  <a:gd name="T81" fmla="*/ 1245 h 1342"/>
                  <a:gd name="T82" fmla="*/ 702 w 1897"/>
                  <a:gd name="T83" fmla="*/ 1188 h 1342"/>
                  <a:gd name="T84" fmla="*/ 865 w 1897"/>
                  <a:gd name="T85" fmla="*/ 1124 h 1342"/>
                  <a:gd name="T86" fmla="*/ 1045 w 1897"/>
                  <a:gd name="T87" fmla="*/ 1057 h 1342"/>
                  <a:gd name="T88" fmla="*/ 1238 w 1897"/>
                  <a:gd name="T89" fmla="*/ 989 h 1342"/>
                  <a:gd name="T90" fmla="*/ 1438 w 1897"/>
                  <a:gd name="T91" fmla="*/ 924 h 1342"/>
                  <a:gd name="T92" fmla="*/ 1638 w 1897"/>
                  <a:gd name="T93" fmla="*/ 865 h 1342"/>
                  <a:gd name="T94" fmla="*/ 1834 w 1897"/>
                  <a:gd name="T95" fmla="*/ 814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7" h="1342">
                    <a:moveTo>
                      <a:pt x="1897" y="800"/>
                    </a:moveTo>
                    <a:lnTo>
                      <a:pt x="1890" y="789"/>
                    </a:lnTo>
                    <a:lnTo>
                      <a:pt x="1873" y="759"/>
                    </a:lnTo>
                    <a:lnTo>
                      <a:pt x="1848" y="715"/>
                    </a:lnTo>
                    <a:lnTo>
                      <a:pt x="1819" y="664"/>
                    </a:lnTo>
                    <a:lnTo>
                      <a:pt x="1789" y="613"/>
                    </a:lnTo>
                    <a:lnTo>
                      <a:pt x="1761" y="565"/>
                    </a:lnTo>
                    <a:lnTo>
                      <a:pt x="1741" y="530"/>
                    </a:lnTo>
                    <a:lnTo>
                      <a:pt x="1730" y="510"/>
                    </a:lnTo>
                    <a:lnTo>
                      <a:pt x="1727" y="509"/>
                    </a:lnTo>
                    <a:lnTo>
                      <a:pt x="1721" y="509"/>
                    </a:lnTo>
                    <a:lnTo>
                      <a:pt x="1712" y="509"/>
                    </a:lnTo>
                    <a:lnTo>
                      <a:pt x="1700" y="510"/>
                    </a:lnTo>
                    <a:lnTo>
                      <a:pt x="1686" y="511"/>
                    </a:lnTo>
                    <a:lnTo>
                      <a:pt x="1671" y="511"/>
                    </a:lnTo>
                    <a:lnTo>
                      <a:pt x="1654" y="511"/>
                    </a:lnTo>
                    <a:lnTo>
                      <a:pt x="1637" y="511"/>
                    </a:lnTo>
                    <a:lnTo>
                      <a:pt x="1618" y="509"/>
                    </a:lnTo>
                    <a:lnTo>
                      <a:pt x="1600" y="507"/>
                    </a:lnTo>
                    <a:lnTo>
                      <a:pt x="1583" y="501"/>
                    </a:lnTo>
                    <a:lnTo>
                      <a:pt x="1565" y="494"/>
                    </a:lnTo>
                    <a:lnTo>
                      <a:pt x="1549" y="485"/>
                    </a:lnTo>
                    <a:lnTo>
                      <a:pt x="1534" y="472"/>
                    </a:lnTo>
                    <a:lnTo>
                      <a:pt x="1523" y="457"/>
                    </a:lnTo>
                    <a:lnTo>
                      <a:pt x="1512" y="439"/>
                    </a:lnTo>
                    <a:lnTo>
                      <a:pt x="1502" y="399"/>
                    </a:lnTo>
                    <a:lnTo>
                      <a:pt x="1502" y="364"/>
                    </a:lnTo>
                    <a:lnTo>
                      <a:pt x="1511" y="330"/>
                    </a:lnTo>
                    <a:lnTo>
                      <a:pt x="1525" y="302"/>
                    </a:lnTo>
                    <a:lnTo>
                      <a:pt x="1541" y="278"/>
                    </a:lnTo>
                    <a:lnTo>
                      <a:pt x="1556" y="259"/>
                    </a:lnTo>
                    <a:lnTo>
                      <a:pt x="1568" y="245"/>
                    </a:lnTo>
                    <a:lnTo>
                      <a:pt x="1572" y="238"/>
                    </a:lnTo>
                    <a:lnTo>
                      <a:pt x="1567" y="229"/>
                    </a:lnTo>
                    <a:lnTo>
                      <a:pt x="1549" y="206"/>
                    </a:lnTo>
                    <a:lnTo>
                      <a:pt x="1526" y="171"/>
                    </a:lnTo>
                    <a:lnTo>
                      <a:pt x="1499" y="131"/>
                    </a:lnTo>
                    <a:lnTo>
                      <a:pt x="1470" y="90"/>
                    </a:lnTo>
                    <a:lnTo>
                      <a:pt x="1443" y="50"/>
                    </a:lnTo>
                    <a:lnTo>
                      <a:pt x="1423" y="19"/>
                    </a:lnTo>
                    <a:lnTo>
                      <a:pt x="1410" y="0"/>
                    </a:lnTo>
                    <a:lnTo>
                      <a:pt x="1405" y="2"/>
                    </a:lnTo>
                    <a:lnTo>
                      <a:pt x="1397" y="5"/>
                    </a:lnTo>
                    <a:lnTo>
                      <a:pt x="1388" y="11"/>
                    </a:lnTo>
                    <a:lnTo>
                      <a:pt x="1375" y="18"/>
                    </a:lnTo>
                    <a:lnTo>
                      <a:pt x="1360" y="26"/>
                    </a:lnTo>
                    <a:lnTo>
                      <a:pt x="1342" y="37"/>
                    </a:lnTo>
                    <a:lnTo>
                      <a:pt x="1322" y="47"/>
                    </a:lnTo>
                    <a:lnTo>
                      <a:pt x="1299" y="60"/>
                    </a:lnTo>
                    <a:lnTo>
                      <a:pt x="1274" y="72"/>
                    </a:lnTo>
                    <a:lnTo>
                      <a:pt x="1246" y="86"/>
                    </a:lnTo>
                    <a:lnTo>
                      <a:pt x="1215" y="100"/>
                    </a:lnTo>
                    <a:lnTo>
                      <a:pt x="1182" y="116"/>
                    </a:lnTo>
                    <a:lnTo>
                      <a:pt x="1147" y="131"/>
                    </a:lnTo>
                    <a:lnTo>
                      <a:pt x="1109" y="147"/>
                    </a:lnTo>
                    <a:lnTo>
                      <a:pt x="1068" y="163"/>
                    </a:lnTo>
                    <a:lnTo>
                      <a:pt x="1025" y="181"/>
                    </a:lnTo>
                    <a:lnTo>
                      <a:pt x="979" y="198"/>
                    </a:lnTo>
                    <a:lnTo>
                      <a:pt x="932" y="214"/>
                    </a:lnTo>
                    <a:lnTo>
                      <a:pt x="881" y="231"/>
                    </a:lnTo>
                    <a:lnTo>
                      <a:pt x="828" y="247"/>
                    </a:lnTo>
                    <a:lnTo>
                      <a:pt x="772" y="264"/>
                    </a:lnTo>
                    <a:lnTo>
                      <a:pt x="714" y="280"/>
                    </a:lnTo>
                    <a:lnTo>
                      <a:pt x="653" y="295"/>
                    </a:lnTo>
                    <a:lnTo>
                      <a:pt x="591" y="310"/>
                    </a:lnTo>
                    <a:lnTo>
                      <a:pt x="525" y="323"/>
                    </a:lnTo>
                    <a:lnTo>
                      <a:pt x="457" y="337"/>
                    </a:lnTo>
                    <a:lnTo>
                      <a:pt x="387" y="349"/>
                    </a:lnTo>
                    <a:lnTo>
                      <a:pt x="315" y="360"/>
                    </a:lnTo>
                    <a:lnTo>
                      <a:pt x="240" y="371"/>
                    </a:lnTo>
                    <a:lnTo>
                      <a:pt x="162" y="379"/>
                    </a:lnTo>
                    <a:lnTo>
                      <a:pt x="82" y="387"/>
                    </a:lnTo>
                    <a:lnTo>
                      <a:pt x="0" y="393"/>
                    </a:lnTo>
                    <a:lnTo>
                      <a:pt x="5" y="405"/>
                    </a:lnTo>
                    <a:lnTo>
                      <a:pt x="16" y="436"/>
                    </a:lnTo>
                    <a:lnTo>
                      <a:pt x="33" y="482"/>
                    </a:lnTo>
                    <a:lnTo>
                      <a:pt x="53" y="535"/>
                    </a:lnTo>
                    <a:lnTo>
                      <a:pt x="73" y="588"/>
                    </a:lnTo>
                    <a:lnTo>
                      <a:pt x="90" y="637"/>
                    </a:lnTo>
                    <a:lnTo>
                      <a:pt x="103" y="674"/>
                    </a:lnTo>
                    <a:lnTo>
                      <a:pt x="109" y="691"/>
                    </a:lnTo>
                    <a:lnTo>
                      <a:pt x="112" y="692"/>
                    </a:lnTo>
                    <a:lnTo>
                      <a:pt x="119" y="693"/>
                    </a:lnTo>
                    <a:lnTo>
                      <a:pt x="128" y="693"/>
                    </a:lnTo>
                    <a:lnTo>
                      <a:pt x="141" y="694"/>
                    </a:lnTo>
                    <a:lnTo>
                      <a:pt x="154" y="694"/>
                    </a:lnTo>
                    <a:lnTo>
                      <a:pt x="172" y="697"/>
                    </a:lnTo>
                    <a:lnTo>
                      <a:pt x="189" y="699"/>
                    </a:lnTo>
                    <a:lnTo>
                      <a:pt x="207" y="702"/>
                    </a:lnTo>
                    <a:lnTo>
                      <a:pt x="227" y="707"/>
                    </a:lnTo>
                    <a:lnTo>
                      <a:pt x="247" y="714"/>
                    </a:lnTo>
                    <a:lnTo>
                      <a:pt x="265" y="723"/>
                    </a:lnTo>
                    <a:lnTo>
                      <a:pt x="282" y="735"/>
                    </a:lnTo>
                    <a:lnTo>
                      <a:pt x="298" y="749"/>
                    </a:lnTo>
                    <a:lnTo>
                      <a:pt x="312" y="766"/>
                    </a:lnTo>
                    <a:lnTo>
                      <a:pt x="324" y="785"/>
                    </a:lnTo>
                    <a:lnTo>
                      <a:pt x="333" y="810"/>
                    </a:lnTo>
                    <a:lnTo>
                      <a:pt x="340" y="856"/>
                    </a:lnTo>
                    <a:lnTo>
                      <a:pt x="335" y="895"/>
                    </a:lnTo>
                    <a:lnTo>
                      <a:pt x="321" y="926"/>
                    </a:lnTo>
                    <a:lnTo>
                      <a:pt x="303" y="950"/>
                    </a:lnTo>
                    <a:lnTo>
                      <a:pt x="282" y="970"/>
                    </a:lnTo>
                    <a:lnTo>
                      <a:pt x="263" y="984"/>
                    </a:lnTo>
                    <a:lnTo>
                      <a:pt x="249" y="992"/>
                    </a:lnTo>
                    <a:lnTo>
                      <a:pt x="244" y="997"/>
                    </a:lnTo>
                    <a:lnTo>
                      <a:pt x="249" y="1014"/>
                    </a:lnTo>
                    <a:lnTo>
                      <a:pt x="259" y="1047"/>
                    </a:lnTo>
                    <a:lnTo>
                      <a:pt x="274" y="1094"/>
                    </a:lnTo>
                    <a:lnTo>
                      <a:pt x="291" y="1148"/>
                    </a:lnTo>
                    <a:lnTo>
                      <a:pt x="308" y="1206"/>
                    </a:lnTo>
                    <a:lnTo>
                      <a:pt x="321" y="1260"/>
                    </a:lnTo>
                    <a:lnTo>
                      <a:pt x="332" y="1307"/>
                    </a:lnTo>
                    <a:lnTo>
                      <a:pt x="335" y="1342"/>
                    </a:lnTo>
                    <a:lnTo>
                      <a:pt x="338" y="1341"/>
                    </a:lnTo>
                    <a:lnTo>
                      <a:pt x="346" y="1337"/>
                    </a:lnTo>
                    <a:lnTo>
                      <a:pt x="358" y="1332"/>
                    </a:lnTo>
                    <a:lnTo>
                      <a:pt x="374" y="1325"/>
                    </a:lnTo>
                    <a:lnTo>
                      <a:pt x="396" y="1315"/>
                    </a:lnTo>
                    <a:lnTo>
                      <a:pt x="422" y="1304"/>
                    </a:lnTo>
                    <a:lnTo>
                      <a:pt x="452" y="1291"/>
                    </a:lnTo>
                    <a:lnTo>
                      <a:pt x="485" y="1277"/>
                    </a:lnTo>
                    <a:lnTo>
                      <a:pt x="522" y="1261"/>
                    </a:lnTo>
                    <a:lnTo>
                      <a:pt x="562" y="1245"/>
                    </a:lnTo>
                    <a:lnTo>
                      <a:pt x="606" y="1227"/>
                    </a:lnTo>
                    <a:lnTo>
                      <a:pt x="653" y="1208"/>
                    </a:lnTo>
                    <a:lnTo>
                      <a:pt x="702" y="1188"/>
                    </a:lnTo>
                    <a:lnTo>
                      <a:pt x="755" y="1168"/>
                    </a:lnTo>
                    <a:lnTo>
                      <a:pt x="809" y="1146"/>
                    </a:lnTo>
                    <a:lnTo>
                      <a:pt x="865" y="1124"/>
                    </a:lnTo>
                    <a:lnTo>
                      <a:pt x="923" y="1102"/>
                    </a:lnTo>
                    <a:lnTo>
                      <a:pt x="984" y="1079"/>
                    </a:lnTo>
                    <a:lnTo>
                      <a:pt x="1045" y="1057"/>
                    </a:lnTo>
                    <a:lnTo>
                      <a:pt x="1108" y="1034"/>
                    </a:lnTo>
                    <a:lnTo>
                      <a:pt x="1173" y="1011"/>
                    </a:lnTo>
                    <a:lnTo>
                      <a:pt x="1238" y="989"/>
                    </a:lnTo>
                    <a:lnTo>
                      <a:pt x="1304" y="966"/>
                    </a:lnTo>
                    <a:lnTo>
                      <a:pt x="1371" y="944"/>
                    </a:lnTo>
                    <a:lnTo>
                      <a:pt x="1438" y="924"/>
                    </a:lnTo>
                    <a:lnTo>
                      <a:pt x="1504" y="903"/>
                    </a:lnTo>
                    <a:lnTo>
                      <a:pt x="1571" y="883"/>
                    </a:lnTo>
                    <a:lnTo>
                      <a:pt x="1638" y="865"/>
                    </a:lnTo>
                    <a:lnTo>
                      <a:pt x="1704" y="847"/>
                    </a:lnTo>
                    <a:lnTo>
                      <a:pt x="1769" y="830"/>
                    </a:lnTo>
                    <a:lnTo>
                      <a:pt x="1834" y="814"/>
                    </a:lnTo>
                    <a:lnTo>
                      <a:pt x="1897" y="800"/>
                    </a:lnTo>
                    <a:close/>
                  </a:path>
                </a:pathLst>
              </a:custGeom>
              <a:solidFill>
                <a:srgbClr val="E2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82">
                <a:extLst>
                  <a:ext uri="{FF2B5EF4-FFF2-40B4-BE49-F238E27FC236}">
                    <a16:creationId xmlns:a16="http://schemas.microsoft.com/office/drawing/2014/main" id="{BF3B2DC6-DB1F-49E7-940D-B12BCB957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" y="1014"/>
                <a:ext cx="898" cy="631"/>
              </a:xfrm>
              <a:custGeom>
                <a:avLst/>
                <a:gdLst>
                  <a:gd name="T0" fmla="*/ 1773 w 1795"/>
                  <a:gd name="T1" fmla="*/ 713 h 1263"/>
                  <a:gd name="T2" fmla="*/ 1694 w 1795"/>
                  <a:gd name="T3" fmla="*/ 580 h 1263"/>
                  <a:gd name="T4" fmla="*/ 1634 w 1795"/>
                  <a:gd name="T5" fmla="*/ 476 h 1263"/>
                  <a:gd name="T6" fmla="*/ 1617 w 1795"/>
                  <a:gd name="T7" fmla="*/ 471 h 1263"/>
                  <a:gd name="T8" fmla="*/ 1580 w 1795"/>
                  <a:gd name="T9" fmla="*/ 469 h 1263"/>
                  <a:gd name="T10" fmla="*/ 1533 w 1795"/>
                  <a:gd name="T11" fmla="*/ 463 h 1263"/>
                  <a:gd name="T12" fmla="*/ 1486 w 1795"/>
                  <a:gd name="T13" fmla="*/ 446 h 1263"/>
                  <a:gd name="T14" fmla="*/ 1447 w 1795"/>
                  <a:gd name="T15" fmla="*/ 409 h 1263"/>
                  <a:gd name="T16" fmla="*/ 1428 w 1795"/>
                  <a:gd name="T17" fmla="*/ 321 h 1263"/>
                  <a:gd name="T18" fmla="*/ 1460 w 1795"/>
                  <a:gd name="T19" fmla="*/ 241 h 1263"/>
                  <a:gd name="T20" fmla="*/ 1486 w 1795"/>
                  <a:gd name="T21" fmla="*/ 198 h 1263"/>
                  <a:gd name="T22" fmla="*/ 1444 w 1795"/>
                  <a:gd name="T23" fmla="*/ 142 h 1263"/>
                  <a:gd name="T24" fmla="*/ 1366 w 1795"/>
                  <a:gd name="T25" fmla="*/ 41 h 1263"/>
                  <a:gd name="T26" fmla="*/ 1324 w 1795"/>
                  <a:gd name="T27" fmla="*/ 2 h 1263"/>
                  <a:gd name="T28" fmla="*/ 1291 w 1795"/>
                  <a:gd name="T29" fmla="*/ 20 h 1263"/>
                  <a:gd name="T30" fmla="*/ 1237 w 1795"/>
                  <a:gd name="T31" fmla="*/ 47 h 1263"/>
                  <a:gd name="T32" fmla="*/ 1162 w 1795"/>
                  <a:gd name="T33" fmla="*/ 83 h 1263"/>
                  <a:gd name="T34" fmla="*/ 1066 w 1795"/>
                  <a:gd name="T35" fmla="*/ 126 h 1263"/>
                  <a:gd name="T36" fmla="*/ 950 w 1795"/>
                  <a:gd name="T37" fmla="*/ 171 h 1263"/>
                  <a:gd name="T38" fmla="*/ 814 w 1795"/>
                  <a:gd name="T39" fmla="*/ 218 h 1263"/>
                  <a:gd name="T40" fmla="*/ 658 w 1795"/>
                  <a:gd name="T41" fmla="*/ 262 h 1263"/>
                  <a:gd name="T42" fmla="*/ 483 w 1795"/>
                  <a:gd name="T43" fmla="*/ 302 h 1263"/>
                  <a:gd name="T44" fmla="*/ 289 w 1795"/>
                  <a:gd name="T45" fmla="*/ 335 h 1263"/>
                  <a:gd name="T46" fmla="*/ 74 w 1795"/>
                  <a:gd name="T47" fmla="*/ 359 h 1263"/>
                  <a:gd name="T48" fmla="*/ 13 w 1795"/>
                  <a:gd name="T49" fmla="*/ 404 h 1263"/>
                  <a:gd name="T50" fmla="*/ 64 w 1795"/>
                  <a:gd name="T51" fmla="*/ 542 h 1263"/>
                  <a:gd name="T52" fmla="*/ 100 w 1795"/>
                  <a:gd name="T53" fmla="*/ 641 h 1263"/>
                  <a:gd name="T54" fmla="*/ 117 w 1795"/>
                  <a:gd name="T55" fmla="*/ 646 h 1263"/>
                  <a:gd name="T56" fmla="*/ 155 w 1795"/>
                  <a:gd name="T57" fmla="*/ 652 h 1263"/>
                  <a:gd name="T58" fmla="*/ 203 w 1795"/>
                  <a:gd name="T59" fmla="*/ 665 h 1263"/>
                  <a:gd name="T60" fmla="*/ 252 w 1795"/>
                  <a:gd name="T61" fmla="*/ 692 h 1263"/>
                  <a:gd name="T62" fmla="*/ 289 w 1795"/>
                  <a:gd name="T63" fmla="*/ 740 h 1263"/>
                  <a:gd name="T64" fmla="*/ 300 w 1795"/>
                  <a:gd name="T65" fmla="*/ 839 h 1263"/>
                  <a:gd name="T66" fmla="*/ 255 w 1795"/>
                  <a:gd name="T67" fmla="*/ 909 h 1263"/>
                  <a:gd name="T68" fmla="*/ 224 w 1795"/>
                  <a:gd name="T69" fmla="*/ 940 h 1263"/>
                  <a:gd name="T70" fmla="*/ 252 w 1795"/>
                  <a:gd name="T71" fmla="*/ 1032 h 1263"/>
                  <a:gd name="T72" fmla="*/ 293 w 1795"/>
                  <a:gd name="T73" fmla="*/ 1186 h 1263"/>
                  <a:gd name="T74" fmla="*/ 307 w 1795"/>
                  <a:gd name="T75" fmla="*/ 1262 h 1263"/>
                  <a:gd name="T76" fmla="*/ 344 w 1795"/>
                  <a:gd name="T77" fmla="*/ 1245 h 1263"/>
                  <a:gd name="T78" fmla="*/ 419 w 1795"/>
                  <a:gd name="T79" fmla="*/ 1214 h 1263"/>
                  <a:gd name="T80" fmla="*/ 527 w 1795"/>
                  <a:gd name="T81" fmla="*/ 1169 h 1263"/>
                  <a:gd name="T82" fmla="*/ 663 w 1795"/>
                  <a:gd name="T83" fmla="*/ 1114 h 1263"/>
                  <a:gd name="T84" fmla="*/ 821 w 1795"/>
                  <a:gd name="T85" fmla="*/ 1053 h 1263"/>
                  <a:gd name="T86" fmla="*/ 995 w 1795"/>
                  <a:gd name="T87" fmla="*/ 989 h 1263"/>
                  <a:gd name="T88" fmla="*/ 1179 w 1795"/>
                  <a:gd name="T89" fmla="*/ 924 h 1263"/>
                  <a:gd name="T90" fmla="*/ 1368 w 1795"/>
                  <a:gd name="T91" fmla="*/ 863 h 1263"/>
                  <a:gd name="T92" fmla="*/ 1556 w 1795"/>
                  <a:gd name="T93" fmla="*/ 809 h 1263"/>
                  <a:gd name="T94" fmla="*/ 1738 w 1795"/>
                  <a:gd name="T95" fmla="*/ 764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95" h="1263">
                    <a:moveTo>
                      <a:pt x="1795" y="751"/>
                    </a:moveTo>
                    <a:lnTo>
                      <a:pt x="1790" y="741"/>
                    </a:lnTo>
                    <a:lnTo>
                      <a:pt x="1773" y="713"/>
                    </a:lnTo>
                    <a:lnTo>
                      <a:pt x="1749" y="674"/>
                    </a:lnTo>
                    <a:lnTo>
                      <a:pt x="1722" y="627"/>
                    </a:lnTo>
                    <a:lnTo>
                      <a:pt x="1694" y="580"/>
                    </a:lnTo>
                    <a:lnTo>
                      <a:pt x="1667" y="535"/>
                    </a:lnTo>
                    <a:lnTo>
                      <a:pt x="1647" y="498"/>
                    </a:lnTo>
                    <a:lnTo>
                      <a:pt x="1634" y="476"/>
                    </a:lnTo>
                    <a:lnTo>
                      <a:pt x="1631" y="474"/>
                    </a:lnTo>
                    <a:lnTo>
                      <a:pt x="1625" y="471"/>
                    </a:lnTo>
                    <a:lnTo>
                      <a:pt x="1617" y="471"/>
                    </a:lnTo>
                    <a:lnTo>
                      <a:pt x="1606" y="470"/>
                    </a:lnTo>
                    <a:lnTo>
                      <a:pt x="1594" y="470"/>
                    </a:lnTo>
                    <a:lnTo>
                      <a:pt x="1580" y="469"/>
                    </a:lnTo>
                    <a:lnTo>
                      <a:pt x="1565" y="468"/>
                    </a:lnTo>
                    <a:lnTo>
                      <a:pt x="1549" y="465"/>
                    </a:lnTo>
                    <a:lnTo>
                      <a:pt x="1533" y="463"/>
                    </a:lnTo>
                    <a:lnTo>
                      <a:pt x="1517" y="459"/>
                    </a:lnTo>
                    <a:lnTo>
                      <a:pt x="1500" y="453"/>
                    </a:lnTo>
                    <a:lnTo>
                      <a:pt x="1486" y="446"/>
                    </a:lnTo>
                    <a:lnTo>
                      <a:pt x="1472" y="436"/>
                    </a:lnTo>
                    <a:lnTo>
                      <a:pt x="1459" y="424"/>
                    </a:lnTo>
                    <a:lnTo>
                      <a:pt x="1447" y="409"/>
                    </a:lnTo>
                    <a:lnTo>
                      <a:pt x="1438" y="392"/>
                    </a:lnTo>
                    <a:lnTo>
                      <a:pt x="1428" y="355"/>
                    </a:lnTo>
                    <a:lnTo>
                      <a:pt x="1428" y="321"/>
                    </a:lnTo>
                    <a:lnTo>
                      <a:pt x="1435" y="291"/>
                    </a:lnTo>
                    <a:lnTo>
                      <a:pt x="1446" y="264"/>
                    </a:lnTo>
                    <a:lnTo>
                      <a:pt x="1460" y="241"/>
                    </a:lnTo>
                    <a:lnTo>
                      <a:pt x="1473" y="221"/>
                    </a:lnTo>
                    <a:lnTo>
                      <a:pt x="1482" y="207"/>
                    </a:lnTo>
                    <a:lnTo>
                      <a:pt x="1486" y="198"/>
                    </a:lnTo>
                    <a:lnTo>
                      <a:pt x="1480" y="190"/>
                    </a:lnTo>
                    <a:lnTo>
                      <a:pt x="1465" y="171"/>
                    </a:lnTo>
                    <a:lnTo>
                      <a:pt x="1444" y="142"/>
                    </a:lnTo>
                    <a:lnTo>
                      <a:pt x="1419" y="108"/>
                    </a:lnTo>
                    <a:lnTo>
                      <a:pt x="1391" y="74"/>
                    </a:lnTo>
                    <a:lnTo>
                      <a:pt x="1366" y="41"/>
                    </a:lnTo>
                    <a:lnTo>
                      <a:pt x="1345" y="15"/>
                    </a:lnTo>
                    <a:lnTo>
                      <a:pt x="1330" y="0"/>
                    </a:lnTo>
                    <a:lnTo>
                      <a:pt x="1324" y="2"/>
                    </a:lnTo>
                    <a:lnTo>
                      <a:pt x="1315" y="7"/>
                    </a:lnTo>
                    <a:lnTo>
                      <a:pt x="1305" y="13"/>
                    </a:lnTo>
                    <a:lnTo>
                      <a:pt x="1291" y="20"/>
                    </a:lnTo>
                    <a:lnTo>
                      <a:pt x="1275" y="28"/>
                    </a:lnTo>
                    <a:lnTo>
                      <a:pt x="1257" y="37"/>
                    </a:lnTo>
                    <a:lnTo>
                      <a:pt x="1237" y="47"/>
                    </a:lnTo>
                    <a:lnTo>
                      <a:pt x="1214" y="59"/>
                    </a:lnTo>
                    <a:lnTo>
                      <a:pt x="1189" y="70"/>
                    </a:lnTo>
                    <a:lnTo>
                      <a:pt x="1162" y="83"/>
                    </a:lnTo>
                    <a:lnTo>
                      <a:pt x="1132" y="97"/>
                    </a:lnTo>
                    <a:lnTo>
                      <a:pt x="1101" y="111"/>
                    </a:lnTo>
                    <a:lnTo>
                      <a:pt x="1066" y="126"/>
                    </a:lnTo>
                    <a:lnTo>
                      <a:pt x="1029" y="141"/>
                    </a:lnTo>
                    <a:lnTo>
                      <a:pt x="991" y="156"/>
                    </a:lnTo>
                    <a:lnTo>
                      <a:pt x="950" y="171"/>
                    </a:lnTo>
                    <a:lnTo>
                      <a:pt x="907" y="187"/>
                    </a:lnTo>
                    <a:lnTo>
                      <a:pt x="862" y="202"/>
                    </a:lnTo>
                    <a:lnTo>
                      <a:pt x="814" y="218"/>
                    </a:lnTo>
                    <a:lnTo>
                      <a:pt x="764" y="233"/>
                    </a:lnTo>
                    <a:lnTo>
                      <a:pt x="713" y="248"/>
                    </a:lnTo>
                    <a:lnTo>
                      <a:pt x="658" y="262"/>
                    </a:lnTo>
                    <a:lnTo>
                      <a:pt x="602" y="275"/>
                    </a:lnTo>
                    <a:lnTo>
                      <a:pt x="544" y="289"/>
                    </a:lnTo>
                    <a:lnTo>
                      <a:pt x="483" y="302"/>
                    </a:lnTo>
                    <a:lnTo>
                      <a:pt x="420" y="315"/>
                    </a:lnTo>
                    <a:lnTo>
                      <a:pt x="356" y="325"/>
                    </a:lnTo>
                    <a:lnTo>
                      <a:pt x="289" y="335"/>
                    </a:lnTo>
                    <a:lnTo>
                      <a:pt x="220" y="344"/>
                    </a:lnTo>
                    <a:lnTo>
                      <a:pt x="148" y="353"/>
                    </a:lnTo>
                    <a:lnTo>
                      <a:pt x="74" y="359"/>
                    </a:lnTo>
                    <a:lnTo>
                      <a:pt x="0" y="365"/>
                    </a:lnTo>
                    <a:lnTo>
                      <a:pt x="3" y="376"/>
                    </a:lnTo>
                    <a:lnTo>
                      <a:pt x="13" y="404"/>
                    </a:lnTo>
                    <a:lnTo>
                      <a:pt x="28" y="445"/>
                    </a:lnTo>
                    <a:lnTo>
                      <a:pt x="47" y="492"/>
                    </a:lnTo>
                    <a:lnTo>
                      <a:pt x="64" y="542"/>
                    </a:lnTo>
                    <a:lnTo>
                      <a:pt x="80" y="586"/>
                    </a:lnTo>
                    <a:lnTo>
                      <a:pt x="93" y="621"/>
                    </a:lnTo>
                    <a:lnTo>
                      <a:pt x="100" y="641"/>
                    </a:lnTo>
                    <a:lnTo>
                      <a:pt x="102" y="643"/>
                    </a:lnTo>
                    <a:lnTo>
                      <a:pt x="108" y="644"/>
                    </a:lnTo>
                    <a:lnTo>
                      <a:pt x="117" y="646"/>
                    </a:lnTo>
                    <a:lnTo>
                      <a:pt x="127" y="648"/>
                    </a:lnTo>
                    <a:lnTo>
                      <a:pt x="140" y="649"/>
                    </a:lnTo>
                    <a:lnTo>
                      <a:pt x="155" y="652"/>
                    </a:lnTo>
                    <a:lnTo>
                      <a:pt x="171" y="654"/>
                    </a:lnTo>
                    <a:lnTo>
                      <a:pt x="187" y="659"/>
                    </a:lnTo>
                    <a:lnTo>
                      <a:pt x="203" y="665"/>
                    </a:lnTo>
                    <a:lnTo>
                      <a:pt x="221" y="672"/>
                    </a:lnTo>
                    <a:lnTo>
                      <a:pt x="237" y="681"/>
                    </a:lnTo>
                    <a:lnTo>
                      <a:pt x="252" y="692"/>
                    </a:lnTo>
                    <a:lnTo>
                      <a:pt x="266" y="705"/>
                    </a:lnTo>
                    <a:lnTo>
                      <a:pt x="278" y="721"/>
                    </a:lnTo>
                    <a:lnTo>
                      <a:pt x="289" y="740"/>
                    </a:lnTo>
                    <a:lnTo>
                      <a:pt x="297" y="762"/>
                    </a:lnTo>
                    <a:lnTo>
                      <a:pt x="304" y="803"/>
                    </a:lnTo>
                    <a:lnTo>
                      <a:pt x="300" y="839"/>
                    </a:lnTo>
                    <a:lnTo>
                      <a:pt x="289" y="868"/>
                    </a:lnTo>
                    <a:lnTo>
                      <a:pt x="273" y="891"/>
                    </a:lnTo>
                    <a:lnTo>
                      <a:pt x="255" y="909"/>
                    </a:lnTo>
                    <a:lnTo>
                      <a:pt x="239" y="923"/>
                    </a:lnTo>
                    <a:lnTo>
                      <a:pt x="228" y="933"/>
                    </a:lnTo>
                    <a:lnTo>
                      <a:pt x="224" y="940"/>
                    </a:lnTo>
                    <a:lnTo>
                      <a:pt x="229" y="957"/>
                    </a:lnTo>
                    <a:lnTo>
                      <a:pt x="238" y="990"/>
                    </a:lnTo>
                    <a:lnTo>
                      <a:pt x="252" y="1032"/>
                    </a:lnTo>
                    <a:lnTo>
                      <a:pt x="267" y="1083"/>
                    </a:lnTo>
                    <a:lnTo>
                      <a:pt x="281" y="1135"/>
                    </a:lnTo>
                    <a:lnTo>
                      <a:pt x="293" y="1186"/>
                    </a:lnTo>
                    <a:lnTo>
                      <a:pt x="301" y="1229"/>
                    </a:lnTo>
                    <a:lnTo>
                      <a:pt x="305" y="1263"/>
                    </a:lnTo>
                    <a:lnTo>
                      <a:pt x="307" y="1262"/>
                    </a:lnTo>
                    <a:lnTo>
                      <a:pt x="315" y="1258"/>
                    </a:lnTo>
                    <a:lnTo>
                      <a:pt x="327" y="1254"/>
                    </a:lnTo>
                    <a:lnTo>
                      <a:pt x="344" y="1245"/>
                    </a:lnTo>
                    <a:lnTo>
                      <a:pt x="365" y="1236"/>
                    </a:lnTo>
                    <a:lnTo>
                      <a:pt x="390" y="1226"/>
                    </a:lnTo>
                    <a:lnTo>
                      <a:pt x="419" y="1214"/>
                    </a:lnTo>
                    <a:lnTo>
                      <a:pt x="452" y="1201"/>
                    </a:lnTo>
                    <a:lnTo>
                      <a:pt x="488" y="1186"/>
                    </a:lnTo>
                    <a:lnTo>
                      <a:pt x="527" y="1169"/>
                    </a:lnTo>
                    <a:lnTo>
                      <a:pt x="570" y="1152"/>
                    </a:lnTo>
                    <a:lnTo>
                      <a:pt x="616" y="1134"/>
                    </a:lnTo>
                    <a:lnTo>
                      <a:pt x="663" y="1114"/>
                    </a:lnTo>
                    <a:lnTo>
                      <a:pt x="714" y="1095"/>
                    </a:lnTo>
                    <a:lnTo>
                      <a:pt x="767" y="1074"/>
                    </a:lnTo>
                    <a:lnTo>
                      <a:pt x="821" y="1053"/>
                    </a:lnTo>
                    <a:lnTo>
                      <a:pt x="877" y="1032"/>
                    </a:lnTo>
                    <a:lnTo>
                      <a:pt x="936" y="1010"/>
                    </a:lnTo>
                    <a:lnTo>
                      <a:pt x="995" y="989"/>
                    </a:lnTo>
                    <a:lnTo>
                      <a:pt x="1056" y="968"/>
                    </a:lnTo>
                    <a:lnTo>
                      <a:pt x="1117" y="946"/>
                    </a:lnTo>
                    <a:lnTo>
                      <a:pt x="1179" y="924"/>
                    </a:lnTo>
                    <a:lnTo>
                      <a:pt x="1241" y="903"/>
                    </a:lnTo>
                    <a:lnTo>
                      <a:pt x="1305" y="884"/>
                    </a:lnTo>
                    <a:lnTo>
                      <a:pt x="1368" y="863"/>
                    </a:lnTo>
                    <a:lnTo>
                      <a:pt x="1431" y="845"/>
                    </a:lnTo>
                    <a:lnTo>
                      <a:pt x="1494" y="826"/>
                    </a:lnTo>
                    <a:lnTo>
                      <a:pt x="1556" y="809"/>
                    </a:lnTo>
                    <a:lnTo>
                      <a:pt x="1618" y="793"/>
                    </a:lnTo>
                    <a:lnTo>
                      <a:pt x="1678" y="778"/>
                    </a:lnTo>
                    <a:lnTo>
                      <a:pt x="1738" y="764"/>
                    </a:lnTo>
                    <a:lnTo>
                      <a:pt x="1795" y="751"/>
                    </a:lnTo>
                    <a:close/>
                  </a:path>
                </a:pathLst>
              </a:custGeom>
              <a:solidFill>
                <a:srgbClr val="D3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83">
                <a:extLst>
                  <a:ext uri="{FF2B5EF4-FFF2-40B4-BE49-F238E27FC236}">
                    <a16:creationId xmlns:a16="http://schemas.microsoft.com/office/drawing/2014/main" id="{1EB9B419-C218-47F2-BB7A-DE9DAD60D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1034"/>
                <a:ext cx="848" cy="591"/>
              </a:xfrm>
              <a:custGeom>
                <a:avLst/>
                <a:gdLst>
                  <a:gd name="T0" fmla="*/ 1675 w 1696"/>
                  <a:gd name="T1" fmla="*/ 668 h 1183"/>
                  <a:gd name="T2" fmla="*/ 1602 w 1696"/>
                  <a:gd name="T3" fmla="*/ 544 h 1183"/>
                  <a:gd name="T4" fmla="*/ 1541 w 1696"/>
                  <a:gd name="T5" fmla="*/ 441 h 1183"/>
                  <a:gd name="T6" fmla="*/ 1490 w 1696"/>
                  <a:gd name="T7" fmla="*/ 424 h 1183"/>
                  <a:gd name="T8" fmla="*/ 1408 w 1696"/>
                  <a:gd name="T9" fmla="*/ 396 h 1183"/>
                  <a:gd name="T10" fmla="*/ 1357 w 1696"/>
                  <a:gd name="T11" fmla="*/ 310 h 1183"/>
                  <a:gd name="T12" fmla="*/ 1371 w 1696"/>
                  <a:gd name="T13" fmla="*/ 225 h 1183"/>
                  <a:gd name="T14" fmla="*/ 1398 w 1696"/>
                  <a:gd name="T15" fmla="*/ 169 h 1183"/>
                  <a:gd name="T16" fmla="*/ 1383 w 1696"/>
                  <a:gd name="T17" fmla="*/ 135 h 1183"/>
                  <a:gd name="T18" fmla="*/ 1315 w 1696"/>
                  <a:gd name="T19" fmla="*/ 57 h 1183"/>
                  <a:gd name="T20" fmla="*/ 1253 w 1696"/>
                  <a:gd name="T21" fmla="*/ 0 h 1183"/>
                  <a:gd name="T22" fmla="*/ 1223 w 1696"/>
                  <a:gd name="T23" fmla="*/ 14 h 1183"/>
                  <a:gd name="T24" fmla="*/ 1174 w 1696"/>
                  <a:gd name="T25" fmla="*/ 37 h 1183"/>
                  <a:gd name="T26" fmla="*/ 1106 w 1696"/>
                  <a:gd name="T27" fmla="*/ 68 h 1183"/>
                  <a:gd name="T28" fmla="*/ 1019 w 1696"/>
                  <a:gd name="T29" fmla="*/ 105 h 1183"/>
                  <a:gd name="T30" fmla="*/ 916 w 1696"/>
                  <a:gd name="T31" fmla="*/ 146 h 1183"/>
                  <a:gd name="T32" fmla="*/ 794 w 1696"/>
                  <a:gd name="T33" fmla="*/ 188 h 1183"/>
                  <a:gd name="T34" fmla="*/ 654 w 1696"/>
                  <a:gd name="T35" fmla="*/ 229 h 1183"/>
                  <a:gd name="T36" fmla="*/ 499 w 1696"/>
                  <a:gd name="T37" fmla="*/ 267 h 1183"/>
                  <a:gd name="T38" fmla="*/ 325 w 1696"/>
                  <a:gd name="T39" fmla="*/ 300 h 1183"/>
                  <a:gd name="T40" fmla="*/ 136 w 1696"/>
                  <a:gd name="T41" fmla="*/ 325 h 1183"/>
                  <a:gd name="T42" fmla="*/ 3 w 1696"/>
                  <a:gd name="T43" fmla="*/ 346 h 1183"/>
                  <a:gd name="T44" fmla="*/ 41 w 1696"/>
                  <a:gd name="T45" fmla="*/ 449 h 1183"/>
                  <a:gd name="T46" fmla="*/ 85 w 1696"/>
                  <a:gd name="T47" fmla="*/ 567 h 1183"/>
                  <a:gd name="T48" fmla="*/ 117 w 1696"/>
                  <a:gd name="T49" fmla="*/ 600 h 1183"/>
                  <a:gd name="T50" fmla="*/ 197 w 1696"/>
                  <a:gd name="T51" fmla="*/ 628 h 1183"/>
                  <a:gd name="T52" fmla="*/ 264 w 1696"/>
                  <a:gd name="T53" fmla="*/ 713 h 1183"/>
                  <a:gd name="T54" fmla="*/ 258 w 1696"/>
                  <a:gd name="T55" fmla="*/ 808 h 1183"/>
                  <a:gd name="T56" fmla="*/ 219 w 1696"/>
                  <a:gd name="T57" fmla="*/ 862 h 1183"/>
                  <a:gd name="T58" fmla="*/ 212 w 1696"/>
                  <a:gd name="T59" fmla="*/ 900 h 1183"/>
                  <a:gd name="T60" fmla="*/ 244 w 1696"/>
                  <a:gd name="T61" fmla="*/ 1017 h 1183"/>
                  <a:gd name="T62" fmla="*/ 274 w 1696"/>
                  <a:gd name="T63" fmla="*/ 1151 h 1183"/>
                  <a:gd name="T64" fmla="*/ 287 w 1696"/>
                  <a:gd name="T65" fmla="*/ 1178 h 1183"/>
                  <a:gd name="T66" fmla="*/ 335 w 1696"/>
                  <a:gd name="T67" fmla="*/ 1157 h 1183"/>
                  <a:gd name="T68" fmla="*/ 420 w 1696"/>
                  <a:gd name="T69" fmla="*/ 1123 h 1183"/>
                  <a:gd name="T70" fmla="*/ 537 w 1696"/>
                  <a:gd name="T71" fmla="*/ 1075 h 1183"/>
                  <a:gd name="T72" fmla="*/ 676 w 1696"/>
                  <a:gd name="T73" fmla="*/ 1021 h 1183"/>
                  <a:gd name="T74" fmla="*/ 834 w 1696"/>
                  <a:gd name="T75" fmla="*/ 961 h 1183"/>
                  <a:gd name="T76" fmla="*/ 1006 w 1696"/>
                  <a:gd name="T77" fmla="*/ 900 h 1183"/>
                  <a:gd name="T78" fmla="*/ 1183 w 1696"/>
                  <a:gd name="T79" fmla="*/ 840 h 1183"/>
                  <a:gd name="T80" fmla="*/ 1360 w 1696"/>
                  <a:gd name="T81" fmla="*/ 785 h 1183"/>
                  <a:gd name="T82" fmla="*/ 1533 w 1696"/>
                  <a:gd name="T83" fmla="*/ 738 h 1183"/>
                  <a:gd name="T84" fmla="*/ 1696 w 1696"/>
                  <a:gd name="T85" fmla="*/ 701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6" h="1183">
                    <a:moveTo>
                      <a:pt x="1696" y="701"/>
                    </a:moveTo>
                    <a:lnTo>
                      <a:pt x="1690" y="692"/>
                    </a:lnTo>
                    <a:lnTo>
                      <a:pt x="1675" y="668"/>
                    </a:lnTo>
                    <a:lnTo>
                      <a:pt x="1654" y="632"/>
                    </a:lnTo>
                    <a:lnTo>
                      <a:pt x="1629" y="589"/>
                    </a:lnTo>
                    <a:lnTo>
                      <a:pt x="1602" y="544"/>
                    </a:lnTo>
                    <a:lnTo>
                      <a:pt x="1577" y="502"/>
                    </a:lnTo>
                    <a:lnTo>
                      <a:pt x="1555" y="466"/>
                    </a:lnTo>
                    <a:lnTo>
                      <a:pt x="1541" y="441"/>
                    </a:lnTo>
                    <a:lnTo>
                      <a:pt x="1532" y="434"/>
                    </a:lnTo>
                    <a:lnTo>
                      <a:pt x="1515" y="429"/>
                    </a:lnTo>
                    <a:lnTo>
                      <a:pt x="1490" y="424"/>
                    </a:lnTo>
                    <a:lnTo>
                      <a:pt x="1464" y="419"/>
                    </a:lnTo>
                    <a:lnTo>
                      <a:pt x="1435" y="409"/>
                    </a:lnTo>
                    <a:lnTo>
                      <a:pt x="1408" y="396"/>
                    </a:lnTo>
                    <a:lnTo>
                      <a:pt x="1385" y="374"/>
                    </a:lnTo>
                    <a:lnTo>
                      <a:pt x="1366" y="344"/>
                    </a:lnTo>
                    <a:lnTo>
                      <a:pt x="1357" y="310"/>
                    </a:lnTo>
                    <a:lnTo>
                      <a:pt x="1356" y="279"/>
                    </a:lnTo>
                    <a:lnTo>
                      <a:pt x="1361" y="250"/>
                    </a:lnTo>
                    <a:lnTo>
                      <a:pt x="1371" y="225"/>
                    </a:lnTo>
                    <a:lnTo>
                      <a:pt x="1381" y="202"/>
                    </a:lnTo>
                    <a:lnTo>
                      <a:pt x="1391" y="184"/>
                    </a:lnTo>
                    <a:lnTo>
                      <a:pt x="1398" y="169"/>
                    </a:lnTo>
                    <a:lnTo>
                      <a:pt x="1402" y="158"/>
                    </a:lnTo>
                    <a:lnTo>
                      <a:pt x="1397" y="153"/>
                    </a:lnTo>
                    <a:lnTo>
                      <a:pt x="1383" y="135"/>
                    </a:lnTo>
                    <a:lnTo>
                      <a:pt x="1364" y="112"/>
                    </a:lnTo>
                    <a:lnTo>
                      <a:pt x="1341" y="85"/>
                    </a:lnTo>
                    <a:lnTo>
                      <a:pt x="1315" y="57"/>
                    </a:lnTo>
                    <a:lnTo>
                      <a:pt x="1291" y="32"/>
                    </a:lnTo>
                    <a:lnTo>
                      <a:pt x="1269" y="12"/>
                    </a:lnTo>
                    <a:lnTo>
                      <a:pt x="1253" y="0"/>
                    </a:lnTo>
                    <a:lnTo>
                      <a:pt x="1245" y="4"/>
                    </a:lnTo>
                    <a:lnTo>
                      <a:pt x="1235" y="9"/>
                    </a:lnTo>
                    <a:lnTo>
                      <a:pt x="1223" y="14"/>
                    </a:lnTo>
                    <a:lnTo>
                      <a:pt x="1208" y="20"/>
                    </a:lnTo>
                    <a:lnTo>
                      <a:pt x="1192" y="28"/>
                    </a:lnTo>
                    <a:lnTo>
                      <a:pt x="1174" y="37"/>
                    </a:lnTo>
                    <a:lnTo>
                      <a:pt x="1153" y="47"/>
                    </a:lnTo>
                    <a:lnTo>
                      <a:pt x="1131" y="57"/>
                    </a:lnTo>
                    <a:lnTo>
                      <a:pt x="1106" y="68"/>
                    </a:lnTo>
                    <a:lnTo>
                      <a:pt x="1079" y="80"/>
                    </a:lnTo>
                    <a:lnTo>
                      <a:pt x="1050" y="93"/>
                    </a:lnTo>
                    <a:lnTo>
                      <a:pt x="1019" y="105"/>
                    </a:lnTo>
                    <a:lnTo>
                      <a:pt x="987" y="119"/>
                    </a:lnTo>
                    <a:lnTo>
                      <a:pt x="953" y="132"/>
                    </a:lnTo>
                    <a:lnTo>
                      <a:pt x="916" y="146"/>
                    </a:lnTo>
                    <a:lnTo>
                      <a:pt x="878" y="159"/>
                    </a:lnTo>
                    <a:lnTo>
                      <a:pt x="836" y="174"/>
                    </a:lnTo>
                    <a:lnTo>
                      <a:pt x="794" y="188"/>
                    </a:lnTo>
                    <a:lnTo>
                      <a:pt x="750" y="202"/>
                    </a:lnTo>
                    <a:lnTo>
                      <a:pt x="703" y="216"/>
                    </a:lnTo>
                    <a:lnTo>
                      <a:pt x="654" y="229"/>
                    </a:lnTo>
                    <a:lnTo>
                      <a:pt x="605" y="242"/>
                    </a:lnTo>
                    <a:lnTo>
                      <a:pt x="553" y="255"/>
                    </a:lnTo>
                    <a:lnTo>
                      <a:pt x="499" y="267"/>
                    </a:lnTo>
                    <a:lnTo>
                      <a:pt x="442" y="279"/>
                    </a:lnTo>
                    <a:lnTo>
                      <a:pt x="385" y="290"/>
                    </a:lnTo>
                    <a:lnTo>
                      <a:pt x="325" y="300"/>
                    </a:lnTo>
                    <a:lnTo>
                      <a:pt x="264" y="309"/>
                    </a:lnTo>
                    <a:lnTo>
                      <a:pt x="200" y="317"/>
                    </a:lnTo>
                    <a:lnTo>
                      <a:pt x="136" y="325"/>
                    </a:lnTo>
                    <a:lnTo>
                      <a:pt x="69" y="331"/>
                    </a:lnTo>
                    <a:lnTo>
                      <a:pt x="0" y="337"/>
                    </a:lnTo>
                    <a:lnTo>
                      <a:pt x="3" y="346"/>
                    </a:lnTo>
                    <a:lnTo>
                      <a:pt x="13" y="371"/>
                    </a:lnTo>
                    <a:lnTo>
                      <a:pt x="26" y="407"/>
                    </a:lnTo>
                    <a:lnTo>
                      <a:pt x="41" y="449"/>
                    </a:lnTo>
                    <a:lnTo>
                      <a:pt x="58" y="492"/>
                    </a:lnTo>
                    <a:lnTo>
                      <a:pt x="73" y="534"/>
                    </a:lnTo>
                    <a:lnTo>
                      <a:pt x="85" y="567"/>
                    </a:lnTo>
                    <a:lnTo>
                      <a:pt x="92" y="588"/>
                    </a:lnTo>
                    <a:lnTo>
                      <a:pt x="100" y="594"/>
                    </a:lnTo>
                    <a:lnTo>
                      <a:pt x="117" y="600"/>
                    </a:lnTo>
                    <a:lnTo>
                      <a:pt x="140" y="605"/>
                    </a:lnTo>
                    <a:lnTo>
                      <a:pt x="168" y="615"/>
                    </a:lnTo>
                    <a:lnTo>
                      <a:pt x="197" y="628"/>
                    </a:lnTo>
                    <a:lnTo>
                      <a:pt x="225" y="648"/>
                    </a:lnTo>
                    <a:lnTo>
                      <a:pt x="248" y="676"/>
                    </a:lnTo>
                    <a:lnTo>
                      <a:pt x="264" y="713"/>
                    </a:lnTo>
                    <a:lnTo>
                      <a:pt x="269" y="749"/>
                    </a:lnTo>
                    <a:lnTo>
                      <a:pt x="267" y="782"/>
                    </a:lnTo>
                    <a:lnTo>
                      <a:pt x="258" y="808"/>
                    </a:lnTo>
                    <a:lnTo>
                      <a:pt x="245" y="830"/>
                    </a:lnTo>
                    <a:lnTo>
                      <a:pt x="231" y="848"/>
                    </a:lnTo>
                    <a:lnTo>
                      <a:pt x="219" y="862"/>
                    </a:lnTo>
                    <a:lnTo>
                      <a:pt x="210" y="874"/>
                    </a:lnTo>
                    <a:lnTo>
                      <a:pt x="207" y="882"/>
                    </a:lnTo>
                    <a:lnTo>
                      <a:pt x="212" y="900"/>
                    </a:lnTo>
                    <a:lnTo>
                      <a:pt x="220" y="930"/>
                    </a:lnTo>
                    <a:lnTo>
                      <a:pt x="231" y="971"/>
                    </a:lnTo>
                    <a:lnTo>
                      <a:pt x="244" y="1017"/>
                    </a:lnTo>
                    <a:lnTo>
                      <a:pt x="257" y="1064"/>
                    </a:lnTo>
                    <a:lnTo>
                      <a:pt x="267" y="1110"/>
                    </a:lnTo>
                    <a:lnTo>
                      <a:pt x="274" y="1151"/>
                    </a:lnTo>
                    <a:lnTo>
                      <a:pt x="276" y="1183"/>
                    </a:lnTo>
                    <a:lnTo>
                      <a:pt x="279" y="1181"/>
                    </a:lnTo>
                    <a:lnTo>
                      <a:pt x="287" y="1178"/>
                    </a:lnTo>
                    <a:lnTo>
                      <a:pt x="298" y="1173"/>
                    </a:lnTo>
                    <a:lnTo>
                      <a:pt x="314" y="1166"/>
                    </a:lnTo>
                    <a:lnTo>
                      <a:pt x="335" y="1157"/>
                    </a:lnTo>
                    <a:lnTo>
                      <a:pt x="360" y="1147"/>
                    </a:lnTo>
                    <a:lnTo>
                      <a:pt x="389" y="1135"/>
                    </a:lnTo>
                    <a:lnTo>
                      <a:pt x="420" y="1123"/>
                    </a:lnTo>
                    <a:lnTo>
                      <a:pt x="456" y="1108"/>
                    </a:lnTo>
                    <a:lnTo>
                      <a:pt x="495" y="1093"/>
                    </a:lnTo>
                    <a:lnTo>
                      <a:pt x="537" y="1075"/>
                    </a:lnTo>
                    <a:lnTo>
                      <a:pt x="581" y="1058"/>
                    </a:lnTo>
                    <a:lnTo>
                      <a:pt x="628" y="1040"/>
                    </a:lnTo>
                    <a:lnTo>
                      <a:pt x="676" y="1021"/>
                    </a:lnTo>
                    <a:lnTo>
                      <a:pt x="727" y="1002"/>
                    </a:lnTo>
                    <a:lnTo>
                      <a:pt x="780" y="981"/>
                    </a:lnTo>
                    <a:lnTo>
                      <a:pt x="834" y="961"/>
                    </a:lnTo>
                    <a:lnTo>
                      <a:pt x="890" y="941"/>
                    </a:lnTo>
                    <a:lnTo>
                      <a:pt x="947" y="920"/>
                    </a:lnTo>
                    <a:lnTo>
                      <a:pt x="1006" y="900"/>
                    </a:lnTo>
                    <a:lnTo>
                      <a:pt x="1064" y="880"/>
                    </a:lnTo>
                    <a:lnTo>
                      <a:pt x="1123" y="860"/>
                    </a:lnTo>
                    <a:lnTo>
                      <a:pt x="1183" y="840"/>
                    </a:lnTo>
                    <a:lnTo>
                      <a:pt x="1242" y="821"/>
                    </a:lnTo>
                    <a:lnTo>
                      <a:pt x="1302" y="802"/>
                    </a:lnTo>
                    <a:lnTo>
                      <a:pt x="1360" y="785"/>
                    </a:lnTo>
                    <a:lnTo>
                      <a:pt x="1419" y="768"/>
                    </a:lnTo>
                    <a:lnTo>
                      <a:pt x="1477" y="752"/>
                    </a:lnTo>
                    <a:lnTo>
                      <a:pt x="1533" y="738"/>
                    </a:lnTo>
                    <a:lnTo>
                      <a:pt x="1590" y="724"/>
                    </a:lnTo>
                    <a:lnTo>
                      <a:pt x="1643" y="711"/>
                    </a:lnTo>
                    <a:lnTo>
                      <a:pt x="1696" y="701"/>
                    </a:lnTo>
                    <a:close/>
                  </a:path>
                </a:pathLst>
              </a:custGeom>
              <a:solidFill>
                <a:srgbClr val="C4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84">
                <a:extLst>
                  <a:ext uri="{FF2B5EF4-FFF2-40B4-BE49-F238E27FC236}">
                    <a16:creationId xmlns:a16="http://schemas.microsoft.com/office/drawing/2014/main" id="{8F2C0C1A-559C-488A-A70F-AC22F21E5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1054"/>
                <a:ext cx="798" cy="552"/>
              </a:xfrm>
              <a:custGeom>
                <a:avLst/>
                <a:gdLst>
                  <a:gd name="T0" fmla="*/ 1577 w 1596"/>
                  <a:gd name="T1" fmla="*/ 621 h 1102"/>
                  <a:gd name="T2" fmla="*/ 1508 w 1596"/>
                  <a:gd name="T3" fmla="*/ 510 h 1102"/>
                  <a:gd name="T4" fmla="*/ 1447 w 1596"/>
                  <a:gd name="T5" fmla="*/ 405 h 1102"/>
                  <a:gd name="T6" fmla="*/ 1401 w 1596"/>
                  <a:gd name="T7" fmla="*/ 381 h 1102"/>
                  <a:gd name="T8" fmla="*/ 1330 w 1596"/>
                  <a:gd name="T9" fmla="*/ 345 h 1102"/>
                  <a:gd name="T10" fmla="*/ 1285 w 1596"/>
                  <a:gd name="T11" fmla="*/ 266 h 1102"/>
                  <a:gd name="T12" fmla="*/ 1293 w 1596"/>
                  <a:gd name="T13" fmla="*/ 185 h 1102"/>
                  <a:gd name="T14" fmla="*/ 1314 w 1596"/>
                  <a:gd name="T15" fmla="*/ 130 h 1102"/>
                  <a:gd name="T16" fmla="*/ 1300 w 1596"/>
                  <a:gd name="T17" fmla="*/ 100 h 1102"/>
                  <a:gd name="T18" fmla="*/ 1238 w 1596"/>
                  <a:gd name="T19" fmla="*/ 40 h 1102"/>
                  <a:gd name="T20" fmla="*/ 1174 w 1596"/>
                  <a:gd name="T21" fmla="*/ 0 h 1102"/>
                  <a:gd name="T22" fmla="*/ 1140 w 1596"/>
                  <a:gd name="T23" fmla="*/ 14 h 1102"/>
                  <a:gd name="T24" fmla="*/ 1089 w 1596"/>
                  <a:gd name="T25" fmla="*/ 37 h 1102"/>
                  <a:gd name="T26" fmla="*/ 1022 w 1596"/>
                  <a:gd name="T27" fmla="*/ 65 h 1102"/>
                  <a:gd name="T28" fmla="*/ 939 w 1596"/>
                  <a:gd name="T29" fmla="*/ 100 h 1102"/>
                  <a:gd name="T30" fmla="*/ 840 w 1596"/>
                  <a:gd name="T31" fmla="*/ 137 h 1102"/>
                  <a:gd name="T32" fmla="*/ 726 w 1596"/>
                  <a:gd name="T33" fmla="*/ 175 h 1102"/>
                  <a:gd name="T34" fmla="*/ 597 w 1596"/>
                  <a:gd name="T35" fmla="*/ 212 h 1102"/>
                  <a:gd name="T36" fmla="*/ 453 w 1596"/>
                  <a:gd name="T37" fmla="*/ 246 h 1102"/>
                  <a:gd name="T38" fmla="*/ 295 w 1596"/>
                  <a:gd name="T39" fmla="*/ 275 h 1102"/>
                  <a:gd name="T40" fmla="*/ 123 w 1596"/>
                  <a:gd name="T41" fmla="*/ 299 h 1102"/>
                  <a:gd name="T42" fmla="*/ 4 w 1596"/>
                  <a:gd name="T43" fmla="*/ 318 h 1102"/>
                  <a:gd name="T44" fmla="*/ 36 w 1596"/>
                  <a:gd name="T45" fmla="*/ 407 h 1102"/>
                  <a:gd name="T46" fmla="*/ 75 w 1596"/>
                  <a:gd name="T47" fmla="*/ 514 h 1102"/>
                  <a:gd name="T48" fmla="*/ 105 w 1596"/>
                  <a:gd name="T49" fmla="*/ 552 h 1102"/>
                  <a:gd name="T50" fmla="*/ 172 w 1596"/>
                  <a:gd name="T51" fmla="*/ 585 h 1102"/>
                  <a:gd name="T52" fmla="*/ 229 w 1596"/>
                  <a:gd name="T53" fmla="*/ 663 h 1102"/>
                  <a:gd name="T54" fmla="*/ 226 w 1596"/>
                  <a:gd name="T55" fmla="*/ 749 h 1102"/>
                  <a:gd name="T56" fmla="*/ 196 w 1596"/>
                  <a:gd name="T57" fmla="*/ 801 h 1102"/>
                  <a:gd name="T58" fmla="*/ 193 w 1596"/>
                  <a:gd name="T59" fmla="*/ 842 h 1102"/>
                  <a:gd name="T60" fmla="*/ 220 w 1596"/>
                  <a:gd name="T61" fmla="*/ 950 h 1102"/>
                  <a:gd name="T62" fmla="*/ 245 w 1596"/>
                  <a:gd name="T63" fmla="*/ 1072 h 1102"/>
                  <a:gd name="T64" fmla="*/ 256 w 1596"/>
                  <a:gd name="T65" fmla="*/ 1098 h 1102"/>
                  <a:gd name="T66" fmla="*/ 306 w 1596"/>
                  <a:gd name="T67" fmla="*/ 1078 h 1102"/>
                  <a:gd name="T68" fmla="*/ 389 w 1596"/>
                  <a:gd name="T69" fmla="*/ 1044 h 1102"/>
                  <a:gd name="T70" fmla="*/ 502 w 1596"/>
                  <a:gd name="T71" fmla="*/ 1000 h 1102"/>
                  <a:gd name="T72" fmla="*/ 637 w 1596"/>
                  <a:gd name="T73" fmla="*/ 947 h 1102"/>
                  <a:gd name="T74" fmla="*/ 791 w 1596"/>
                  <a:gd name="T75" fmla="*/ 890 h 1102"/>
                  <a:gd name="T76" fmla="*/ 954 w 1596"/>
                  <a:gd name="T77" fmla="*/ 832 h 1102"/>
                  <a:gd name="T78" fmla="*/ 1122 w 1596"/>
                  <a:gd name="T79" fmla="*/ 776 h 1102"/>
                  <a:gd name="T80" fmla="*/ 1289 w 1596"/>
                  <a:gd name="T81" fmla="*/ 725 h 1102"/>
                  <a:gd name="T82" fmla="*/ 1450 w 1596"/>
                  <a:gd name="T83" fmla="*/ 682 h 1102"/>
                  <a:gd name="T84" fmla="*/ 1596 w 1596"/>
                  <a:gd name="T85" fmla="*/ 651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6" h="1102">
                    <a:moveTo>
                      <a:pt x="1596" y="651"/>
                    </a:moveTo>
                    <a:lnTo>
                      <a:pt x="1591" y="643"/>
                    </a:lnTo>
                    <a:lnTo>
                      <a:pt x="1577" y="621"/>
                    </a:lnTo>
                    <a:lnTo>
                      <a:pt x="1558" y="590"/>
                    </a:lnTo>
                    <a:lnTo>
                      <a:pt x="1534" y="551"/>
                    </a:lnTo>
                    <a:lnTo>
                      <a:pt x="1508" y="510"/>
                    </a:lnTo>
                    <a:lnTo>
                      <a:pt x="1484" y="470"/>
                    </a:lnTo>
                    <a:lnTo>
                      <a:pt x="1463" y="433"/>
                    </a:lnTo>
                    <a:lnTo>
                      <a:pt x="1447" y="405"/>
                    </a:lnTo>
                    <a:lnTo>
                      <a:pt x="1438" y="396"/>
                    </a:lnTo>
                    <a:lnTo>
                      <a:pt x="1422" y="389"/>
                    </a:lnTo>
                    <a:lnTo>
                      <a:pt x="1401" y="381"/>
                    </a:lnTo>
                    <a:lnTo>
                      <a:pt x="1377" y="373"/>
                    </a:lnTo>
                    <a:lnTo>
                      <a:pt x="1353" y="362"/>
                    </a:lnTo>
                    <a:lnTo>
                      <a:pt x="1330" y="345"/>
                    </a:lnTo>
                    <a:lnTo>
                      <a:pt x="1309" y="325"/>
                    </a:lnTo>
                    <a:lnTo>
                      <a:pt x="1293" y="296"/>
                    </a:lnTo>
                    <a:lnTo>
                      <a:pt x="1285" y="266"/>
                    </a:lnTo>
                    <a:lnTo>
                      <a:pt x="1283" y="237"/>
                    </a:lnTo>
                    <a:lnTo>
                      <a:pt x="1286" y="211"/>
                    </a:lnTo>
                    <a:lnTo>
                      <a:pt x="1293" y="185"/>
                    </a:lnTo>
                    <a:lnTo>
                      <a:pt x="1301" y="165"/>
                    </a:lnTo>
                    <a:lnTo>
                      <a:pt x="1308" y="145"/>
                    </a:lnTo>
                    <a:lnTo>
                      <a:pt x="1314" y="130"/>
                    </a:lnTo>
                    <a:lnTo>
                      <a:pt x="1316" y="117"/>
                    </a:lnTo>
                    <a:lnTo>
                      <a:pt x="1311" y="113"/>
                    </a:lnTo>
                    <a:lnTo>
                      <a:pt x="1300" y="100"/>
                    </a:lnTo>
                    <a:lnTo>
                      <a:pt x="1283" y="82"/>
                    </a:lnTo>
                    <a:lnTo>
                      <a:pt x="1261" y="61"/>
                    </a:lnTo>
                    <a:lnTo>
                      <a:pt x="1238" y="40"/>
                    </a:lnTo>
                    <a:lnTo>
                      <a:pt x="1215" y="21"/>
                    </a:lnTo>
                    <a:lnTo>
                      <a:pt x="1193" y="7"/>
                    </a:lnTo>
                    <a:lnTo>
                      <a:pt x="1174" y="0"/>
                    </a:lnTo>
                    <a:lnTo>
                      <a:pt x="1165" y="3"/>
                    </a:lnTo>
                    <a:lnTo>
                      <a:pt x="1154" y="8"/>
                    </a:lnTo>
                    <a:lnTo>
                      <a:pt x="1140" y="14"/>
                    </a:lnTo>
                    <a:lnTo>
                      <a:pt x="1125" y="21"/>
                    </a:lnTo>
                    <a:lnTo>
                      <a:pt x="1109" y="27"/>
                    </a:lnTo>
                    <a:lnTo>
                      <a:pt x="1089" y="37"/>
                    </a:lnTo>
                    <a:lnTo>
                      <a:pt x="1068" y="46"/>
                    </a:lnTo>
                    <a:lnTo>
                      <a:pt x="1046" y="55"/>
                    </a:lnTo>
                    <a:lnTo>
                      <a:pt x="1022" y="65"/>
                    </a:lnTo>
                    <a:lnTo>
                      <a:pt x="996" y="77"/>
                    </a:lnTo>
                    <a:lnTo>
                      <a:pt x="968" y="87"/>
                    </a:lnTo>
                    <a:lnTo>
                      <a:pt x="939" y="100"/>
                    </a:lnTo>
                    <a:lnTo>
                      <a:pt x="908" y="112"/>
                    </a:lnTo>
                    <a:lnTo>
                      <a:pt x="875" y="124"/>
                    </a:lnTo>
                    <a:lnTo>
                      <a:pt x="840" y="137"/>
                    </a:lnTo>
                    <a:lnTo>
                      <a:pt x="803" y="150"/>
                    </a:lnTo>
                    <a:lnTo>
                      <a:pt x="765" y="162"/>
                    </a:lnTo>
                    <a:lnTo>
                      <a:pt x="726" y="175"/>
                    </a:lnTo>
                    <a:lnTo>
                      <a:pt x="685" y="188"/>
                    </a:lnTo>
                    <a:lnTo>
                      <a:pt x="641" y="199"/>
                    </a:lnTo>
                    <a:lnTo>
                      <a:pt x="597" y="212"/>
                    </a:lnTo>
                    <a:lnTo>
                      <a:pt x="550" y="223"/>
                    </a:lnTo>
                    <a:lnTo>
                      <a:pt x="503" y="235"/>
                    </a:lnTo>
                    <a:lnTo>
                      <a:pt x="453" y="246"/>
                    </a:lnTo>
                    <a:lnTo>
                      <a:pt x="401" y="257"/>
                    </a:lnTo>
                    <a:lnTo>
                      <a:pt x="350" y="266"/>
                    </a:lnTo>
                    <a:lnTo>
                      <a:pt x="295" y="275"/>
                    </a:lnTo>
                    <a:lnTo>
                      <a:pt x="239" y="284"/>
                    </a:lnTo>
                    <a:lnTo>
                      <a:pt x="181" y="292"/>
                    </a:lnTo>
                    <a:lnTo>
                      <a:pt x="123" y="299"/>
                    </a:lnTo>
                    <a:lnTo>
                      <a:pt x="63" y="305"/>
                    </a:lnTo>
                    <a:lnTo>
                      <a:pt x="0" y="310"/>
                    </a:lnTo>
                    <a:lnTo>
                      <a:pt x="4" y="318"/>
                    </a:lnTo>
                    <a:lnTo>
                      <a:pt x="11" y="339"/>
                    </a:lnTo>
                    <a:lnTo>
                      <a:pt x="22" y="370"/>
                    </a:lnTo>
                    <a:lnTo>
                      <a:pt x="36" y="407"/>
                    </a:lnTo>
                    <a:lnTo>
                      <a:pt x="51" y="446"/>
                    </a:lnTo>
                    <a:lnTo>
                      <a:pt x="64" y="483"/>
                    </a:lnTo>
                    <a:lnTo>
                      <a:pt x="75" y="514"/>
                    </a:lnTo>
                    <a:lnTo>
                      <a:pt x="83" y="537"/>
                    </a:lnTo>
                    <a:lnTo>
                      <a:pt x="90" y="545"/>
                    </a:lnTo>
                    <a:lnTo>
                      <a:pt x="105" y="552"/>
                    </a:lnTo>
                    <a:lnTo>
                      <a:pt x="125" y="560"/>
                    </a:lnTo>
                    <a:lnTo>
                      <a:pt x="148" y="570"/>
                    </a:lnTo>
                    <a:lnTo>
                      <a:pt x="172" y="585"/>
                    </a:lnTo>
                    <a:lnTo>
                      <a:pt x="195" y="605"/>
                    </a:lnTo>
                    <a:lnTo>
                      <a:pt x="215" y="630"/>
                    </a:lnTo>
                    <a:lnTo>
                      <a:pt x="229" y="663"/>
                    </a:lnTo>
                    <a:lnTo>
                      <a:pt x="234" y="696"/>
                    </a:lnTo>
                    <a:lnTo>
                      <a:pt x="232" y="725"/>
                    </a:lnTo>
                    <a:lnTo>
                      <a:pt x="226" y="749"/>
                    </a:lnTo>
                    <a:lnTo>
                      <a:pt x="217" y="769"/>
                    </a:lnTo>
                    <a:lnTo>
                      <a:pt x="207" y="787"/>
                    </a:lnTo>
                    <a:lnTo>
                      <a:pt x="196" y="801"/>
                    </a:lnTo>
                    <a:lnTo>
                      <a:pt x="191" y="813"/>
                    </a:lnTo>
                    <a:lnTo>
                      <a:pt x="188" y="822"/>
                    </a:lnTo>
                    <a:lnTo>
                      <a:pt x="193" y="842"/>
                    </a:lnTo>
                    <a:lnTo>
                      <a:pt x="200" y="872"/>
                    </a:lnTo>
                    <a:lnTo>
                      <a:pt x="210" y="909"/>
                    </a:lnTo>
                    <a:lnTo>
                      <a:pt x="220" y="950"/>
                    </a:lnTo>
                    <a:lnTo>
                      <a:pt x="231" y="993"/>
                    </a:lnTo>
                    <a:lnTo>
                      <a:pt x="239" y="1034"/>
                    </a:lnTo>
                    <a:lnTo>
                      <a:pt x="245" y="1072"/>
                    </a:lnTo>
                    <a:lnTo>
                      <a:pt x="247" y="1102"/>
                    </a:lnTo>
                    <a:lnTo>
                      <a:pt x="249" y="1101"/>
                    </a:lnTo>
                    <a:lnTo>
                      <a:pt x="256" y="1098"/>
                    </a:lnTo>
                    <a:lnTo>
                      <a:pt x="269" y="1093"/>
                    </a:lnTo>
                    <a:lnTo>
                      <a:pt x="285" y="1086"/>
                    </a:lnTo>
                    <a:lnTo>
                      <a:pt x="306" y="1078"/>
                    </a:lnTo>
                    <a:lnTo>
                      <a:pt x="330" y="1068"/>
                    </a:lnTo>
                    <a:lnTo>
                      <a:pt x="358" y="1056"/>
                    </a:lnTo>
                    <a:lnTo>
                      <a:pt x="389" y="1044"/>
                    </a:lnTo>
                    <a:lnTo>
                      <a:pt x="423" y="1030"/>
                    </a:lnTo>
                    <a:lnTo>
                      <a:pt x="461" y="1015"/>
                    </a:lnTo>
                    <a:lnTo>
                      <a:pt x="502" y="1000"/>
                    </a:lnTo>
                    <a:lnTo>
                      <a:pt x="544" y="983"/>
                    </a:lnTo>
                    <a:lnTo>
                      <a:pt x="590" y="965"/>
                    </a:lnTo>
                    <a:lnTo>
                      <a:pt x="637" y="947"/>
                    </a:lnTo>
                    <a:lnTo>
                      <a:pt x="687" y="928"/>
                    </a:lnTo>
                    <a:lnTo>
                      <a:pt x="738" y="909"/>
                    </a:lnTo>
                    <a:lnTo>
                      <a:pt x="791" y="890"/>
                    </a:lnTo>
                    <a:lnTo>
                      <a:pt x="844" y="871"/>
                    </a:lnTo>
                    <a:lnTo>
                      <a:pt x="899" y="851"/>
                    </a:lnTo>
                    <a:lnTo>
                      <a:pt x="954" y="832"/>
                    </a:lnTo>
                    <a:lnTo>
                      <a:pt x="1010" y="813"/>
                    </a:lnTo>
                    <a:lnTo>
                      <a:pt x="1066" y="795"/>
                    </a:lnTo>
                    <a:lnTo>
                      <a:pt x="1122" y="776"/>
                    </a:lnTo>
                    <a:lnTo>
                      <a:pt x="1179" y="758"/>
                    </a:lnTo>
                    <a:lnTo>
                      <a:pt x="1234" y="742"/>
                    </a:lnTo>
                    <a:lnTo>
                      <a:pt x="1289" y="725"/>
                    </a:lnTo>
                    <a:lnTo>
                      <a:pt x="1344" y="710"/>
                    </a:lnTo>
                    <a:lnTo>
                      <a:pt x="1398" y="696"/>
                    </a:lnTo>
                    <a:lnTo>
                      <a:pt x="1450" y="682"/>
                    </a:lnTo>
                    <a:lnTo>
                      <a:pt x="1500" y="670"/>
                    </a:lnTo>
                    <a:lnTo>
                      <a:pt x="1549" y="660"/>
                    </a:lnTo>
                    <a:lnTo>
                      <a:pt x="1596" y="651"/>
                    </a:lnTo>
                    <a:close/>
                  </a:path>
                </a:pathLst>
              </a:custGeom>
              <a:solidFill>
                <a:srgbClr val="B7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85">
                <a:extLst>
                  <a:ext uri="{FF2B5EF4-FFF2-40B4-BE49-F238E27FC236}">
                    <a16:creationId xmlns:a16="http://schemas.microsoft.com/office/drawing/2014/main" id="{03B2886D-79CF-475B-8D07-0D1180E56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1075"/>
                <a:ext cx="748" cy="511"/>
              </a:xfrm>
              <a:custGeom>
                <a:avLst/>
                <a:gdLst>
                  <a:gd name="T0" fmla="*/ 1478 w 1495"/>
                  <a:gd name="T1" fmla="*/ 576 h 1023"/>
                  <a:gd name="T2" fmla="*/ 1414 w 1495"/>
                  <a:gd name="T3" fmla="*/ 476 h 1023"/>
                  <a:gd name="T4" fmla="*/ 1352 w 1495"/>
                  <a:gd name="T5" fmla="*/ 371 h 1023"/>
                  <a:gd name="T6" fmla="*/ 1311 w 1495"/>
                  <a:gd name="T7" fmla="*/ 339 h 1023"/>
                  <a:gd name="T8" fmla="*/ 1251 w 1495"/>
                  <a:gd name="T9" fmla="*/ 296 h 1023"/>
                  <a:gd name="T10" fmla="*/ 1213 w 1495"/>
                  <a:gd name="T11" fmla="*/ 221 h 1023"/>
                  <a:gd name="T12" fmla="*/ 1215 w 1495"/>
                  <a:gd name="T13" fmla="*/ 148 h 1023"/>
                  <a:gd name="T14" fmla="*/ 1230 w 1495"/>
                  <a:gd name="T15" fmla="*/ 91 h 1023"/>
                  <a:gd name="T16" fmla="*/ 1217 w 1495"/>
                  <a:gd name="T17" fmla="*/ 63 h 1023"/>
                  <a:gd name="T18" fmla="*/ 1160 w 1495"/>
                  <a:gd name="T19" fmla="*/ 21 h 1023"/>
                  <a:gd name="T20" fmla="*/ 1096 w 1495"/>
                  <a:gd name="T21" fmla="*/ 0 h 1023"/>
                  <a:gd name="T22" fmla="*/ 1057 w 1495"/>
                  <a:gd name="T23" fmla="*/ 12 h 1023"/>
                  <a:gd name="T24" fmla="*/ 1003 w 1495"/>
                  <a:gd name="T25" fmla="*/ 30 h 1023"/>
                  <a:gd name="T26" fmla="*/ 936 w 1495"/>
                  <a:gd name="T27" fmla="*/ 57 h 1023"/>
                  <a:gd name="T28" fmla="*/ 856 w 1495"/>
                  <a:gd name="T29" fmla="*/ 88 h 1023"/>
                  <a:gd name="T30" fmla="*/ 762 w 1495"/>
                  <a:gd name="T31" fmla="*/ 121 h 1023"/>
                  <a:gd name="T32" fmla="*/ 655 w 1495"/>
                  <a:gd name="T33" fmla="*/ 156 h 1023"/>
                  <a:gd name="T34" fmla="*/ 537 w 1495"/>
                  <a:gd name="T35" fmla="*/ 190 h 1023"/>
                  <a:gd name="T36" fmla="*/ 405 w 1495"/>
                  <a:gd name="T37" fmla="*/ 222 h 1023"/>
                  <a:gd name="T38" fmla="*/ 262 w 1495"/>
                  <a:gd name="T39" fmla="*/ 250 h 1023"/>
                  <a:gd name="T40" fmla="*/ 109 w 1495"/>
                  <a:gd name="T41" fmla="*/ 272 h 1023"/>
                  <a:gd name="T42" fmla="*/ 2 w 1495"/>
                  <a:gd name="T43" fmla="*/ 289 h 1023"/>
                  <a:gd name="T44" fmla="*/ 31 w 1495"/>
                  <a:gd name="T45" fmla="*/ 363 h 1023"/>
                  <a:gd name="T46" fmla="*/ 67 w 1495"/>
                  <a:gd name="T47" fmla="*/ 461 h 1023"/>
                  <a:gd name="T48" fmla="*/ 94 w 1495"/>
                  <a:gd name="T49" fmla="*/ 505 h 1023"/>
                  <a:gd name="T50" fmla="*/ 148 w 1495"/>
                  <a:gd name="T51" fmla="*/ 542 h 1023"/>
                  <a:gd name="T52" fmla="*/ 193 w 1495"/>
                  <a:gd name="T53" fmla="*/ 615 h 1023"/>
                  <a:gd name="T54" fmla="*/ 195 w 1495"/>
                  <a:gd name="T55" fmla="*/ 690 h 1023"/>
                  <a:gd name="T56" fmla="*/ 175 w 1495"/>
                  <a:gd name="T57" fmla="*/ 741 h 1023"/>
                  <a:gd name="T58" fmla="*/ 174 w 1495"/>
                  <a:gd name="T59" fmla="*/ 786 h 1023"/>
                  <a:gd name="T60" fmla="*/ 197 w 1495"/>
                  <a:gd name="T61" fmla="*/ 884 h 1023"/>
                  <a:gd name="T62" fmla="*/ 216 w 1495"/>
                  <a:gd name="T63" fmla="*/ 994 h 1023"/>
                  <a:gd name="T64" fmla="*/ 227 w 1495"/>
                  <a:gd name="T65" fmla="*/ 1020 h 1023"/>
                  <a:gd name="T66" fmla="*/ 275 w 1495"/>
                  <a:gd name="T67" fmla="*/ 1000 h 1023"/>
                  <a:gd name="T68" fmla="*/ 357 w 1495"/>
                  <a:gd name="T69" fmla="*/ 967 h 1023"/>
                  <a:gd name="T70" fmla="*/ 466 w 1495"/>
                  <a:gd name="T71" fmla="*/ 924 h 1023"/>
                  <a:gd name="T72" fmla="*/ 599 w 1495"/>
                  <a:gd name="T73" fmla="*/ 875 h 1023"/>
                  <a:gd name="T74" fmla="*/ 746 w 1495"/>
                  <a:gd name="T75" fmla="*/ 820 h 1023"/>
                  <a:gd name="T76" fmla="*/ 903 w 1495"/>
                  <a:gd name="T77" fmla="*/ 766 h 1023"/>
                  <a:gd name="T78" fmla="*/ 1062 w 1495"/>
                  <a:gd name="T79" fmla="*/ 713 h 1023"/>
                  <a:gd name="T80" fmla="*/ 1219 w 1495"/>
                  <a:gd name="T81" fmla="*/ 666 h 1023"/>
                  <a:gd name="T82" fmla="*/ 1365 w 1495"/>
                  <a:gd name="T83" fmla="*/ 628 h 1023"/>
                  <a:gd name="T84" fmla="*/ 1495 w 1495"/>
                  <a:gd name="T85" fmla="*/ 60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5" h="1023">
                    <a:moveTo>
                      <a:pt x="1495" y="602"/>
                    </a:moveTo>
                    <a:lnTo>
                      <a:pt x="1490" y="595"/>
                    </a:lnTo>
                    <a:lnTo>
                      <a:pt x="1478" y="576"/>
                    </a:lnTo>
                    <a:lnTo>
                      <a:pt x="1460" y="547"/>
                    </a:lnTo>
                    <a:lnTo>
                      <a:pt x="1439" y="514"/>
                    </a:lnTo>
                    <a:lnTo>
                      <a:pt x="1414" y="476"/>
                    </a:lnTo>
                    <a:lnTo>
                      <a:pt x="1391" y="438"/>
                    </a:lnTo>
                    <a:lnTo>
                      <a:pt x="1369" y="402"/>
                    </a:lnTo>
                    <a:lnTo>
                      <a:pt x="1352" y="371"/>
                    </a:lnTo>
                    <a:lnTo>
                      <a:pt x="1343" y="360"/>
                    </a:lnTo>
                    <a:lnTo>
                      <a:pt x="1328" y="349"/>
                    </a:lnTo>
                    <a:lnTo>
                      <a:pt x="1311" y="339"/>
                    </a:lnTo>
                    <a:lnTo>
                      <a:pt x="1291" y="327"/>
                    </a:lnTo>
                    <a:lnTo>
                      <a:pt x="1270" y="314"/>
                    </a:lnTo>
                    <a:lnTo>
                      <a:pt x="1251" y="296"/>
                    </a:lnTo>
                    <a:lnTo>
                      <a:pt x="1234" y="275"/>
                    </a:lnTo>
                    <a:lnTo>
                      <a:pt x="1220" y="249"/>
                    </a:lnTo>
                    <a:lnTo>
                      <a:pt x="1213" y="221"/>
                    </a:lnTo>
                    <a:lnTo>
                      <a:pt x="1209" y="195"/>
                    </a:lnTo>
                    <a:lnTo>
                      <a:pt x="1212" y="171"/>
                    </a:lnTo>
                    <a:lnTo>
                      <a:pt x="1215" y="148"/>
                    </a:lnTo>
                    <a:lnTo>
                      <a:pt x="1221" y="127"/>
                    </a:lnTo>
                    <a:lnTo>
                      <a:pt x="1225" y="107"/>
                    </a:lnTo>
                    <a:lnTo>
                      <a:pt x="1230" y="91"/>
                    </a:lnTo>
                    <a:lnTo>
                      <a:pt x="1231" y="77"/>
                    </a:lnTo>
                    <a:lnTo>
                      <a:pt x="1228" y="74"/>
                    </a:lnTo>
                    <a:lnTo>
                      <a:pt x="1217" y="63"/>
                    </a:lnTo>
                    <a:lnTo>
                      <a:pt x="1201" y="51"/>
                    </a:lnTo>
                    <a:lnTo>
                      <a:pt x="1182" y="35"/>
                    </a:lnTo>
                    <a:lnTo>
                      <a:pt x="1160" y="21"/>
                    </a:lnTo>
                    <a:lnTo>
                      <a:pt x="1138" y="8"/>
                    </a:lnTo>
                    <a:lnTo>
                      <a:pt x="1116" y="1"/>
                    </a:lnTo>
                    <a:lnTo>
                      <a:pt x="1096" y="0"/>
                    </a:lnTo>
                    <a:lnTo>
                      <a:pt x="1085" y="2"/>
                    </a:lnTo>
                    <a:lnTo>
                      <a:pt x="1071" y="6"/>
                    </a:lnTo>
                    <a:lnTo>
                      <a:pt x="1057" y="12"/>
                    </a:lnTo>
                    <a:lnTo>
                      <a:pt x="1041" y="16"/>
                    </a:lnTo>
                    <a:lnTo>
                      <a:pt x="1023" y="23"/>
                    </a:lnTo>
                    <a:lnTo>
                      <a:pt x="1003" y="30"/>
                    </a:lnTo>
                    <a:lnTo>
                      <a:pt x="982" y="38"/>
                    </a:lnTo>
                    <a:lnTo>
                      <a:pt x="961" y="47"/>
                    </a:lnTo>
                    <a:lnTo>
                      <a:pt x="936" y="57"/>
                    </a:lnTo>
                    <a:lnTo>
                      <a:pt x="911" y="66"/>
                    </a:lnTo>
                    <a:lnTo>
                      <a:pt x="883" y="76"/>
                    </a:lnTo>
                    <a:lnTo>
                      <a:pt x="856" y="88"/>
                    </a:lnTo>
                    <a:lnTo>
                      <a:pt x="826" y="98"/>
                    </a:lnTo>
                    <a:lnTo>
                      <a:pt x="795" y="110"/>
                    </a:lnTo>
                    <a:lnTo>
                      <a:pt x="762" y="121"/>
                    </a:lnTo>
                    <a:lnTo>
                      <a:pt x="728" y="133"/>
                    </a:lnTo>
                    <a:lnTo>
                      <a:pt x="692" y="144"/>
                    </a:lnTo>
                    <a:lnTo>
                      <a:pt x="655" y="156"/>
                    </a:lnTo>
                    <a:lnTo>
                      <a:pt x="617" y="167"/>
                    </a:lnTo>
                    <a:lnTo>
                      <a:pt x="578" y="179"/>
                    </a:lnTo>
                    <a:lnTo>
                      <a:pt x="537" y="190"/>
                    </a:lnTo>
                    <a:lnTo>
                      <a:pt x="494" y="202"/>
                    </a:lnTo>
                    <a:lnTo>
                      <a:pt x="450" y="212"/>
                    </a:lnTo>
                    <a:lnTo>
                      <a:pt x="405" y="222"/>
                    </a:lnTo>
                    <a:lnTo>
                      <a:pt x="359" y="232"/>
                    </a:lnTo>
                    <a:lnTo>
                      <a:pt x="312" y="242"/>
                    </a:lnTo>
                    <a:lnTo>
                      <a:pt x="262" y="250"/>
                    </a:lnTo>
                    <a:lnTo>
                      <a:pt x="213" y="258"/>
                    </a:lnTo>
                    <a:lnTo>
                      <a:pt x="161" y="265"/>
                    </a:lnTo>
                    <a:lnTo>
                      <a:pt x="109" y="272"/>
                    </a:lnTo>
                    <a:lnTo>
                      <a:pt x="55" y="278"/>
                    </a:lnTo>
                    <a:lnTo>
                      <a:pt x="0" y="282"/>
                    </a:lnTo>
                    <a:lnTo>
                      <a:pt x="2" y="289"/>
                    </a:lnTo>
                    <a:lnTo>
                      <a:pt x="9" y="307"/>
                    </a:lnTo>
                    <a:lnTo>
                      <a:pt x="19" y="332"/>
                    </a:lnTo>
                    <a:lnTo>
                      <a:pt x="31" y="363"/>
                    </a:lnTo>
                    <a:lnTo>
                      <a:pt x="44" y="398"/>
                    </a:lnTo>
                    <a:lnTo>
                      <a:pt x="56" y="431"/>
                    </a:lnTo>
                    <a:lnTo>
                      <a:pt x="67" y="461"/>
                    </a:lnTo>
                    <a:lnTo>
                      <a:pt x="75" y="485"/>
                    </a:lnTo>
                    <a:lnTo>
                      <a:pt x="82" y="494"/>
                    </a:lnTo>
                    <a:lnTo>
                      <a:pt x="94" y="505"/>
                    </a:lnTo>
                    <a:lnTo>
                      <a:pt x="110" y="515"/>
                    </a:lnTo>
                    <a:lnTo>
                      <a:pt x="129" y="527"/>
                    </a:lnTo>
                    <a:lnTo>
                      <a:pt x="148" y="542"/>
                    </a:lnTo>
                    <a:lnTo>
                      <a:pt x="167" y="561"/>
                    </a:lnTo>
                    <a:lnTo>
                      <a:pt x="182" y="585"/>
                    </a:lnTo>
                    <a:lnTo>
                      <a:pt x="193" y="615"/>
                    </a:lnTo>
                    <a:lnTo>
                      <a:pt x="198" y="643"/>
                    </a:lnTo>
                    <a:lnTo>
                      <a:pt x="198" y="668"/>
                    </a:lnTo>
                    <a:lnTo>
                      <a:pt x="195" y="690"/>
                    </a:lnTo>
                    <a:lnTo>
                      <a:pt x="189" y="710"/>
                    </a:lnTo>
                    <a:lnTo>
                      <a:pt x="182" y="727"/>
                    </a:lnTo>
                    <a:lnTo>
                      <a:pt x="175" y="741"/>
                    </a:lnTo>
                    <a:lnTo>
                      <a:pt x="170" y="754"/>
                    </a:lnTo>
                    <a:lnTo>
                      <a:pt x="170" y="765"/>
                    </a:lnTo>
                    <a:lnTo>
                      <a:pt x="174" y="786"/>
                    </a:lnTo>
                    <a:lnTo>
                      <a:pt x="181" y="814"/>
                    </a:lnTo>
                    <a:lnTo>
                      <a:pt x="188" y="847"/>
                    </a:lnTo>
                    <a:lnTo>
                      <a:pt x="197" y="884"/>
                    </a:lnTo>
                    <a:lnTo>
                      <a:pt x="205" y="923"/>
                    </a:lnTo>
                    <a:lnTo>
                      <a:pt x="212" y="960"/>
                    </a:lnTo>
                    <a:lnTo>
                      <a:pt x="216" y="994"/>
                    </a:lnTo>
                    <a:lnTo>
                      <a:pt x="218" y="1023"/>
                    </a:lnTo>
                    <a:lnTo>
                      <a:pt x="220" y="1022"/>
                    </a:lnTo>
                    <a:lnTo>
                      <a:pt x="227" y="1020"/>
                    </a:lnTo>
                    <a:lnTo>
                      <a:pt x="239" y="1014"/>
                    </a:lnTo>
                    <a:lnTo>
                      <a:pt x="254" y="1008"/>
                    </a:lnTo>
                    <a:lnTo>
                      <a:pt x="275" y="1000"/>
                    </a:lnTo>
                    <a:lnTo>
                      <a:pt x="298" y="990"/>
                    </a:lnTo>
                    <a:lnTo>
                      <a:pt x="326" y="979"/>
                    </a:lnTo>
                    <a:lnTo>
                      <a:pt x="357" y="967"/>
                    </a:lnTo>
                    <a:lnTo>
                      <a:pt x="390" y="954"/>
                    </a:lnTo>
                    <a:lnTo>
                      <a:pt x="427" y="939"/>
                    </a:lnTo>
                    <a:lnTo>
                      <a:pt x="466" y="924"/>
                    </a:lnTo>
                    <a:lnTo>
                      <a:pt x="509" y="908"/>
                    </a:lnTo>
                    <a:lnTo>
                      <a:pt x="553" y="892"/>
                    </a:lnTo>
                    <a:lnTo>
                      <a:pt x="599" y="875"/>
                    </a:lnTo>
                    <a:lnTo>
                      <a:pt x="646" y="856"/>
                    </a:lnTo>
                    <a:lnTo>
                      <a:pt x="696" y="839"/>
                    </a:lnTo>
                    <a:lnTo>
                      <a:pt x="746" y="820"/>
                    </a:lnTo>
                    <a:lnTo>
                      <a:pt x="797" y="802"/>
                    </a:lnTo>
                    <a:lnTo>
                      <a:pt x="850" y="784"/>
                    </a:lnTo>
                    <a:lnTo>
                      <a:pt x="903" y="766"/>
                    </a:lnTo>
                    <a:lnTo>
                      <a:pt x="956" y="748"/>
                    </a:lnTo>
                    <a:lnTo>
                      <a:pt x="1009" y="731"/>
                    </a:lnTo>
                    <a:lnTo>
                      <a:pt x="1062" y="713"/>
                    </a:lnTo>
                    <a:lnTo>
                      <a:pt x="1115" y="697"/>
                    </a:lnTo>
                    <a:lnTo>
                      <a:pt x="1167" y="681"/>
                    </a:lnTo>
                    <a:lnTo>
                      <a:pt x="1219" y="666"/>
                    </a:lnTo>
                    <a:lnTo>
                      <a:pt x="1268" y="652"/>
                    </a:lnTo>
                    <a:lnTo>
                      <a:pt x="1318" y="640"/>
                    </a:lnTo>
                    <a:lnTo>
                      <a:pt x="1365" y="628"/>
                    </a:lnTo>
                    <a:lnTo>
                      <a:pt x="1410" y="618"/>
                    </a:lnTo>
                    <a:lnTo>
                      <a:pt x="1454" y="608"/>
                    </a:lnTo>
                    <a:lnTo>
                      <a:pt x="1495" y="602"/>
                    </a:lnTo>
                    <a:close/>
                  </a:path>
                </a:pathLst>
              </a:custGeom>
              <a:solidFill>
                <a:srgbClr val="A8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86">
                <a:extLst>
                  <a:ext uri="{FF2B5EF4-FFF2-40B4-BE49-F238E27FC236}">
                    <a16:creationId xmlns:a16="http://schemas.microsoft.com/office/drawing/2014/main" id="{C1378CA9-E227-4152-8C05-4CB89E6E2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094"/>
                <a:ext cx="697" cy="473"/>
              </a:xfrm>
              <a:custGeom>
                <a:avLst/>
                <a:gdLst>
                  <a:gd name="T0" fmla="*/ 1391 w 1394"/>
                  <a:gd name="T1" fmla="*/ 548 h 945"/>
                  <a:gd name="T2" fmla="*/ 1363 w 1394"/>
                  <a:gd name="T3" fmla="*/ 507 h 945"/>
                  <a:gd name="T4" fmla="*/ 1322 w 1394"/>
                  <a:gd name="T5" fmla="*/ 444 h 945"/>
                  <a:gd name="T6" fmla="*/ 1278 w 1394"/>
                  <a:gd name="T7" fmla="*/ 371 h 945"/>
                  <a:gd name="T8" fmla="*/ 1249 w 1394"/>
                  <a:gd name="T9" fmla="*/ 324 h 945"/>
                  <a:gd name="T10" fmla="*/ 1220 w 1394"/>
                  <a:gd name="T11" fmla="*/ 298 h 945"/>
                  <a:gd name="T12" fmla="*/ 1188 w 1394"/>
                  <a:gd name="T13" fmla="*/ 268 h 945"/>
                  <a:gd name="T14" fmla="*/ 1158 w 1394"/>
                  <a:gd name="T15" fmla="*/ 227 h 945"/>
                  <a:gd name="T16" fmla="*/ 1137 w 1394"/>
                  <a:gd name="T17" fmla="*/ 155 h 945"/>
                  <a:gd name="T18" fmla="*/ 1143 w 1394"/>
                  <a:gd name="T19" fmla="*/ 72 h 945"/>
                  <a:gd name="T20" fmla="*/ 1142 w 1394"/>
                  <a:gd name="T21" fmla="*/ 36 h 945"/>
                  <a:gd name="T22" fmla="*/ 1120 w 1394"/>
                  <a:gd name="T23" fmla="*/ 23 h 945"/>
                  <a:gd name="T24" fmla="*/ 1083 w 1394"/>
                  <a:gd name="T25" fmla="*/ 7 h 945"/>
                  <a:gd name="T26" fmla="*/ 1039 w 1394"/>
                  <a:gd name="T27" fmla="*/ 0 h 945"/>
                  <a:gd name="T28" fmla="*/ 1005 w 1394"/>
                  <a:gd name="T29" fmla="*/ 6 h 945"/>
                  <a:gd name="T30" fmla="*/ 975 w 1394"/>
                  <a:gd name="T31" fmla="*/ 15 h 945"/>
                  <a:gd name="T32" fmla="*/ 939 w 1394"/>
                  <a:gd name="T33" fmla="*/ 28 h 945"/>
                  <a:gd name="T34" fmla="*/ 899 w 1394"/>
                  <a:gd name="T35" fmla="*/ 43 h 945"/>
                  <a:gd name="T36" fmla="*/ 853 w 1394"/>
                  <a:gd name="T37" fmla="*/ 59 h 945"/>
                  <a:gd name="T38" fmla="*/ 802 w 1394"/>
                  <a:gd name="T39" fmla="*/ 77 h 945"/>
                  <a:gd name="T40" fmla="*/ 747 w 1394"/>
                  <a:gd name="T41" fmla="*/ 96 h 945"/>
                  <a:gd name="T42" fmla="*/ 687 w 1394"/>
                  <a:gd name="T43" fmla="*/ 117 h 945"/>
                  <a:gd name="T44" fmla="*/ 621 w 1394"/>
                  <a:gd name="T45" fmla="*/ 136 h 945"/>
                  <a:gd name="T46" fmla="*/ 552 w 1394"/>
                  <a:gd name="T47" fmla="*/ 157 h 945"/>
                  <a:gd name="T48" fmla="*/ 478 w 1394"/>
                  <a:gd name="T49" fmla="*/ 177 h 945"/>
                  <a:gd name="T50" fmla="*/ 400 w 1394"/>
                  <a:gd name="T51" fmla="*/ 195 h 945"/>
                  <a:gd name="T52" fmla="*/ 318 w 1394"/>
                  <a:gd name="T53" fmla="*/ 212 h 945"/>
                  <a:gd name="T54" fmla="*/ 232 w 1394"/>
                  <a:gd name="T55" fmla="*/ 227 h 945"/>
                  <a:gd name="T56" fmla="*/ 142 w 1394"/>
                  <a:gd name="T57" fmla="*/ 241 h 945"/>
                  <a:gd name="T58" fmla="*/ 49 w 1394"/>
                  <a:gd name="T59" fmla="*/ 251 h 945"/>
                  <a:gd name="T60" fmla="*/ 3 w 1394"/>
                  <a:gd name="T61" fmla="*/ 261 h 945"/>
                  <a:gd name="T62" fmla="*/ 15 w 1394"/>
                  <a:gd name="T63" fmla="*/ 296 h 945"/>
                  <a:gd name="T64" fmla="*/ 36 w 1394"/>
                  <a:gd name="T65" fmla="*/ 351 h 945"/>
                  <a:gd name="T66" fmla="*/ 57 w 1394"/>
                  <a:gd name="T67" fmla="*/ 410 h 945"/>
                  <a:gd name="T68" fmla="*/ 72 w 1394"/>
                  <a:gd name="T69" fmla="*/ 447 h 945"/>
                  <a:gd name="T70" fmla="*/ 95 w 1394"/>
                  <a:gd name="T71" fmla="*/ 472 h 945"/>
                  <a:gd name="T72" fmla="*/ 124 w 1394"/>
                  <a:gd name="T73" fmla="*/ 501 h 945"/>
                  <a:gd name="T74" fmla="*/ 149 w 1394"/>
                  <a:gd name="T75" fmla="*/ 542 h 945"/>
                  <a:gd name="T76" fmla="*/ 164 w 1394"/>
                  <a:gd name="T77" fmla="*/ 613 h 945"/>
                  <a:gd name="T78" fmla="*/ 152 w 1394"/>
                  <a:gd name="T79" fmla="*/ 682 h 945"/>
                  <a:gd name="T80" fmla="*/ 155 w 1394"/>
                  <a:gd name="T81" fmla="*/ 730 h 945"/>
                  <a:gd name="T82" fmla="*/ 166 w 1394"/>
                  <a:gd name="T83" fmla="*/ 787 h 945"/>
                  <a:gd name="T84" fmla="*/ 179 w 1394"/>
                  <a:gd name="T85" fmla="*/ 854 h 945"/>
                  <a:gd name="T86" fmla="*/ 187 w 1394"/>
                  <a:gd name="T87" fmla="*/ 917 h 945"/>
                  <a:gd name="T88" fmla="*/ 190 w 1394"/>
                  <a:gd name="T89" fmla="*/ 944 h 945"/>
                  <a:gd name="T90" fmla="*/ 209 w 1394"/>
                  <a:gd name="T91" fmla="*/ 937 h 945"/>
                  <a:gd name="T92" fmla="*/ 245 w 1394"/>
                  <a:gd name="T93" fmla="*/ 922 h 945"/>
                  <a:gd name="T94" fmla="*/ 294 w 1394"/>
                  <a:gd name="T95" fmla="*/ 902 h 945"/>
                  <a:gd name="T96" fmla="*/ 357 w 1394"/>
                  <a:gd name="T97" fmla="*/ 878 h 945"/>
                  <a:gd name="T98" fmla="*/ 432 w 1394"/>
                  <a:gd name="T99" fmla="*/ 851 h 945"/>
                  <a:gd name="T100" fmla="*/ 515 w 1394"/>
                  <a:gd name="T101" fmla="*/ 818 h 945"/>
                  <a:gd name="T102" fmla="*/ 605 w 1394"/>
                  <a:gd name="T103" fmla="*/ 786 h 945"/>
                  <a:gd name="T104" fmla="*/ 702 w 1394"/>
                  <a:gd name="T105" fmla="*/ 751 h 945"/>
                  <a:gd name="T106" fmla="*/ 801 w 1394"/>
                  <a:gd name="T107" fmla="*/ 717 h 945"/>
                  <a:gd name="T108" fmla="*/ 901 w 1394"/>
                  <a:gd name="T109" fmla="*/ 684 h 945"/>
                  <a:gd name="T110" fmla="*/ 1001 w 1394"/>
                  <a:gd name="T111" fmla="*/ 651 h 945"/>
                  <a:gd name="T112" fmla="*/ 1098 w 1394"/>
                  <a:gd name="T113" fmla="*/ 622 h 945"/>
                  <a:gd name="T114" fmla="*/ 1193 w 1394"/>
                  <a:gd name="T115" fmla="*/ 596 h 945"/>
                  <a:gd name="T116" fmla="*/ 1279 w 1394"/>
                  <a:gd name="T117" fmla="*/ 575 h 945"/>
                  <a:gd name="T118" fmla="*/ 1358 w 1394"/>
                  <a:gd name="T119" fmla="*/ 559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4" h="945">
                    <a:moveTo>
                      <a:pt x="1394" y="553"/>
                    </a:moveTo>
                    <a:lnTo>
                      <a:pt x="1391" y="548"/>
                    </a:lnTo>
                    <a:lnTo>
                      <a:pt x="1379" y="531"/>
                    </a:lnTo>
                    <a:lnTo>
                      <a:pt x="1363" y="507"/>
                    </a:lnTo>
                    <a:lnTo>
                      <a:pt x="1343" y="477"/>
                    </a:lnTo>
                    <a:lnTo>
                      <a:pt x="1322" y="444"/>
                    </a:lnTo>
                    <a:lnTo>
                      <a:pt x="1299" y="407"/>
                    </a:lnTo>
                    <a:lnTo>
                      <a:pt x="1278" y="371"/>
                    </a:lnTo>
                    <a:lnTo>
                      <a:pt x="1258" y="338"/>
                    </a:lnTo>
                    <a:lnTo>
                      <a:pt x="1249" y="324"/>
                    </a:lnTo>
                    <a:lnTo>
                      <a:pt x="1235" y="311"/>
                    </a:lnTo>
                    <a:lnTo>
                      <a:pt x="1220" y="298"/>
                    </a:lnTo>
                    <a:lnTo>
                      <a:pt x="1204" y="283"/>
                    </a:lnTo>
                    <a:lnTo>
                      <a:pt x="1188" y="268"/>
                    </a:lnTo>
                    <a:lnTo>
                      <a:pt x="1172" y="249"/>
                    </a:lnTo>
                    <a:lnTo>
                      <a:pt x="1158" y="227"/>
                    </a:lnTo>
                    <a:lnTo>
                      <a:pt x="1147" y="203"/>
                    </a:lnTo>
                    <a:lnTo>
                      <a:pt x="1137" y="155"/>
                    </a:lnTo>
                    <a:lnTo>
                      <a:pt x="1137" y="111"/>
                    </a:lnTo>
                    <a:lnTo>
                      <a:pt x="1143" y="72"/>
                    </a:lnTo>
                    <a:lnTo>
                      <a:pt x="1145" y="38"/>
                    </a:lnTo>
                    <a:lnTo>
                      <a:pt x="1142" y="36"/>
                    </a:lnTo>
                    <a:lnTo>
                      <a:pt x="1134" y="30"/>
                    </a:lnTo>
                    <a:lnTo>
                      <a:pt x="1120" y="23"/>
                    </a:lnTo>
                    <a:lnTo>
                      <a:pt x="1103" y="15"/>
                    </a:lnTo>
                    <a:lnTo>
                      <a:pt x="1083" y="7"/>
                    </a:lnTo>
                    <a:lnTo>
                      <a:pt x="1061" y="1"/>
                    </a:lnTo>
                    <a:lnTo>
                      <a:pt x="1039" y="0"/>
                    </a:lnTo>
                    <a:lnTo>
                      <a:pt x="1018" y="3"/>
                    </a:lnTo>
                    <a:lnTo>
                      <a:pt x="1005" y="6"/>
                    </a:lnTo>
                    <a:lnTo>
                      <a:pt x="990" y="11"/>
                    </a:lnTo>
                    <a:lnTo>
                      <a:pt x="975" y="15"/>
                    </a:lnTo>
                    <a:lnTo>
                      <a:pt x="958" y="21"/>
                    </a:lnTo>
                    <a:lnTo>
                      <a:pt x="939" y="28"/>
                    </a:lnTo>
                    <a:lnTo>
                      <a:pt x="920" y="35"/>
                    </a:lnTo>
                    <a:lnTo>
                      <a:pt x="899" y="43"/>
                    </a:lnTo>
                    <a:lnTo>
                      <a:pt x="876" y="51"/>
                    </a:lnTo>
                    <a:lnTo>
                      <a:pt x="853" y="59"/>
                    </a:lnTo>
                    <a:lnTo>
                      <a:pt x="829" y="68"/>
                    </a:lnTo>
                    <a:lnTo>
                      <a:pt x="802" y="77"/>
                    </a:lnTo>
                    <a:lnTo>
                      <a:pt x="774" y="87"/>
                    </a:lnTo>
                    <a:lnTo>
                      <a:pt x="747" y="96"/>
                    </a:lnTo>
                    <a:lnTo>
                      <a:pt x="717" y="106"/>
                    </a:lnTo>
                    <a:lnTo>
                      <a:pt x="687" y="117"/>
                    </a:lnTo>
                    <a:lnTo>
                      <a:pt x="655" y="126"/>
                    </a:lnTo>
                    <a:lnTo>
                      <a:pt x="621" y="136"/>
                    </a:lnTo>
                    <a:lnTo>
                      <a:pt x="588" y="147"/>
                    </a:lnTo>
                    <a:lnTo>
                      <a:pt x="552" y="157"/>
                    </a:lnTo>
                    <a:lnTo>
                      <a:pt x="516" y="166"/>
                    </a:lnTo>
                    <a:lnTo>
                      <a:pt x="478" y="177"/>
                    </a:lnTo>
                    <a:lnTo>
                      <a:pt x="440" y="186"/>
                    </a:lnTo>
                    <a:lnTo>
                      <a:pt x="400" y="195"/>
                    </a:lnTo>
                    <a:lnTo>
                      <a:pt x="360" y="204"/>
                    </a:lnTo>
                    <a:lnTo>
                      <a:pt x="318" y="212"/>
                    </a:lnTo>
                    <a:lnTo>
                      <a:pt x="276" y="220"/>
                    </a:lnTo>
                    <a:lnTo>
                      <a:pt x="232" y="227"/>
                    </a:lnTo>
                    <a:lnTo>
                      <a:pt x="188" y="234"/>
                    </a:lnTo>
                    <a:lnTo>
                      <a:pt x="142" y="241"/>
                    </a:lnTo>
                    <a:lnTo>
                      <a:pt x="96" y="247"/>
                    </a:lnTo>
                    <a:lnTo>
                      <a:pt x="49" y="251"/>
                    </a:lnTo>
                    <a:lnTo>
                      <a:pt x="0" y="256"/>
                    </a:lnTo>
                    <a:lnTo>
                      <a:pt x="3" y="261"/>
                    </a:lnTo>
                    <a:lnTo>
                      <a:pt x="7" y="276"/>
                    </a:lnTo>
                    <a:lnTo>
                      <a:pt x="15" y="296"/>
                    </a:lnTo>
                    <a:lnTo>
                      <a:pt x="26" y="322"/>
                    </a:lnTo>
                    <a:lnTo>
                      <a:pt x="36" y="351"/>
                    </a:lnTo>
                    <a:lnTo>
                      <a:pt x="48" y="381"/>
                    </a:lnTo>
                    <a:lnTo>
                      <a:pt x="57" y="410"/>
                    </a:lnTo>
                    <a:lnTo>
                      <a:pt x="66" y="436"/>
                    </a:lnTo>
                    <a:lnTo>
                      <a:pt x="72" y="447"/>
                    </a:lnTo>
                    <a:lnTo>
                      <a:pt x="82" y="459"/>
                    </a:lnTo>
                    <a:lnTo>
                      <a:pt x="95" y="472"/>
                    </a:lnTo>
                    <a:lnTo>
                      <a:pt x="109" y="485"/>
                    </a:lnTo>
                    <a:lnTo>
                      <a:pt x="124" y="501"/>
                    </a:lnTo>
                    <a:lnTo>
                      <a:pt x="137" y="520"/>
                    </a:lnTo>
                    <a:lnTo>
                      <a:pt x="149" y="542"/>
                    </a:lnTo>
                    <a:lnTo>
                      <a:pt x="158" y="568"/>
                    </a:lnTo>
                    <a:lnTo>
                      <a:pt x="164" y="613"/>
                    </a:lnTo>
                    <a:lnTo>
                      <a:pt x="159" y="650"/>
                    </a:lnTo>
                    <a:lnTo>
                      <a:pt x="152" y="682"/>
                    </a:lnTo>
                    <a:lnTo>
                      <a:pt x="151" y="709"/>
                    </a:lnTo>
                    <a:lnTo>
                      <a:pt x="155" y="730"/>
                    </a:lnTo>
                    <a:lnTo>
                      <a:pt x="161" y="757"/>
                    </a:lnTo>
                    <a:lnTo>
                      <a:pt x="166" y="787"/>
                    </a:lnTo>
                    <a:lnTo>
                      <a:pt x="173" y="819"/>
                    </a:lnTo>
                    <a:lnTo>
                      <a:pt x="179" y="854"/>
                    </a:lnTo>
                    <a:lnTo>
                      <a:pt x="184" y="886"/>
                    </a:lnTo>
                    <a:lnTo>
                      <a:pt x="187" y="917"/>
                    </a:lnTo>
                    <a:lnTo>
                      <a:pt x="188" y="945"/>
                    </a:lnTo>
                    <a:lnTo>
                      <a:pt x="190" y="944"/>
                    </a:lnTo>
                    <a:lnTo>
                      <a:pt x="197" y="942"/>
                    </a:lnTo>
                    <a:lnTo>
                      <a:pt x="209" y="937"/>
                    </a:lnTo>
                    <a:lnTo>
                      <a:pt x="225" y="930"/>
                    </a:lnTo>
                    <a:lnTo>
                      <a:pt x="245" y="922"/>
                    </a:lnTo>
                    <a:lnTo>
                      <a:pt x="268" y="913"/>
                    </a:lnTo>
                    <a:lnTo>
                      <a:pt x="294" y="902"/>
                    </a:lnTo>
                    <a:lnTo>
                      <a:pt x="325" y="891"/>
                    </a:lnTo>
                    <a:lnTo>
                      <a:pt x="357" y="878"/>
                    </a:lnTo>
                    <a:lnTo>
                      <a:pt x="393" y="864"/>
                    </a:lnTo>
                    <a:lnTo>
                      <a:pt x="432" y="851"/>
                    </a:lnTo>
                    <a:lnTo>
                      <a:pt x="473" y="834"/>
                    </a:lnTo>
                    <a:lnTo>
                      <a:pt x="515" y="818"/>
                    </a:lnTo>
                    <a:lnTo>
                      <a:pt x="559" y="802"/>
                    </a:lnTo>
                    <a:lnTo>
                      <a:pt x="605" y="786"/>
                    </a:lnTo>
                    <a:lnTo>
                      <a:pt x="654" y="769"/>
                    </a:lnTo>
                    <a:lnTo>
                      <a:pt x="702" y="751"/>
                    </a:lnTo>
                    <a:lnTo>
                      <a:pt x="750" y="734"/>
                    </a:lnTo>
                    <a:lnTo>
                      <a:pt x="801" y="717"/>
                    </a:lnTo>
                    <a:lnTo>
                      <a:pt x="850" y="700"/>
                    </a:lnTo>
                    <a:lnTo>
                      <a:pt x="901" y="684"/>
                    </a:lnTo>
                    <a:lnTo>
                      <a:pt x="951" y="667"/>
                    </a:lnTo>
                    <a:lnTo>
                      <a:pt x="1001" y="651"/>
                    </a:lnTo>
                    <a:lnTo>
                      <a:pt x="1050" y="636"/>
                    </a:lnTo>
                    <a:lnTo>
                      <a:pt x="1098" y="622"/>
                    </a:lnTo>
                    <a:lnTo>
                      <a:pt x="1147" y="609"/>
                    </a:lnTo>
                    <a:lnTo>
                      <a:pt x="1193" y="596"/>
                    </a:lnTo>
                    <a:lnTo>
                      <a:pt x="1236" y="586"/>
                    </a:lnTo>
                    <a:lnTo>
                      <a:pt x="1279" y="575"/>
                    </a:lnTo>
                    <a:lnTo>
                      <a:pt x="1320" y="566"/>
                    </a:lnTo>
                    <a:lnTo>
                      <a:pt x="1358" y="559"/>
                    </a:lnTo>
                    <a:lnTo>
                      <a:pt x="1394" y="553"/>
                    </a:lnTo>
                    <a:close/>
                  </a:path>
                </a:pathLst>
              </a:custGeom>
              <a:solidFill>
                <a:srgbClr val="99E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87">
                <a:extLst>
                  <a:ext uri="{FF2B5EF4-FFF2-40B4-BE49-F238E27FC236}">
                    <a16:creationId xmlns:a16="http://schemas.microsoft.com/office/drawing/2014/main" id="{BC62BE64-A9ED-478D-90C8-0E1A64099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1113"/>
                <a:ext cx="647" cy="436"/>
              </a:xfrm>
              <a:custGeom>
                <a:avLst/>
                <a:gdLst>
                  <a:gd name="T0" fmla="*/ 1290 w 1293"/>
                  <a:gd name="T1" fmla="*/ 507 h 873"/>
                  <a:gd name="T2" fmla="*/ 1266 w 1293"/>
                  <a:gd name="T3" fmla="*/ 474 h 873"/>
                  <a:gd name="T4" fmla="*/ 1228 w 1293"/>
                  <a:gd name="T5" fmla="*/ 417 h 873"/>
                  <a:gd name="T6" fmla="*/ 1184 w 1293"/>
                  <a:gd name="T7" fmla="*/ 347 h 873"/>
                  <a:gd name="T8" fmla="*/ 1154 w 1293"/>
                  <a:gd name="T9" fmla="*/ 294 h 873"/>
                  <a:gd name="T10" fmla="*/ 1131 w 1293"/>
                  <a:gd name="T11" fmla="*/ 262 h 873"/>
                  <a:gd name="T12" fmla="*/ 1106 w 1293"/>
                  <a:gd name="T13" fmla="*/ 227 h 873"/>
                  <a:gd name="T14" fmla="*/ 1083 w 1293"/>
                  <a:gd name="T15" fmla="*/ 187 h 873"/>
                  <a:gd name="T16" fmla="*/ 1063 w 1293"/>
                  <a:gd name="T17" fmla="*/ 121 h 873"/>
                  <a:gd name="T18" fmla="*/ 1060 w 1293"/>
                  <a:gd name="T19" fmla="*/ 42 h 873"/>
                  <a:gd name="T20" fmla="*/ 1057 w 1293"/>
                  <a:gd name="T21" fmla="*/ 6 h 873"/>
                  <a:gd name="T22" fmla="*/ 1039 w 1293"/>
                  <a:gd name="T23" fmla="*/ 2 h 873"/>
                  <a:gd name="T24" fmla="*/ 1005 w 1293"/>
                  <a:gd name="T25" fmla="*/ 0 h 873"/>
                  <a:gd name="T26" fmla="*/ 963 w 1293"/>
                  <a:gd name="T27" fmla="*/ 5 h 873"/>
                  <a:gd name="T28" fmla="*/ 925 w 1293"/>
                  <a:gd name="T29" fmla="*/ 15 h 873"/>
                  <a:gd name="T30" fmla="*/ 892 w 1293"/>
                  <a:gd name="T31" fmla="*/ 27 h 873"/>
                  <a:gd name="T32" fmla="*/ 856 w 1293"/>
                  <a:gd name="T33" fmla="*/ 38 h 873"/>
                  <a:gd name="T34" fmla="*/ 815 w 1293"/>
                  <a:gd name="T35" fmla="*/ 53 h 873"/>
                  <a:gd name="T36" fmla="*/ 769 w 1293"/>
                  <a:gd name="T37" fmla="*/ 68 h 873"/>
                  <a:gd name="T38" fmla="*/ 721 w 1293"/>
                  <a:gd name="T39" fmla="*/ 84 h 873"/>
                  <a:gd name="T40" fmla="*/ 668 w 1293"/>
                  <a:gd name="T41" fmla="*/ 100 h 873"/>
                  <a:gd name="T42" fmla="*/ 611 w 1293"/>
                  <a:gd name="T43" fmla="*/ 118 h 873"/>
                  <a:gd name="T44" fmla="*/ 550 w 1293"/>
                  <a:gd name="T45" fmla="*/ 135 h 873"/>
                  <a:gd name="T46" fmla="*/ 487 w 1293"/>
                  <a:gd name="T47" fmla="*/ 151 h 873"/>
                  <a:gd name="T48" fmla="*/ 420 w 1293"/>
                  <a:gd name="T49" fmla="*/ 168 h 873"/>
                  <a:gd name="T50" fmla="*/ 350 w 1293"/>
                  <a:gd name="T51" fmla="*/ 183 h 873"/>
                  <a:gd name="T52" fmla="*/ 277 w 1293"/>
                  <a:gd name="T53" fmla="*/ 197 h 873"/>
                  <a:gd name="T54" fmla="*/ 201 w 1293"/>
                  <a:gd name="T55" fmla="*/ 211 h 873"/>
                  <a:gd name="T56" fmla="*/ 122 w 1293"/>
                  <a:gd name="T57" fmla="*/ 223 h 873"/>
                  <a:gd name="T58" fmla="*/ 41 w 1293"/>
                  <a:gd name="T59" fmla="*/ 232 h 873"/>
                  <a:gd name="T60" fmla="*/ 1 w 1293"/>
                  <a:gd name="T61" fmla="*/ 239 h 873"/>
                  <a:gd name="T62" fmla="*/ 12 w 1293"/>
                  <a:gd name="T63" fmla="*/ 266 h 873"/>
                  <a:gd name="T64" fmla="*/ 29 w 1293"/>
                  <a:gd name="T65" fmla="*/ 311 h 873"/>
                  <a:gd name="T66" fmla="*/ 48 w 1293"/>
                  <a:gd name="T67" fmla="*/ 364 h 873"/>
                  <a:gd name="T68" fmla="*/ 63 w 1293"/>
                  <a:gd name="T69" fmla="*/ 406 h 873"/>
                  <a:gd name="T70" fmla="*/ 79 w 1293"/>
                  <a:gd name="T71" fmla="*/ 433 h 873"/>
                  <a:gd name="T72" fmla="*/ 99 w 1293"/>
                  <a:gd name="T73" fmla="*/ 466 h 873"/>
                  <a:gd name="T74" fmla="*/ 117 w 1293"/>
                  <a:gd name="T75" fmla="*/ 504 h 873"/>
                  <a:gd name="T76" fmla="*/ 130 w 1293"/>
                  <a:gd name="T77" fmla="*/ 565 h 873"/>
                  <a:gd name="T78" fmla="*/ 130 w 1293"/>
                  <a:gd name="T79" fmla="*/ 630 h 873"/>
                  <a:gd name="T80" fmla="*/ 140 w 1293"/>
                  <a:gd name="T81" fmla="*/ 706 h 873"/>
                  <a:gd name="T82" fmla="*/ 156 w 1293"/>
                  <a:gd name="T83" fmla="*/ 820 h 873"/>
                  <a:gd name="T84" fmla="*/ 161 w 1293"/>
                  <a:gd name="T85" fmla="*/ 872 h 873"/>
                  <a:gd name="T86" fmla="*/ 179 w 1293"/>
                  <a:gd name="T87" fmla="*/ 865 h 873"/>
                  <a:gd name="T88" fmla="*/ 214 w 1293"/>
                  <a:gd name="T89" fmla="*/ 852 h 873"/>
                  <a:gd name="T90" fmla="*/ 264 w 1293"/>
                  <a:gd name="T91" fmla="*/ 833 h 873"/>
                  <a:gd name="T92" fmla="*/ 325 w 1293"/>
                  <a:gd name="T93" fmla="*/ 810 h 873"/>
                  <a:gd name="T94" fmla="*/ 397 w 1293"/>
                  <a:gd name="T95" fmla="*/ 782 h 873"/>
                  <a:gd name="T96" fmla="*/ 478 w 1293"/>
                  <a:gd name="T97" fmla="*/ 753 h 873"/>
                  <a:gd name="T98" fmla="*/ 565 w 1293"/>
                  <a:gd name="T99" fmla="*/ 721 h 873"/>
                  <a:gd name="T100" fmla="*/ 657 w 1293"/>
                  <a:gd name="T101" fmla="*/ 689 h 873"/>
                  <a:gd name="T102" fmla="*/ 752 w 1293"/>
                  <a:gd name="T103" fmla="*/ 657 h 873"/>
                  <a:gd name="T104" fmla="*/ 846 w 1293"/>
                  <a:gd name="T105" fmla="*/ 626 h 873"/>
                  <a:gd name="T106" fmla="*/ 941 w 1293"/>
                  <a:gd name="T107" fmla="*/ 597 h 873"/>
                  <a:gd name="T108" fmla="*/ 1031 w 1293"/>
                  <a:gd name="T109" fmla="*/ 570 h 873"/>
                  <a:gd name="T110" fmla="*/ 1116 w 1293"/>
                  <a:gd name="T111" fmla="*/ 547 h 873"/>
                  <a:gd name="T112" fmla="*/ 1194 w 1293"/>
                  <a:gd name="T113" fmla="*/ 529 h 873"/>
                  <a:gd name="T114" fmla="*/ 1263 w 1293"/>
                  <a:gd name="T115" fmla="*/ 516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3" h="873">
                    <a:moveTo>
                      <a:pt x="1293" y="512"/>
                    </a:moveTo>
                    <a:lnTo>
                      <a:pt x="1290" y="507"/>
                    </a:lnTo>
                    <a:lnTo>
                      <a:pt x="1281" y="494"/>
                    </a:lnTo>
                    <a:lnTo>
                      <a:pt x="1266" y="474"/>
                    </a:lnTo>
                    <a:lnTo>
                      <a:pt x="1248" y="447"/>
                    </a:lnTo>
                    <a:lnTo>
                      <a:pt x="1228" y="417"/>
                    </a:lnTo>
                    <a:lnTo>
                      <a:pt x="1206" y="383"/>
                    </a:lnTo>
                    <a:lnTo>
                      <a:pt x="1184" y="347"/>
                    </a:lnTo>
                    <a:lnTo>
                      <a:pt x="1163" y="310"/>
                    </a:lnTo>
                    <a:lnTo>
                      <a:pt x="1154" y="294"/>
                    </a:lnTo>
                    <a:lnTo>
                      <a:pt x="1142" y="278"/>
                    </a:lnTo>
                    <a:lnTo>
                      <a:pt x="1131" y="262"/>
                    </a:lnTo>
                    <a:lnTo>
                      <a:pt x="1118" y="244"/>
                    </a:lnTo>
                    <a:lnTo>
                      <a:pt x="1106" y="227"/>
                    </a:lnTo>
                    <a:lnTo>
                      <a:pt x="1093" y="208"/>
                    </a:lnTo>
                    <a:lnTo>
                      <a:pt x="1083" y="187"/>
                    </a:lnTo>
                    <a:lnTo>
                      <a:pt x="1073" y="164"/>
                    </a:lnTo>
                    <a:lnTo>
                      <a:pt x="1063" y="121"/>
                    </a:lnTo>
                    <a:lnTo>
                      <a:pt x="1060" y="80"/>
                    </a:lnTo>
                    <a:lnTo>
                      <a:pt x="1060" y="42"/>
                    </a:lnTo>
                    <a:lnTo>
                      <a:pt x="1060" y="7"/>
                    </a:lnTo>
                    <a:lnTo>
                      <a:pt x="1057" y="6"/>
                    </a:lnTo>
                    <a:lnTo>
                      <a:pt x="1049" y="5"/>
                    </a:lnTo>
                    <a:lnTo>
                      <a:pt x="1039" y="2"/>
                    </a:lnTo>
                    <a:lnTo>
                      <a:pt x="1024" y="1"/>
                    </a:lnTo>
                    <a:lnTo>
                      <a:pt x="1005" y="0"/>
                    </a:lnTo>
                    <a:lnTo>
                      <a:pt x="985" y="1"/>
                    </a:lnTo>
                    <a:lnTo>
                      <a:pt x="963" y="5"/>
                    </a:lnTo>
                    <a:lnTo>
                      <a:pt x="940" y="11"/>
                    </a:lnTo>
                    <a:lnTo>
                      <a:pt x="925" y="15"/>
                    </a:lnTo>
                    <a:lnTo>
                      <a:pt x="910" y="21"/>
                    </a:lnTo>
                    <a:lnTo>
                      <a:pt x="892" y="27"/>
                    </a:lnTo>
                    <a:lnTo>
                      <a:pt x="875" y="32"/>
                    </a:lnTo>
                    <a:lnTo>
                      <a:pt x="856" y="38"/>
                    </a:lnTo>
                    <a:lnTo>
                      <a:pt x="836" y="45"/>
                    </a:lnTo>
                    <a:lnTo>
                      <a:pt x="815" y="53"/>
                    </a:lnTo>
                    <a:lnTo>
                      <a:pt x="793" y="60"/>
                    </a:lnTo>
                    <a:lnTo>
                      <a:pt x="769" y="68"/>
                    </a:lnTo>
                    <a:lnTo>
                      <a:pt x="746" y="76"/>
                    </a:lnTo>
                    <a:lnTo>
                      <a:pt x="721" y="84"/>
                    </a:lnTo>
                    <a:lnTo>
                      <a:pt x="694" y="92"/>
                    </a:lnTo>
                    <a:lnTo>
                      <a:pt x="668" y="100"/>
                    </a:lnTo>
                    <a:lnTo>
                      <a:pt x="640" y="110"/>
                    </a:lnTo>
                    <a:lnTo>
                      <a:pt x="611" y="118"/>
                    </a:lnTo>
                    <a:lnTo>
                      <a:pt x="581" y="126"/>
                    </a:lnTo>
                    <a:lnTo>
                      <a:pt x="550" y="135"/>
                    </a:lnTo>
                    <a:lnTo>
                      <a:pt x="519" y="143"/>
                    </a:lnTo>
                    <a:lnTo>
                      <a:pt x="487" y="151"/>
                    </a:lnTo>
                    <a:lnTo>
                      <a:pt x="454" y="160"/>
                    </a:lnTo>
                    <a:lnTo>
                      <a:pt x="420" y="168"/>
                    </a:lnTo>
                    <a:lnTo>
                      <a:pt x="386" y="175"/>
                    </a:lnTo>
                    <a:lnTo>
                      <a:pt x="350" y="183"/>
                    </a:lnTo>
                    <a:lnTo>
                      <a:pt x="314" y="190"/>
                    </a:lnTo>
                    <a:lnTo>
                      <a:pt x="277" y="197"/>
                    </a:lnTo>
                    <a:lnTo>
                      <a:pt x="239" y="204"/>
                    </a:lnTo>
                    <a:lnTo>
                      <a:pt x="201" y="211"/>
                    </a:lnTo>
                    <a:lnTo>
                      <a:pt x="162" y="217"/>
                    </a:lnTo>
                    <a:lnTo>
                      <a:pt x="122" y="223"/>
                    </a:lnTo>
                    <a:lnTo>
                      <a:pt x="83" y="227"/>
                    </a:lnTo>
                    <a:lnTo>
                      <a:pt x="41" y="232"/>
                    </a:lnTo>
                    <a:lnTo>
                      <a:pt x="0" y="235"/>
                    </a:lnTo>
                    <a:lnTo>
                      <a:pt x="1" y="239"/>
                    </a:lnTo>
                    <a:lnTo>
                      <a:pt x="6" y="250"/>
                    </a:lnTo>
                    <a:lnTo>
                      <a:pt x="12" y="266"/>
                    </a:lnTo>
                    <a:lnTo>
                      <a:pt x="21" y="287"/>
                    </a:lnTo>
                    <a:lnTo>
                      <a:pt x="29" y="311"/>
                    </a:lnTo>
                    <a:lnTo>
                      <a:pt x="39" y="338"/>
                    </a:lnTo>
                    <a:lnTo>
                      <a:pt x="48" y="364"/>
                    </a:lnTo>
                    <a:lnTo>
                      <a:pt x="57" y="392"/>
                    </a:lnTo>
                    <a:lnTo>
                      <a:pt x="63" y="406"/>
                    </a:lnTo>
                    <a:lnTo>
                      <a:pt x="71" y="420"/>
                    </a:lnTo>
                    <a:lnTo>
                      <a:pt x="79" y="433"/>
                    </a:lnTo>
                    <a:lnTo>
                      <a:pt x="90" y="448"/>
                    </a:lnTo>
                    <a:lnTo>
                      <a:pt x="99" y="466"/>
                    </a:lnTo>
                    <a:lnTo>
                      <a:pt x="109" y="484"/>
                    </a:lnTo>
                    <a:lnTo>
                      <a:pt x="117" y="504"/>
                    </a:lnTo>
                    <a:lnTo>
                      <a:pt x="124" y="527"/>
                    </a:lnTo>
                    <a:lnTo>
                      <a:pt x="130" y="565"/>
                    </a:lnTo>
                    <a:lnTo>
                      <a:pt x="131" y="598"/>
                    </a:lnTo>
                    <a:lnTo>
                      <a:pt x="130" y="630"/>
                    </a:lnTo>
                    <a:lnTo>
                      <a:pt x="132" y="659"/>
                    </a:lnTo>
                    <a:lnTo>
                      <a:pt x="140" y="706"/>
                    </a:lnTo>
                    <a:lnTo>
                      <a:pt x="150" y="763"/>
                    </a:lnTo>
                    <a:lnTo>
                      <a:pt x="156" y="820"/>
                    </a:lnTo>
                    <a:lnTo>
                      <a:pt x="159" y="873"/>
                    </a:lnTo>
                    <a:lnTo>
                      <a:pt x="161" y="872"/>
                    </a:lnTo>
                    <a:lnTo>
                      <a:pt x="168" y="870"/>
                    </a:lnTo>
                    <a:lnTo>
                      <a:pt x="179" y="865"/>
                    </a:lnTo>
                    <a:lnTo>
                      <a:pt x="194" y="860"/>
                    </a:lnTo>
                    <a:lnTo>
                      <a:pt x="214" y="852"/>
                    </a:lnTo>
                    <a:lnTo>
                      <a:pt x="237" y="844"/>
                    </a:lnTo>
                    <a:lnTo>
                      <a:pt x="264" y="833"/>
                    </a:lnTo>
                    <a:lnTo>
                      <a:pt x="292" y="822"/>
                    </a:lnTo>
                    <a:lnTo>
                      <a:pt x="325" y="810"/>
                    </a:lnTo>
                    <a:lnTo>
                      <a:pt x="360" y="796"/>
                    </a:lnTo>
                    <a:lnTo>
                      <a:pt x="397" y="782"/>
                    </a:lnTo>
                    <a:lnTo>
                      <a:pt x="436" y="769"/>
                    </a:lnTo>
                    <a:lnTo>
                      <a:pt x="478" y="753"/>
                    </a:lnTo>
                    <a:lnTo>
                      <a:pt x="520" y="738"/>
                    </a:lnTo>
                    <a:lnTo>
                      <a:pt x="565" y="721"/>
                    </a:lnTo>
                    <a:lnTo>
                      <a:pt x="610" y="705"/>
                    </a:lnTo>
                    <a:lnTo>
                      <a:pt x="657" y="689"/>
                    </a:lnTo>
                    <a:lnTo>
                      <a:pt x="704" y="673"/>
                    </a:lnTo>
                    <a:lnTo>
                      <a:pt x="752" y="657"/>
                    </a:lnTo>
                    <a:lnTo>
                      <a:pt x="799" y="642"/>
                    </a:lnTo>
                    <a:lnTo>
                      <a:pt x="846" y="626"/>
                    </a:lnTo>
                    <a:lnTo>
                      <a:pt x="894" y="611"/>
                    </a:lnTo>
                    <a:lnTo>
                      <a:pt x="941" y="597"/>
                    </a:lnTo>
                    <a:lnTo>
                      <a:pt x="986" y="583"/>
                    </a:lnTo>
                    <a:lnTo>
                      <a:pt x="1031" y="570"/>
                    </a:lnTo>
                    <a:lnTo>
                      <a:pt x="1074" y="558"/>
                    </a:lnTo>
                    <a:lnTo>
                      <a:pt x="1116" y="547"/>
                    </a:lnTo>
                    <a:lnTo>
                      <a:pt x="1156" y="537"/>
                    </a:lnTo>
                    <a:lnTo>
                      <a:pt x="1194" y="529"/>
                    </a:lnTo>
                    <a:lnTo>
                      <a:pt x="1230" y="521"/>
                    </a:lnTo>
                    <a:lnTo>
                      <a:pt x="1263" y="516"/>
                    </a:lnTo>
                    <a:lnTo>
                      <a:pt x="1293" y="512"/>
                    </a:lnTo>
                    <a:close/>
                  </a:path>
                </a:pathLst>
              </a:custGeom>
              <a:solidFill>
                <a:srgbClr val="8C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88">
                <a:extLst>
                  <a:ext uri="{FF2B5EF4-FFF2-40B4-BE49-F238E27FC236}">
                    <a16:creationId xmlns:a16="http://schemas.microsoft.com/office/drawing/2014/main" id="{2775A273-167C-4A89-A77C-82F032FC6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1125"/>
                <a:ext cx="596" cy="413"/>
              </a:xfrm>
              <a:custGeom>
                <a:avLst/>
                <a:gdLst>
                  <a:gd name="T0" fmla="*/ 6 w 1194"/>
                  <a:gd name="T1" fmla="*/ 255 h 828"/>
                  <a:gd name="T2" fmla="*/ 43 w 1194"/>
                  <a:gd name="T3" fmla="*/ 352 h 828"/>
                  <a:gd name="T4" fmla="*/ 91 w 1194"/>
                  <a:gd name="T5" fmla="*/ 518 h 828"/>
                  <a:gd name="T6" fmla="*/ 126 w 1194"/>
                  <a:gd name="T7" fmla="*/ 720 h 828"/>
                  <a:gd name="T8" fmla="*/ 133 w 1194"/>
                  <a:gd name="T9" fmla="*/ 826 h 828"/>
                  <a:gd name="T10" fmla="*/ 151 w 1194"/>
                  <a:gd name="T11" fmla="*/ 820 h 828"/>
                  <a:gd name="T12" fmla="*/ 184 w 1194"/>
                  <a:gd name="T13" fmla="*/ 807 h 828"/>
                  <a:gd name="T14" fmla="*/ 233 w 1194"/>
                  <a:gd name="T15" fmla="*/ 788 h 828"/>
                  <a:gd name="T16" fmla="*/ 293 w 1194"/>
                  <a:gd name="T17" fmla="*/ 767 h 828"/>
                  <a:gd name="T18" fmla="*/ 363 w 1194"/>
                  <a:gd name="T19" fmla="*/ 741 h 828"/>
                  <a:gd name="T20" fmla="*/ 441 w 1194"/>
                  <a:gd name="T21" fmla="*/ 712 h 828"/>
                  <a:gd name="T22" fmla="*/ 525 w 1194"/>
                  <a:gd name="T23" fmla="*/ 682 h 828"/>
                  <a:gd name="T24" fmla="*/ 614 w 1194"/>
                  <a:gd name="T25" fmla="*/ 652 h 828"/>
                  <a:gd name="T26" fmla="*/ 704 w 1194"/>
                  <a:gd name="T27" fmla="*/ 623 h 828"/>
                  <a:gd name="T28" fmla="*/ 794 w 1194"/>
                  <a:gd name="T29" fmla="*/ 594 h 828"/>
                  <a:gd name="T30" fmla="*/ 881 w 1194"/>
                  <a:gd name="T31" fmla="*/ 567 h 828"/>
                  <a:gd name="T32" fmla="*/ 964 w 1194"/>
                  <a:gd name="T33" fmla="*/ 543 h 828"/>
                  <a:gd name="T34" fmla="*/ 1041 w 1194"/>
                  <a:gd name="T35" fmla="*/ 523 h 828"/>
                  <a:gd name="T36" fmla="*/ 1111 w 1194"/>
                  <a:gd name="T37" fmla="*/ 507 h 828"/>
                  <a:gd name="T38" fmla="*/ 1169 w 1194"/>
                  <a:gd name="T39" fmla="*/ 498 h 828"/>
                  <a:gd name="T40" fmla="*/ 1191 w 1194"/>
                  <a:gd name="T41" fmla="*/ 492 h 828"/>
                  <a:gd name="T42" fmla="*/ 1174 w 1194"/>
                  <a:gd name="T43" fmla="*/ 470 h 828"/>
                  <a:gd name="T44" fmla="*/ 1144 w 1194"/>
                  <a:gd name="T45" fmla="*/ 429 h 828"/>
                  <a:gd name="T46" fmla="*/ 1106 w 1194"/>
                  <a:gd name="T47" fmla="*/ 373 h 828"/>
                  <a:gd name="T48" fmla="*/ 1067 w 1194"/>
                  <a:gd name="T49" fmla="*/ 302 h 828"/>
                  <a:gd name="T50" fmla="*/ 1029 w 1194"/>
                  <a:gd name="T51" fmla="*/ 222 h 828"/>
                  <a:gd name="T52" fmla="*/ 998 w 1194"/>
                  <a:gd name="T53" fmla="*/ 135 h 828"/>
                  <a:gd name="T54" fmla="*/ 979 w 1194"/>
                  <a:gd name="T55" fmla="*/ 45 h 828"/>
                  <a:gd name="T56" fmla="*/ 975 w 1194"/>
                  <a:gd name="T57" fmla="*/ 0 h 828"/>
                  <a:gd name="T58" fmla="*/ 964 w 1194"/>
                  <a:gd name="T59" fmla="*/ 5 h 828"/>
                  <a:gd name="T60" fmla="*/ 945 w 1194"/>
                  <a:gd name="T61" fmla="*/ 13 h 828"/>
                  <a:gd name="T62" fmla="*/ 916 w 1194"/>
                  <a:gd name="T63" fmla="*/ 25 h 828"/>
                  <a:gd name="T64" fmla="*/ 879 w 1194"/>
                  <a:gd name="T65" fmla="*/ 38 h 828"/>
                  <a:gd name="T66" fmla="*/ 834 w 1194"/>
                  <a:gd name="T67" fmla="*/ 55 h 828"/>
                  <a:gd name="T68" fmla="*/ 781 w 1194"/>
                  <a:gd name="T69" fmla="*/ 73 h 828"/>
                  <a:gd name="T70" fmla="*/ 721 w 1194"/>
                  <a:gd name="T71" fmla="*/ 91 h 828"/>
                  <a:gd name="T72" fmla="*/ 654 w 1194"/>
                  <a:gd name="T73" fmla="*/ 112 h 828"/>
                  <a:gd name="T74" fmla="*/ 583 w 1194"/>
                  <a:gd name="T75" fmla="*/ 133 h 828"/>
                  <a:gd name="T76" fmla="*/ 505 w 1194"/>
                  <a:gd name="T77" fmla="*/ 152 h 828"/>
                  <a:gd name="T78" fmla="*/ 422 w 1194"/>
                  <a:gd name="T79" fmla="*/ 173 h 828"/>
                  <a:gd name="T80" fmla="*/ 334 w 1194"/>
                  <a:gd name="T81" fmla="*/ 192 h 828"/>
                  <a:gd name="T82" fmla="*/ 243 w 1194"/>
                  <a:gd name="T83" fmla="*/ 209 h 828"/>
                  <a:gd name="T84" fmla="*/ 148 w 1194"/>
                  <a:gd name="T85" fmla="*/ 224 h 828"/>
                  <a:gd name="T86" fmla="*/ 50 w 1194"/>
                  <a:gd name="T87" fmla="*/ 23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4" h="828">
                    <a:moveTo>
                      <a:pt x="0" y="241"/>
                    </a:moveTo>
                    <a:lnTo>
                      <a:pt x="6" y="255"/>
                    </a:lnTo>
                    <a:lnTo>
                      <a:pt x="21" y="293"/>
                    </a:lnTo>
                    <a:lnTo>
                      <a:pt x="43" y="352"/>
                    </a:lnTo>
                    <a:lnTo>
                      <a:pt x="67" y="428"/>
                    </a:lnTo>
                    <a:lnTo>
                      <a:pt x="91" y="518"/>
                    </a:lnTo>
                    <a:lnTo>
                      <a:pt x="112" y="617"/>
                    </a:lnTo>
                    <a:lnTo>
                      <a:pt x="126" y="720"/>
                    </a:lnTo>
                    <a:lnTo>
                      <a:pt x="130" y="828"/>
                    </a:lnTo>
                    <a:lnTo>
                      <a:pt x="133" y="826"/>
                    </a:lnTo>
                    <a:lnTo>
                      <a:pt x="140" y="824"/>
                    </a:lnTo>
                    <a:lnTo>
                      <a:pt x="151" y="820"/>
                    </a:lnTo>
                    <a:lnTo>
                      <a:pt x="166" y="814"/>
                    </a:lnTo>
                    <a:lnTo>
                      <a:pt x="184" y="807"/>
                    </a:lnTo>
                    <a:lnTo>
                      <a:pt x="207" y="799"/>
                    </a:lnTo>
                    <a:lnTo>
                      <a:pt x="233" y="788"/>
                    </a:lnTo>
                    <a:lnTo>
                      <a:pt x="262" y="778"/>
                    </a:lnTo>
                    <a:lnTo>
                      <a:pt x="293" y="767"/>
                    </a:lnTo>
                    <a:lnTo>
                      <a:pt x="327" y="754"/>
                    </a:lnTo>
                    <a:lnTo>
                      <a:pt x="363" y="741"/>
                    </a:lnTo>
                    <a:lnTo>
                      <a:pt x="402" y="727"/>
                    </a:lnTo>
                    <a:lnTo>
                      <a:pt x="441" y="712"/>
                    </a:lnTo>
                    <a:lnTo>
                      <a:pt x="483" y="697"/>
                    </a:lnTo>
                    <a:lnTo>
                      <a:pt x="525" y="682"/>
                    </a:lnTo>
                    <a:lnTo>
                      <a:pt x="569" y="667"/>
                    </a:lnTo>
                    <a:lnTo>
                      <a:pt x="614" y="652"/>
                    </a:lnTo>
                    <a:lnTo>
                      <a:pt x="659" y="637"/>
                    </a:lnTo>
                    <a:lnTo>
                      <a:pt x="704" y="623"/>
                    </a:lnTo>
                    <a:lnTo>
                      <a:pt x="749" y="608"/>
                    </a:lnTo>
                    <a:lnTo>
                      <a:pt x="794" y="594"/>
                    </a:lnTo>
                    <a:lnTo>
                      <a:pt x="838" y="580"/>
                    </a:lnTo>
                    <a:lnTo>
                      <a:pt x="881" y="567"/>
                    </a:lnTo>
                    <a:lnTo>
                      <a:pt x="924" y="555"/>
                    </a:lnTo>
                    <a:lnTo>
                      <a:pt x="964" y="543"/>
                    </a:lnTo>
                    <a:lnTo>
                      <a:pt x="1003" y="533"/>
                    </a:lnTo>
                    <a:lnTo>
                      <a:pt x="1041" y="523"/>
                    </a:lnTo>
                    <a:lnTo>
                      <a:pt x="1077" y="514"/>
                    </a:lnTo>
                    <a:lnTo>
                      <a:pt x="1111" y="507"/>
                    </a:lnTo>
                    <a:lnTo>
                      <a:pt x="1141" y="503"/>
                    </a:lnTo>
                    <a:lnTo>
                      <a:pt x="1169" y="498"/>
                    </a:lnTo>
                    <a:lnTo>
                      <a:pt x="1194" y="496"/>
                    </a:lnTo>
                    <a:lnTo>
                      <a:pt x="1191" y="492"/>
                    </a:lnTo>
                    <a:lnTo>
                      <a:pt x="1184" y="484"/>
                    </a:lnTo>
                    <a:lnTo>
                      <a:pt x="1174" y="470"/>
                    </a:lnTo>
                    <a:lnTo>
                      <a:pt x="1160" y="452"/>
                    </a:lnTo>
                    <a:lnTo>
                      <a:pt x="1144" y="429"/>
                    </a:lnTo>
                    <a:lnTo>
                      <a:pt x="1126" y="402"/>
                    </a:lnTo>
                    <a:lnTo>
                      <a:pt x="1106" y="373"/>
                    </a:lnTo>
                    <a:lnTo>
                      <a:pt x="1086" y="338"/>
                    </a:lnTo>
                    <a:lnTo>
                      <a:pt x="1067" y="302"/>
                    </a:lnTo>
                    <a:lnTo>
                      <a:pt x="1047" y="263"/>
                    </a:lnTo>
                    <a:lnTo>
                      <a:pt x="1029" y="222"/>
                    </a:lnTo>
                    <a:lnTo>
                      <a:pt x="1012" y="179"/>
                    </a:lnTo>
                    <a:lnTo>
                      <a:pt x="998" y="135"/>
                    </a:lnTo>
                    <a:lnTo>
                      <a:pt x="986" y="90"/>
                    </a:lnTo>
                    <a:lnTo>
                      <a:pt x="979" y="45"/>
                    </a:lnTo>
                    <a:lnTo>
                      <a:pt x="976" y="0"/>
                    </a:lnTo>
                    <a:lnTo>
                      <a:pt x="975" y="0"/>
                    </a:lnTo>
                    <a:lnTo>
                      <a:pt x="971" y="3"/>
                    </a:lnTo>
                    <a:lnTo>
                      <a:pt x="964" y="5"/>
                    </a:lnTo>
                    <a:lnTo>
                      <a:pt x="956" y="8"/>
                    </a:lnTo>
                    <a:lnTo>
                      <a:pt x="945" y="13"/>
                    </a:lnTo>
                    <a:lnTo>
                      <a:pt x="932" y="19"/>
                    </a:lnTo>
                    <a:lnTo>
                      <a:pt x="916" y="25"/>
                    </a:lnTo>
                    <a:lnTo>
                      <a:pt x="899" y="30"/>
                    </a:lnTo>
                    <a:lnTo>
                      <a:pt x="879" y="38"/>
                    </a:lnTo>
                    <a:lnTo>
                      <a:pt x="857" y="46"/>
                    </a:lnTo>
                    <a:lnTo>
                      <a:pt x="834" y="55"/>
                    </a:lnTo>
                    <a:lnTo>
                      <a:pt x="809" y="64"/>
                    </a:lnTo>
                    <a:lnTo>
                      <a:pt x="781" y="73"/>
                    </a:lnTo>
                    <a:lnTo>
                      <a:pt x="752" y="82"/>
                    </a:lnTo>
                    <a:lnTo>
                      <a:pt x="721" y="91"/>
                    </a:lnTo>
                    <a:lnTo>
                      <a:pt x="689" y="102"/>
                    </a:lnTo>
                    <a:lnTo>
                      <a:pt x="654" y="112"/>
                    </a:lnTo>
                    <a:lnTo>
                      <a:pt x="620" y="122"/>
                    </a:lnTo>
                    <a:lnTo>
                      <a:pt x="583" y="133"/>
                    </a:lnTo>
                    <a:lnTo>
                      <a:pt x="544" y="143"/>
                    </a:lnTo>
                    <a:lnTo>
                      <a:pt x="505" y="152"/>
                    </a:lnTo>
                    <a:lnTo>
                      <a:pt x="463" y="163"/>
                    </a:lnTo>
                    <a:lnTo>
                      <a:pt x="422" y="173"/>
                    </a:lnTo>
                    <a:lnTo>
                      <a:pt x="379" y="182"/>
                    </a:lnTo>
                    <a:lnTo>
                      <a:pt x="334" y="192"/>
                    </a:lnTo>
                    <a:lnTo>
                      <a:pt x="289" y="200"/>
                    </a:lnTo>
                    <a:lnTo>
                      <a:pt x="243" y="209"/>
                    </a:lnTo>
                    <a:lnTo>
                      <a:pt x="196" y="216"/>
                    </a:lnTo>
                    <a:lnTo>
                      <a:pt x="148" y="224"/>
                    </a:lnTo>
                    <a:lnTo>
                      <a:pt x="99" y="230"/>
                    </a:lnTo>
                    <a:lnTo>
                      <a:pt x="50" y="237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7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89">
                <a:extLst>
                  <a:ext uri="{FF2B5EF4-FFF2-40B4-BE49-F238E27FC236}">
                    <a16:creationId xmlns:a16="http://schemas.microsoft.com/office/drawing/2014/main" id="{76CE2DB4-DB6C-40AF-96DF-C756479D5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931"/>
                <a:ext cx="834" cy="258"/>
              </a:xfrm>
              <a:custGeom>
                <a:avLst/>
                <a:gdLst>
                  <a:gd name="T0" fmla="*/ 57 w 1666"/>
                  <a:gd name="T1" fmla="*/ 448 h 517"/>
                  <a:gd name="T2" fmla="*/ 79 w 1666"/>
                  <a:gd name="T3" fmla="*/ 447 h 517"/>
                  <a:gd name="T4" fmla="*/ 121 w 1666"/>
                  <a:gd name="T5" fmla="*/ 444 h 517"/>
                  <a:gd name="T6" fmla="*/ 179 w 1666"/>
                  <a:gd name="T7" fmla="*/ 439 h 517"/>
                  <a:gd name="T8" fmla="*/ 253 w 1666"/>
                  <a:gd name="T9" fmla="*/ 431 h 517"/>
                  <a:gd name="T10" fmla="*/ 339 w 1666"/>
                  <a:gd name="T11" fmla="*/ 419 h 517"/>
                  <a:gd name="T12" fmla="*/ 437 w 1666"/>
                  <a:gd name="T13" fmla="*/ 406 h 517"/>
                  <a:gd name="T14" fmla="*/ 544 w 1666"/>
                  <a:gd name="T15" fmla="*/ 387 h 517"/>
                  <a:gd name="T16" fmla="*/ 658 w 1666"/>
                  <a:gd name="T17" fmla="*/ 364 h 517"/>
                  <a:gd name="T18" fmla="*/ 776 w 1666"/>
                  <a:gd name="T19" fmla="*/ 335 h 517"/>
                  <a:gd name="T20" fmla="*/ 897 w 1666"/>
                  <a:gd name="T21" fmla="*/ 302 h 517"/>
                  <a:gd name="T22" fmla="*/ 1018 w 1666"/>
                  <a:gd name="T23" fmla="*/ 263 h 517"/>
                  <a:gd name="T24" fmla="*/ 1136 w 1666"/>
                  <a:gd name="T25" fmla="*/ 217 h 517"/>
                  <a:gd name="T26" fmla="*/ 1252 w 1666"/>
                  <a:gd name="T27" fmla="*/ 165 h 517"/>
                  <a:gd name="T28" fmla="*/ 1360 w 1666"/>
                  <a:gd name="T29" fmla="*/ 105 h 517"/>
                  <a:gd name="T30" fmla="*/ 1461 w 1666"/>
                  <a:gd name="T31" fmla="*/ 37 h 517"/>
                  <a:gd name="T32" fmla="*/ 1511 w 1666"/>
                  <a:gd name="T33" fmla="*/ 10 h 517"/>
                  <a:gd name="T34" fmla="*/ 1535 w 1666"/>
                  <a:gd name="T35" fmla="*/ 77 h 517"/>
                  <a:gd name="T36" fmla="*/ 1579 w 1666"/>
                  <a:gd name="T37" fmla="*/ 179 h 517"/>
                  <a:gd name="T38" fmla="*/ 1635 w 1666"/>
                  <a:gd name="T39" fmla="*/ 278 h 517"/>
                  <a:gd name="T40" fmla="*/ 1663 w 1666"/>
                  <a:gd name="T41" fmla="*/ 313 h 517"/>
                  <a:gd name="T42" fmla="*/ 1635 w 1666"/>
                  <a:gd name="T43" fmla="*/ 295 h 517"/>
                  <a:gd name="T44" fmla="*/ 1589 w 1666"/>
                  <a:gd name="T45" fmla="*/ 249 h 517"/>
                  <a:gd name="T46" fmla="*/ 1535 w 1666"/>
                  <a:gd name="T47" fmla="*/ 167 h 517"/>
                  <a:gd name="T48" fmla="*/ 1504 w 1666"/>
                  <a:gd name="T49" fmla="*/ 101 h 517"/>
                  <a:gd name="T50" fmla="*/ 1496 w 1666"/>
                  <a:gd name="T51" fmla="*/ 91 h 517"/>
                  <a:gd name="T52" fmla="*/ 1488 w 1666"/>
                  <a:gd name="T53" fmla="*/ 84 h 517"/>
                  <a:gd name="T54" fmla="*/ 1476 w 1666"/>
                  <a:gd name="T55" fmla="*/ 82 h 517"/>
                  <a:gd name="T56" fmla="*/ 1462 w 1666"/>
                  <a:gd name="T57" fmla="*/ 84 h 517"/>
                  <a:gd name="T58" fmla="*/ 1441 w 1666"/>
                  <a:gd name="T59" fmla="*/ 92 h 517"/>
                  <a:gd name="T60" fmla="*/ 1415 w 1666"/>
                  <a:gd name="T61" fmla="*/ 106 h 517"/>
                  <a:gd name="T62" fmla="*/ 1382 w 1666"/>
                  <a:gd name="T63" fmla="*/ 126 h 517"/>
                  <a:gd name="T64" fmla="*/ 1341 w 1666"/>
                  <a:gd name="T65" fmla="*/ 149 h 517"/>
                  <a:gd name="T66" fmla="*/ 1292 w 1666"/>
                  <a:gd name="T67" fmla="*/ 175 h 517"/>
                  <a:gd name="T68" fmla="*/ 1233 w 1666"/>
                  <a:gd name="T69" fmla="*/ 204 h 517"/>
                  <a:gd name="T70" fmla="*/ 1164 w 1666"/>
                  <a:gd name="T71" fmla="*/ 236 h 517"/>
                  <a:gd name="T72" fmla="*/ 1083 w 1666"/>
                  <a:gd name="T73" fmla="*/ 270 h 517"/>
                  <a:gd name="T74" fmla="*/ 989 w 1666"/>
                  <a:gd name="T75" fmla="*/ 305 h 517"/>
                  <a:gd name="T76" fmla="*/ 882 w 1666"/>
                  <a:gd name="T77" fmla="*/ 340 h 517"/>
                  <a:gd name="T78" fmla="*/ 760 w 1666"/>
                  <a:gd name="T79" fmla="*/ 376 h 517"/>
                  <a:gd name="T80" fmla="*/ 622 w 1666"/>
                  <a:gd name="T81" fmla="*/ 410 h 517"/>
                  <a:gd name="T82" fmla="*/ 467 w 1666"/>
                  <a:gd name="T83" fmla="*/ 444 h 517"/>
                  <a:gd name="T84" fmla="*/ 294 w 1666"/>
                  <a:gd name="T85" fmla="*/ 475 h 517"/>
                  <a:gd name="T86" fmla="*/ 102 w 1666"/>
                  <a:gd name="T87" fmla="*/ 504 h 517"/>
                  <a:gd name="T88" fmla="*/ 2 w 1666"/>
                  <a:gd name="T89" fmla="*/ 516 h 517"/>
                  <a:gd name="T90" fmla="*/ 16 w 1666"/>
                  <a:gd name="T91" fmla="*/ 505 h 517"/>
                  <a:gd name="T92" fmla="*/ 35 w 1666"/>
                  <a:gd name="T93" fmla="*/ 486 h 517"/>
                  <a:gd name="T94" fmla="*/ 51 w 1666"/>
                  <a:gd name="T95" fmla="*/ 46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6" h="517">
                    <a:moveTo>
                      <a:pt x="55" y="448"/>
                    </a:moveTo>
                    <a:lnTo>
                      <a:pt x="57" y="448"/>
                    </a:lnTo>
                    <a:lnTo>
                      <a:pt x="66" y="447"/>
                    </a:lnTo>
                    <a:lnTo>
                      <a:pt x="79" y="447"/>
                    </a:lnTo>
                    <a:lnTo>
                      <a:pt x="97" y="446"/>
                    </a:lnTo>
                    <a:lnTo>
                      <a:pt x="121" y="444"/>
                    </a:lnTo>
                    <a:lnTo>
                      <a:pt x="148" y="441"/>
                    </a:lnTo>
                    <a:lnTo>
                      <a:pt x="179" y="439"/>
                    </a:lnTo>
                    <a:lnTo>
                      <a:pt x="214" y="436"/>
                    </a:lnTo>
                    <a:lnTo>
                      <a:pt x="253" y="431"/>
                    </a:lnTo>
                    <a:lnTo>
                      <a:pt x="294" y="425"/>
                    </a:lnTo>
                    <a:lnTo>
                      <a:pt x="339" y="419"/>
                    </a:lnTo>
                    <a:lnTo>
                      <a:pt x="388" y="413"/>
                    </a:lnTo>
                    <a:lnTo>
                      <a:pt x="437" y="406"/>
                    </a:lnTo>
                    <a:lnTo>
                      <a:pt x="490" y="396"/>
                    </a:lnTo>
                    <a:lnTo>
                      <a:pt x="544" y="387"/>
                    </a:lnTo>
                    <a:lnTo>
                      <a:pt x="601" y="376"/>
                    </a:lnTo>
                    <a:lnTo>
                      <a:pt x="658" y="364"/>
                    </a:lnTo>
                    <a:lnTo>
                      <a:pt x="717" y="350"/>
                    </a:lnTo>
                    <a:lnTo>
                      <a:pt x="776" y="335"/>
                    </a:lnTo>
                    <a:lnTo>
                      <a:pt x="836" y="319"/>
                    </a:lnTo>
                    <a:lnTo>
                      <a:pt x="897" y="302"/>
                    </a:lnTo>
                    <a:lnTo>
                      <a:pt x="957" y="284"/>
                    </a:lnTo>
                    <a:lnTo>
                      <a:pt x="1018" y="263"/>
                    </a:lnTo>
                    <a:lnTo>
                      <a:pt x="1078" y="241"/>
                    </a:lnTo>
                    <a:lnTo>
                      <a:pt x="1136" y="217"/>
                    </a:lnTo>
                    <a:lnTo>
                      <a:pt x="1194" y="191"/>
                    </a:lnTo>
                    <a:lnTo>
                      <a:pt x="1252" y="165"/>
                    </a:lnTo>
                    <a:lnTo>
                      <a:pt x="1307" y="135"/>
                    </a:lnTo>
                    <a:lnTo>
                      <a:pt x="1360" y="105"/>
                    </a:lnTo>
                    <a:lnTo>
                      <a:pt x="1412" y="72"/>
                    </a:lnTo>
                    <a:lnTo>
                      <a:pt x="1461" y="37"/>
                    </a:lnTo>
                    <a:lnTo>
                      <a:pt x="1507" y="0"/>
                    </a:lnTo>
                    <a:lnTo>
                      <a:pt x="1511" y="10"/>
                    </a:lnTo>
                    <a:lnTo>
                      <a:pt x="1520" y="37"/>
                    </a:lnTo>
                    <a:lnTo>
                      <a:pt x="1535" y="77"/>
                    </a:lnTo>
                    <a:lnTo>
                      <a:pt x="1556" y="126"/>
                    </a:lnTo>
                    <a:lnTo>
                      <a:pt x="1579" y="179"/>
                    </a:lnTo>
                    <a:lnTo>
                      <a:pt x="1606" y="231"/>
                    </a:lnTo>
                    <a:lnTo>
                      <a:pt x="1635" y="278"/>
                    </a:lnTo>
                    <a:lnTo>
                      <a:pt x="1666" y="316"/>
                    </a:lnTo>
                    <a:lnTo>
                      <a:pt x="1663" y="313"/>
                    </a:lnTo>
                    <a:lnTo>
                      <a:pt x="1651" y="308"/>
                    </a:lnTo>
                    <a:lnTo>
                      <a:pt x="1635" y="295"/>
                    </a:lnTo>
                    <a:lnTo>
                      <a:pt x="1613" y="277"/>
                    </a:lnTo>
                    <a:lnTo>
                      <a:pt x="1589" y="249"/>
                    </a:lnTo>
                    <a:lnTo>
                      <a:pt x="1563" y="213"/>
                    </a:lnTo>
                    <a:lnTo>
                      <a:pt x="1535" y="167"/>
                    </a:lnTo>
                    <a:lnTo>
                      <a:pt x="1507" y="110"/>
                    </a:lnTo>
                    <a:lnTo>
                      <a:pt x="1504" y="101"/>
                    </a:lnTo>
                    <a:lnTo>
                      <a:pt x="1500" y="96"/>
                    </a:lnTo>
                    <a:lnTo>
                      <a:pt x="1496" y="91"/>
                    </a:lnTo>
                    <a:lnTo>
                      <a:pt x="1492" y="87"/>
                    </a:lnTo>
                    <a:lnTo>
                      <a:pt x="1488" y="84"/>
                    </a:lnTo>
                    <a:lnTo>
                      <a:pt x="1482" y="82"/>
                    </a:lnTo>
                    <a:lnTo>
                      <a:pt x="1476" y="82"/>
                    </a:lnTo>
                    <a:lnTo>
                      <a:pt x="1471" y="82"/>
                    </a:lnTo>
                    <a:lnTo>
                      <a:pt x="1462" y="84"/>
                    </a:lnTo>
                    <a:lnTo>
                      <a:pt x="1452" y="88"/>
                    </a:lnTo>
                    <a:lnTo>
                      <a:pt x="1441" y="92"/>
                    </a:lnTo>
                    <a:lnTo>
                      <a:pt x="1429" y="99"/>
                    </a:lnTo>
                    <a:lnTo>
                      <a:pt x="1415" y="106"/>
                    </a:lnTo>
                    <a:lnTo>
                      <a:pt x="1399" y="115"/>
                    </a:lnTo>
                    <a:lnTo>
                      <a:pt x="1382" y="126"/>
                    </a:lnTo>
                    <a:lnTo>
                      <a:pt x="1362" y="136"/>
                    </a:lnTo>
                    <a:lnTo>
                      <a:pt x="1341" y="149"/>
                    </a:lnTo>
                    <a:lnTo>
                      <a:pt x="1318" y="161"/>
                    </a:lnTo>
                    <a:lnTo>
                      <a:pt x="1292" y="175"/>
                    </a:lnTo>
                    <a:lnTo>
                      <a:pt x="1264" y="189"/>
                    </a:lnTo>
                    <a:lnTo>
                      <a:pt x="1233" y="204"/>
                    </a:lnTo>
                    <a:lnTo>
                      <a:pt x="1200" y="220"/>
                    </a:lnTo>
                    <a:lnTo>
                      <a:pt x="1164" y="236"/>
                    </a:lnTo>
                    <a:lnTo>
                      <a:pt x="1125" y="252"/>
                    </a:lnTo>
                    <a:lnTo>
                      <a:pt x="1083" y="270"/>
                    </a:lnTo>
                    <a:lnTo>
                      <a:pt x="1037" y="287"/>
                    </a:lnTo>
                    <a:lnTo>
                      <a:pt x="989" y="305"/>
                    </a:lnTo>
                    <a:lnTo>
                      <a:pt x="937" y="323"/>
                    </a:lnTo>
                    <a:lnTo>
                      <a:pt x="882" y="340"/>
                    </a:lnTo>
                    <a:lnTo>
                      <a:pt x="822" y="358"/>
                    </a:lnTo>
                    <a:lnTo>
                      <a:pt x="760" y="376"/>
                    </a:lnTo>
                    <a:lnTo>
                      <a:pt x="693" y="393"/>
                    </a:lnTo>
                    <a:lnTo>
                      <a:pt x="622" y="410"/>
                    </a:lnTo>
                    <a:lnTo>
                      <a:pt x="547" y="428"/>
                    </a:lnTo>
                    <a:lnTo>
                      <a:pt x="467" y="444"/>
                    </a:lnTo>
                    <a:lnTo>
                      <a:pt x="383" y="460"/>
                    </a:lnTo>
                    <a:lnTo>
                      <a:pt x="294" y="475"/>
                    </a:lnTo>
                    <a:lnTo>
                      <a:pt x="201" y="490"/>
                    </a:lnTo>
                    <a:lnTo>
                      <a:pt x="102" y="504"/>
                    </a:lnTo>
                    <a:lnTo>
                      <a:pt x="0" y="517"/>
                    </a:lnTo>
                    <a:lnTo>
                      <a:pt x="2" y="516"/>
                    </a:lnTo>
                    <a:lnTo>
                      <a:pt x="8" y="512"/>
                    </a:lnTo>
                    <a:lnTo>
                      <a:pt x="16" y="505"/>
                    </a:lnTo>
                    <a:lnTo>
                      <a:pt x="26" y="497"/>
                    </a:lnTo>
                    <a:lnTo>
                      <a:pt x="35" y="486"/>
                    </a:lnTo>
                    <a:lnTo>
                      <a:pt x="44" y="475"/>
                    </a:lnTo>
                    <a:lnTo>
                      <a:pt x="51" y="462"/>
                    </a:lnTo>
                    <a:lnTo>
                      <a:pt x="55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90">
                <a:extLst>
                  <a:ext uri="{FF2B5EF4-FFF2-40B4-BE49-F238E27FC236}">
                    <a16:creationId xmlns:a16="http://schemas.microsoft.com/office/drawing/2014/main" id="{C7286797-0CE4-4E8F-9F33-2AA5B42F0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1098"/>
                <a:ext cx="155" cy="162"/>
              </a:xfrm>
              <a:custGeom>
                <a:avLst/>
                <a:gdLst>
                  <a:gd name="T0" fmla="*/ 130 w 311"/>
                  <a:gd name="T1" fmla="*/ 0 h 324"/>
                  <a:gd name="T2" fmla="*/ 122 w 311"/>
                  <a:gd name="T3" fmla="*/ 4 h 324"/>
                  <a:gd name="T4" fmla="*/ 104 w 311"/>
                  <a:gd name="T5" fmla="*/ 13 h 324"/>
                  <a:gd name="T6" fmla="*/ 77 w 311"/>
                  <a:gd name="T7" fmla="*/ 30 h 324"/>
                  <a:gd name="T8" fmla="*/ 49 w 311"/>
                  <a:gd name="T9" fmla="*/ 53 h 324"/>
                  <a:gd name="T10" fmla="*/ 23 w 311"/>
                  <a:gd name="T11" fmla="*/ 84 h 324"/>
                  <a:gd name="T12" fmla="*/ 6 w 311"/>
                  <a:gd name="T13" fmla="*/ 122 h 324"/>
                  <a:gd name="T14" fmla="*/ 0 w 311"/>
                  <a:gd name="T15" fmla="*/ 169 h 324"/>
                  <a:gd name="T16" fmla="*/ 13 w 311"/>
                  <a:gd name="T17" fmla="*/ 223 h 324"/>
                  <a:gd name="T18" fmla="*/ 27 w 311"/>
                  <a:gd name="T19" fmla="*/ 249 h 324"/>
                  <a:gd name="T20" fmla="*/ 43 w 311"/>
                  <a:gd name="T21" fmla="*/ 271 h 324"/>
                  <a:gd name="T22" fmla="*/ 62 w 311"/>
                  <a:gd name="T23" fmla="*/ 290 h 324"/>
                  <a:gd name="T24" fmla="*/ 83 w 311"/>
                  <a:gd name="T25" fmla="*/ 303 h 324"/>
                  <a:gd name="T26" fmla="*/ 106 w 311"/>
                  <a:gd name="T27" fmla="*/ 313 h 324"/>
                  <a:gd name="T28" fmla="*/ 129 w 311"/>
                  <a:gd name="T29" fmla="*/ 320 h 324"/>
                  <a:gd name="T30" fmla="*/ 153 w 311"/>
                  <a:gd name="T31" fmla="*/ 323 h 324"/>
                  <a:gd name="T32" fmla="*/ 178 w 311"/>
                  <a:gd name="T33" fmla="*/ 324 h 324"/>
                  <a:gd name="T34" fmla="*/ 202 w 311"/>
                  <a:gd name="T35" fmla="*/ 324 h 324"/>
                  <a:gd name="T36" fmla="*/ 224 w 311"/>
                  <a:gd name="T37" fmla="*/ 321 h 324"/>
                  <a:gd name="T38" fmla="*/ 246 w 311"/>
                  <a:gd name="T39" fmla="*/ 317 h 324"/>
                  <a:gd name="T40" fmla="*/ 264 w 311"/>
                  <a:gd name="T41" fmla="*/ 313 h 324"/>
                  <a:gd name="T42" fmla="*/ 281 w 311"/>
                  <a:gd name="T43" fmla="*/ 307 h 324"/>
                  <a:gd name="T44" fmla="*/ 295 w 311"/>
                  <a:gd name="T45" fmla="*/ 301 h 324"/>
                  <a:gd name="T46" fmla="*/ 305 w 311"/>
                  <a:gd name="T47" fmla="*/ 295 h 324"/>
                  <a:gd name="T48" fmla="*/ 311 w 311"/>
                  <a:gd name="T49" fmla="*/ 291 h 324"/>
                  <a:gd name="T50" fmla="*/ 309 w 311"/>
                  <a:gd name="T51" fmla="*/ 291 h 324"/>
                  <a:gd name="T52" fmla="*/ 302 w 311"/>
                  <a:gd name="T53" fmla="*/ 293 h 324"/>
                  <a:gd name="T54" fmla="*/ 292 w 311"/>
                  <a:gd name="T55" fmla="*/ 295 h 324"/>
                  <a:gd name="T56" fmla="*/ 279 w 311"/>
                  <a:gd name="T57" fmla="*/ 296 h 324"/>
                  <a:gd name="T58" fmla="*/ 263 w 311"/>
                  <a:gd name="T59" fmla="*/ 299 h 324"/>
                  <a:gd name="T60" fmla="*/ 244 w 311"/>
                  <a:gd name="T61" fmla="*/ 301 h 324"/>
                  <a:gd name="T62" fmla="*/ 225 w 311"/>
                  <a:gd name="T63" fmla="*/ 301 h 324"/>
                  <a:gd name="T64" fmla="*/ 204 w 311"/>
                  <a:gd name="T65" fmla="*/ 301 h 324"/>
                  <a:gd name="T66" fmla="*/ 182 w 311"/>
                  <a:gd name="T67" fmla="*/ 299 h 324"/>
                  <a:gd name="T68" fmla="*/ 161 w 311"/>
                  <a:gd name="T69" fmla="*/ 295 h 324"/>
                  <a:gd name="T70" fmla="*/ 141 w 311"/>
                  <a:gd name="T71" fmla="*/ 290 h 324"/>
                  <a:gd name="T72" fmla="*/ 121 w 311"/>
                  <a:gd name="T73" fmla="*/ 281 h 324"/>
                  <a:gd name="T74" fmla="*/ 103 w 311"/>
                  <a:gd name="T75" fmla="*/ 270 h 324"/>
                  <a:gd name="T76" fmla="*/ 87 w 311"/>
                  <a:gd name="T77" fmla="*/ 255 h 324"/>
                  <a:gd name="T78" fmla="*/ 74 w 311"/>
                  <a:gd name="T79" fmla="*/ 237 h 324"/>
                  <a:gd name="T80" fmla="*/ 64 w 311"/>
                  <a:gd name="T81" fmla="*/ 215 h 324"/>
                  <a:gd name="T82" fmla="*/ 54 w 311"/>
                  <a:gd name="T83" fmla="*/ 172 h 324"/>
                  <a:gd name="T84" fmla="*/ 58 w 311"/>
                  <a:gd name="T85" fmla="*/ 137 h 324"/>
                  <a:gd name="T86" fmla="*/ 69 w 311"/>
                  <a:gd name="T87" fmla="*/ 110 h 324"/>
                  <a:gd name="T88" fmla="*/ 87 w 311"/>
                  <a:gd name="T89" fmla="*/ 88 h 324"/>
                  <a:gd name="T90" fmla="*/ 106 w 311"/>
                  <a:gd name="T91" fmla="*/ 73 h 324"/>
                  <a:gd name="T92" fmla="*/ 127 w 311"/>
                  <a:gd name="T93" fmla="*/ 63 h 324"/>
                  <a:gd name="T94" fmla="*/ 144 w 311"/>
                  <a:gd name="T95" fmla="*/ 56 h 324"/>
                  <a:gd name="T96" fmla="*/ 156 w 311"/>
                  <a:gd name="T97" fmla="*/ 53 h 324"/>
                  <a:gd name="T98" fmla="*/ 130 w 311"/>
                  <a:gd name="T9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1" h="324">
                    <a:moveTo>
                      <a:pt x="130" y="0"/>
                    </a:moveTo>
                    <a:lnTo>
                      <a:pt x="122" y="4"/>
                    </a:lnTo>
                    <a:lnTo>
                      <a:pt x="104" y="13"/>
                    </a:lnTo>
                    <a:lnTo>
                      <a:pt x="77" y="30"/>
                    </a:lnTo>
                    <a:lnTo>
                      <a:pt x="49" y="53"/>
                    </a:lnTo>
                    <a:lnTo>
                      <a:pt x="23" y="84"/>
                    </a:lnTo>
                    <a:lnTo>
                      <a:pt x="6" y="122"/>
                    </a:lnTo>
                    <a:lnTo>
                      <a:pt x="0" y="169"/>
                    </a:lnTo>
                    <a:lnTo>
                      <a:pt x="13" y="223"/>
                    </a:lnTo>
                    <a:lnTo>
                      <a:pt x="27" y="249"/>
                    </a:lnTo>
                    <a:lnTo>
                      <a:pt x="43" y="271"/>
                    </a:lnTo>
                    <a:lnTo>
                      <a:pt x="62" y="290"/>
                    </a:lnTo>
                    <a:lnTo>
                      <a:pt x="83" y="303"/>
                    </a:lnTo>
                    <a:lnTo>
                      <a:pt x="106" y="313"/>
                    </a:lnTo>
                    <a:lnTo>
                      <a:pt x="129" y="320"/>
                    </a:lnTo>
                    <a:lnTo>
                      <a:pt x="153" y="323"/>
                    </a:lnTo>
                    <a:lnTo>
                      <a:pt x="178" y="324"/>
                    </a:lnTo>
                    <a:lnTo>
                      <a:pt x="202" y="324"/>
                    </a:lnTo>
                    <a:lnTo>
                      <a:pt x="224" y="321"/>
                    </a:lnTo>
                    <a:lnTo>
                      <a:pt x="246" y="317"/>
                    </a:lnTo>
                    <a:lnTo>
                      <a:pt x="264" y="313"/>
                    </a:lnTo>
                    <a:lnTo>
                      <a:pt x="281" y="307"/>
                    </a:lnTo>
                    <a:lnTo>
                      <a:pt x="295" y="301"/>
                    </a:lnTo>
                    <a:lnTo>
                      <a:pt x="305" y="295"/>
                    </a:lnTo>
                    <a:lnTo>
                      <a:pt x="311" y="291"/>
                    </a:lnTo>
                    <a:lnTo>
                      <a:pt x="309" y="291"/>
                    </a:lnTo>
                    <a:lnTo>
                      <a:pt x="302" y="293"/>
                    </a:lnTo>
                    <a:lnTo>
                      <a:pt x="292" y="295"/>
                    </a:lnTo>
                    <a:lnTo>
                      <a:pt x="279" y="296"/>
                    </a:lnTo>
                    <a:lnTo>
                      <a:pt x="263" y="299"/>
                    </a:lnTo>
                    <a:lnTo>
                      <a:pt x="244" y="301"/>
                    </a:lnTo>
                    <a:lnTo>
                      <a:pt x="225" y="301"/>
                    </a:lnTo>
                    <a:lnTo>
                      <a:pt x="204" y="301"/>
                    </a:lnTo>
                    <a:lnTo>
                      <a:pt x="182" y="299"/>
                    </a:lnTo>
                    <a:lnTo>
                      <a:pt x="161" y="295"/>
                    </a:lnTo>
                    <a:lnTo>
                      <a:pt x="141" y="290"/>
                    </a:lnTo>
                    <a:lnTo>
                      <a:pt x="121" y="281"/>
                    </a:lnTo>
                    <a:lnTo>
                      <a:pt x="103" y="270"/>
                    </a:lnTo>
                    <a:lnTo>
                      <a:pt x="87" y="255"/>
                    </a:lnTo>
                    <a:lnTo>
                      <a:pt x="74" y="237"/>
                    </a:lnTo>
                    <a:lnTo>
                      <a:pt x="64" y="215"/>
                    </a:lnTo>
                    <a:lnTo>
                      <a:pt x="54" y="172"/>
                    </a:lnTo>
                    <a:lnTo>
                      <a:pt x="58" y="137"/>
                    </a:lnTo>
                    <a:lnTo>
                      <a:pt x="69" y="110"/>
                    </a:lnTo>
                    <a:lnTo>
                      <a:pt x="87" y="88"/>
                    </a:lnTo>
                    <a:lnTo>
                      <a:pt x="106" y="73"/>
                    </a:lnTo>
                    <a:lnTo>
                      <a:pt x="127" y="63"/>
                    </a:lnTo>
                    <a:lnTo>
                      <a:pt x="144" y="56"/>
                    </a:lnTo>
                    <a:lnTo>
                      <a:pt x="156" y="5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91">
                <a:extLst>
                  <a:ext uri="{FF2B5EF4-FFF2-40B4-BE49-F238E27FC236}">
                    <a16:creationId xmlns:a16="http://schemas.microsoft.com/office/drawing/2014/main" id="{EA0C93C8-EC94-4500-BED7-E539992F1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3" y="1259"/>
                <a:ext cx="864" cy="439"/>
              </a:xfrm>
              <a:custGeom>
                <a:avLst/>
                <a:gdLst>
                  <a:gd name="T0" fmla="*/ 1532 w 1729"/>
                  <a:gd name="T1" fmla="*/ 1 h 877"/>
                  <a:gd name="T2" fmla="*/ 1538 w 1729"/>
                  <a:gd name="T3" fmla="*/ 13 h 877"/>
                  <a:gd name="T4" fmla="*/ 1547 w 1729"/>
                  <a:gd name="T5" fmla="*/ 35 h 877"/>
                  <a:gd name="T6" fmla="*/ 1563 w 1729"/>
                  <a:gd name="T7" fmla="*/ 67 h 877"/>
                  <a:gd name="T8" fmla="*/ 1586 w 1729"/>
                  <a:gd name="T9" fmla="*/ 107 h 877"/>
                  <a:gd name="T10" fmla="*/ 1616 w 1729"/>
                  <a:gd name="T11" fmla="*/ 154 h 877"/>
                  <a:gd name="T12" fmla="*/ 1655 w 1729"/>
                  <a:gd name="T13" fmla="*/ 209 h 877"/>
                  <a:gd name="T14" fmla="*/ 1701 w 1729"/>
                  <a:gd name="T15" fmla="*/ 267 h 877"/>
                  <a:gd name="T16" fmla="*/ 1726 w 1729"/>
                  <a:gd name="T17" fmla="*/ 300 h 877"/>
                  <a:gd name="T18" fmla="*/ 1697 w 1729"/>
                  <a:gd name="T19" fmla="*/ 308 h 877"/>
                  <a:gd name="T20" fmla="*/ 1644 w 1729"/>
                  <a:gd name="T21" fmla="*/ 324 h 877"/>
                  <a:gd name="T22" fmla="*/ 1569 w 1729"/>
                  <a:gd name="T23" fmla="*/ 346 h 877"/>
                  <a:gd name="T24" fmla="*/ 1474 w 1729"/>
                  <a:gd name="T25" fmla="*/ 374 h 877"/>
                  <a:gd name="T26" fmla="*/ 1364 w 1729"/>
                  <a:gd name="T27" fmla="*/ 409 h 877"/>
                  <a:gd name="T28" fmla="*/ 1241 w 1729"/>
                  <a:gd name="T29" fmla="*/ 447 h 877"/>
                  <a:gd name="T30" fmla="*/ 1107 w 1729"/>
                  <a:gd name="T31" fmla="*/ 488 h 877"/>
                  <a:gd name="T32" fmla="*/ 966 w 1729"/>
                  <a:gd name="T33" fmla="*/ 532 h 877"/>
                  <a:gd name="T34" fmla="*/ 822 w 1729"/>
                  <a:gd name="T35" fmla="*/ 579 h 877"/>
                  <a:gd name="T36" fmla="*/ 677 w 1729"/>
                  <a:gd name="T37" fmla="*/ 627 h 877"/>
                  <a:gd name="T38" fmla="*/ 535 w 1729"/>
                  <a:gd name="T39" fmla="*/ 675 h 877"/>
                  <a:gd name="T40" fmla="*/ 396 w 1729"/>
                  <a:gd name="T41" fmla="*/ 724 h 877"/>
                  <a:gd name="T42" fmla="*/ 267 w 1729"/>
                  <a:gd name="T43" fmla="*/ 770 h 877"/>
                  <a:gd name="T44" fmla="*/ 149 w 1729"/>
                  <a:gd name="T45" fmla="*/ 815 h 877"/>
                  <a:gd name="T46" fmla="*/ 45 w 1729"/>
                  <a:gd name="T47" fmla="*/ 857 h 877"/>
                  <a:gd name="T48" fmla="*/ 1 w 1729"/>
                  <a:gd name="T49" fmla="*/ 877 h 877"/>
                  <a:gd name="T50" fmla="*/ 6 w 1729"/>
                  <a:gd name="T51" fmla="*/ 872 h 877"/>
                  <a:gd name="T52" fmla="*/ 16 w 1729"/>
                  <a:gd name="T53" fmla="*/ 865 h 877"/>
                  <a:gd name="T54" fmla="*/ 35 w 1729"/>
                  <a:gd name="T55" fmla="*/ 854 h 877"/>
                  <a:gd name="T56" fmla="*/ 60 w 1729"/>
                  <a:gd name="T57" fmla="*/ 839 h 877"/>
                  <a:gd name="T58" fmla="*/ 96 w 1729"/>
                  <a:gd name="T59" fmla="*/ 820 h 877"/>
                  <a:gd name="T60" fmla="*/ 139 w 1729"/>
                  <a:gd name="T61" fmla="*/ 797 h 877"/>
                  <a:gd name="T62" fmla="*/ 195 w 1729"/>
                  <a:gd name="T63" fmla="*/ 771 h 877"/>
                  <a:gd name="T64" fmla="*/ 263 w 1729"/>
                  <a:gd name="T65" fmla="*/ 741 h 877"/>
                  <a:gd name="T66" fmla="*/ 342 w 1729"/>
                  <a:gd name="T67" fmla="*/ 707 h 877"/>
                  <a:gd name="T68" fmla="*/ 435 w 1729"/>
                  <a:gd name="T69" fmla="*/ 671 h 877"/>
                  <a:gd name="T70" fmla="*/ 544 w 1729"/>
                  <a:gd name="T71" fmla="*/ 630 h 877"/>
                  <a:gd name="T72" fmla="*/ 668 w 1729"/>
                  <a:gd name="T73" fmla="*/ 586 h 877"/>
                  <a:gd name="T74" fmla="*/ 809 w 1729"/>
                  <a:gd name="T75" fmla="*/ 538 h 877"/>
                  <a:gd name="T76" fmla="*/ 966 w 1729"/>
                  <a:gd name="T77" fmla="*/ 487 h 877"/>
                  <a:gd name="T78" fmla="*/ 1144 w 1729"/>
                  <a:gd name="T79" fmla="*/ 432 h 877"/>
                  <a:gd name="T80" fmla="*/ 1275 w 1729"/>
                  <a:gd name="T81" fmla="*/ 393 h 877"/>
                  <a:gd name="T82" fmla="*/ 1343 w 1729"/>
                  <a:gd name="T83" fmla="*/ 372 h 877"/>
                  <a:gd name="T84" fmla="*/ 1408 w 1729"/>
                  <a:gd name="T85" fmla="*/ 351 h 877"/>
                  <a:gd name="T86" fmla="*/ 1465 w 1729"/>
                  <a:gd name="T87" fmla="*/ 333 h 877"/>
                  <a:gd name="T88" fmla="*/ 1516 w 1729"/>
                  <a:gd name="T89" fmla="*/ 316 h 877"/>
                  <a:gd name="T90" fmla="*/ 1557 w 1729"/>
                  <a:gd name="T91" fmla="*/ 300 h 877"/>
                  <a:gd name="T92" fmla="*/ 1591 w 1729"/>
                  <a:gd name="T93" fmla="*/ 286 h 877"/>
                  <a:gd name="T94" fmla="*/ 1614 w 1729"/>
                  <a:gd name="T95" fmla="*/ 275 h 877"/>
                  <a:gd name="T96" fmla="*/ 1626 w 1729"/>
                  <a:gd name="T97" fmla="*/ 265 h 877"/>
                  <a:gd name="T98" fmla="*/ 1628 w 1729"/>
                  <a:gd name="T99" fmla="*/ 250 h 877"/>
                  <a:gd name="T100" fmla="*/ 1618 w 1729"/>
                  <a:gd name="T101" fmla="*/ 230 h 877"/>
                  <a:gd name="T102" fmla="*/ 1601 w 1729"/>
                  <a:gd name="T103" fmla="*/ 206 h 877"/>
                  <a:gd name="T104" fmla="*/ 1578 w 1729"/>
                  <a:gd name="T105" fmla="*/ 177 h 877"/>
                  <a:gd name="T106" fmla="*/ 1549 w 1729"/>
                  <a:gd name="T107" fmla="*/ 143 h 877"/>
                  <a:gd name="T108" fmla="*/ 1518 w 1729"/>
                  <a:gd name="T109" fmla="*/ 103 h 877"/>
                  <a:gd name="T110" fmla="*/ 1486 w 1729"/>
                  <a:gd name="T111" fmla="*/ 58 h 877"/>
                  <a:gd name="T112" fmla="*/ 1472 w 1729"/>
                  <a:gd name="T113" fmla="*/ 31 h 877"/>
                  <a:gd name="T114" fmla="*/ 1486 w 1729"/>
                  <a:gd name="T115" fmla="*/ 26 h 877"/>
                  <a:gd name="T116" fmla="*/ 1507 w 1729"/>
                  <a:gd name="T117" fmla="*/ 17 h 877"/>
                  <a:gd name="T118" fmla="*/ 1526 w 1729"/>
                  <a:gd name="T119" fmla="*/ 6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29" h="877">
                    <a:moveTo>
                      <a:pt x="1532" y="0"/>
                    </a:moveTo>
                    <a:lnTo>
                      <a:pt x="1532" y="1"/>
                    </a:lnTo>
                    <a:lnTo>
                      <a:pt x="1534" y="6"/>
                    </a:lnTo>
                    <a:lnTo>
                      <a:pt x="1538" y="13"/>
                    </a:lnTo>
                    <a:lnTo>
                      <a:pt x="1541" y="23"/>
                    </a:lnTo>
                    <a:lnTo>
                      <a:pt x="1547" y="35"/>
                    </a:lnTo>
                    <a:lnTo>
                      <a:pt x="1555" y="50"/>
                    </a:lnTo>
                    <a:lnTo>
                      <a:pt x="1563" y="67"/>
                    </a:lnTo>
                    <a:lnTo>
                      <a:pt x="1573" y="85"/>
                    </a:lnTo>
                    <a:lnTo>
                      <a:pt x="1586" y="107"/>
                    </a:lnTo>
                    <a:lnTo>
                      <a:pt x="1600" y="129"/>
                    </a:lnTo>
                    <a:lnTo>
                      <a:pt x="1616" y="154"/>
                    </a:lnTo>
                    <a:lnTo>
                      <a:pt x="1635" y="181"/>
                    </a:lnTo>
                    <a:lnTo>
                      <a:pt x="1655" y="209"/>
                    </a:lnTo>
                    <a:lnTo>
                      <a:pt x="1677" y="237"/>
                    </a:lnTo>
                    <a:lnTo>
                      <a:pt x="1701" y="267"/>
                    </a:lnTo>
                    <a:lnTo>
                      <a:pt x="1729" y="298"/>
                    </a:lnTo>
                    <a:lnTo>
                      <a:pt x="1726" y="300"/>
                    </a:lnTo>
                    <a:lnTo>
                      <a:pt x="1715" y="303"/>
                    </a:lnTo>
                    <a:lnTo>
                      <a:pt x="1697" y="308"/>
                    </a:lnTo>
                    <a:lnTo>
                      <a:pt x="1674" y="315"/>
                    </a:lnTo>
                    <a:lnTo>
                      <a:pt x="1644" y="324"/>
                    </a:lnTo>
                    <a:lnTo>
                      <a:pt x="1609" y="334"/>
                    </a:lnTo>
                    <a:lnTo>
                      <a:pt x="1569" y="346"/>
                    </a:lnTo>
                    <a:lnTo>
                      <a:pt x="1524" y="359"/>
                    </a:lnTo>
                    <a:lnTo>
                      <a:pt x="1474" y="374"/>
                    </a:lnTo>
                    <a:lnTo>
                      <a:pt x="1420" y="391"/>
                    </a:lnTo>
                    <a:lnTo>
                      <a:pt x="1364" y="409"/>
                    </a:lnTo>
                    <a:lnTo>
                      <a:pt x="1304" y="427"/>
                    </a:lnTo>
                    <a:lnTo>
                      <a:pt x="1241" y="447"/>
                    </a:lnTo>
                    <a:lnTo>
                      <a:pt x="1175" y="467"/>
                    </a:lnTo>
                    <a:lnTo>
                      <a:pt x="1107" y="488"/>
                    </a:lnTo>
                    <a:lnTo>
                      <a:pt x="1038" y="510"/>
                    </a:lnTo>
                    <a:lnTo>
                      <a:pt x="966" y="532"/>
                    </a:lnTo>
                    <a:lnTo>
                      <a:pt x="895" y="555"/>
                    </a:lnTo>
                    <a:lnTo>
                      <a:pt x="822" y="579"/>
                    </a:lnTo>
                    <a:lnTo>
                      <a:pt x="750" y="604"/>
                    </a:lnTo>
                    <a:lnTo>
                      <a:pt x="677" y="627"/>
                    </a:lnTo>
                    <a:lnTo>
                      <a:pt x="605" y="651"/>
                    </a:lnTo>
                    <a:lnTo>
                      <a:pt x="535" y="675"/>
                    </a:lnTo>
                    <a:lnTo>
                      <a:pt x="464" y="699"/>
                    </a:lnTo>
                    <a:lnTo>
                      <a:pt x="396" y="724"/>
                    </a:lnTo>
                    <a:lnTo>
                      <a:pt x="331" y="747"/>
                    </a:lnTo>
                    <a:lnTo>
                      <a:pt x="267" y="770"/>
                    </a:lnTo>
                    <a:lnTo>
                      <a:pt x="206" y="793"/>
                    </a:lnTo>
                    <a:lnTo>
                      <a:pt x="149" y="815"/>
                    </a:lnTo>
                    <a:lnTo>
                      <a:pt x="96" y="836"/>
                    </a:lnTo>
                    <a:lnTo>
                      <a:pt x="45" y="857"/>
                    </a:lnTo>
                    <a:lnTo>
                      <a:pt x="0" y="877"/>
                    </a:lnTo>
                    <a:lnTo>
                      <a:pt x="1" y="877"/>
                    </a:lnTo>
                    <a:lnTo>
                      <a:pt x="2" y="874"/>
                    </a:lnTo>
                    <a:lnTo>
                      <a:pt x="6" y="872"/>
                    </a:lnTo>
                    <a:lnTo>
                      <a:pt x="10" y="869"/>
                    </a:lnTo>
                    <a:lnTo>
                      <a:pt x="16" y="865"/>
                    </a:lnTo>
                    <a:lnTo>
                      <a:pt x="24" y="859"/>
                    </a:lnTo>
                    <a:lnTo>
                      <a:pt x="35" y="854"/>
                    </a:lnTo>
                    <a:lnTo>
                      <a:pt x="46" y="847"/>
                    </a:lnTo>
                    <a:lnTo>
                      <a:pt x="60" y="839"/>
                    </a:lnTo>
                    <a:lnTo>
                      <a:pt x="76" y="830"/>
                    </a:lnTo>
                    <a:lnTo>
                      <a:pt x="96" y="820"/>
                    </a:lnTo>
                    <a:lnTo>
                      <a:pt x="116" y="809"/>
                    </a:lnTo>
                    <a:lnTo>
                      <a:pt x="139" y="797"/>
                    </a:lnTo>
                    <a:lnTo>
                      <a:pt x="166" y="785"/>
                    </a:lnTo>
                    <a:lnTo>
                      <a:pt x="195" y="771"/>
                    </a:lnTo>
                    <a:lnTo>
                      <a:pt x="227" y="757"/>
                    </a:lnTo>
                    <a:lnTo>
                      <a:pt x="263" y="741"/>
                    </a:lnTo>
                    <a:lnTo>
                      <a:pt x="301" y="725"/>
                    </a:lnTo>
                    <a:lnTo>
                      <a:pt x="342" y="707"/>
                    </a:lnTo>
                    <a:lnTo>
                      <a:pt x="387" y="690"/>
                    </a:lnTo>
                    <a:lnTo>
                      <a:pt x="435" y="671"/>
                    </a:lnTo>
                    <a:lnTo>
                      <a:pt x="488" y="651"/>
                    </a:lnTo>
                    <a:lnTo>
                      <a:pt x="544" y="630"/>
                    </a:lnTo>
                    <a:lnTo>
                      <a:pt x="604" y="608"/>
                    </a:lnTo>
                    <a:lnTo>
                      <a:pt x="668" y="586"/>
                    </a:lnTo>
                    <a:lnTo>
                      <a:pt x="736" y="562"/>
                    </a:lnTo>
                    <a:lnTo>
                      <a:pt x="809" y="538"/>
                    </a:lnTo>
                    <a:lnTo>
                      <a:pt x="886" y="513"/>
                    </a:lnTo>
                    <a:lnTo>
                      <a:pt x="966" y="487"/>
                    </a:lnTo>
                    <a:lnTo>
                      <a:pt x="1053" y="460"/>
                    </a:lnTo>
                    <a:lnTo>
                      <a:pt x="1144" y="432"/>
                    </a:lnTo>
                    <a:lnTo>
                      <a:pt x="1239" y="403"/>
                    </a:lnTo>
                    <a:lnTo>
                      <a:pt x="1275" y="393"/>
                    </a:lnTo>
                    <a:lnTo>
                      <a:pt x="1310" y="382"/>
                    </a:lnTo>
                    <a:lnTo>
                      <a:pt x="1343" y="372"/>
                    </a:lnTo>
                    <a:lnTo>
                      <a:pt x="1377" y="362"/>
                    </a:lnTo>
                    <a:lnTo>
                      <a:pt x="1408" y="351"/>
                    </a:lnTo>
                    <a:lnTo>
                      <a:pt x="1436" y="342"/>
                    </a:lnTo>
                    <a:lnTo>
                      <a:pt x="1465" y="333"/>
                    </a:lnTo>
                    <a:lnTo>
                      <a:pt x="1491" y="324"/>
                    </a:lnTo>
                    <a:lnTo>
                      <a:pt x="1516" y="316"/>
                    </a:lnTo>
                    <a:lnTo>
                      <a:pt x="1538" y="308"/>
                    </a:lnTo>
                    <a:lnTo>
                      <a:pt x="1557" y="300"/>
                    </a:lnTo>
                    <a:lnTo>
                      <a:pt x="1576" y="293"/>
                    </a:lnTo>
                    <a:lnTo>
                      <a:pt x="1591" y="286"/>
                    </a:lnTo>
                    <a:lnTo>
                      <a:pt x="1603" y="280"/>
                    </a:lnTo>
                    <a:lnTo>
                      <a:pt x="1614" y="275"/>
                    </a:lnTo>
                    <a:lnTo>
                      <a:pt x="1621" y="271"/>
                    </a:lnTo>
                    <a:lnTo>
                      <a:pt x="1626" y="265"/>
                    </a:lnTo>
                    <a:lnTo>
                      <a:pt x="1629" y="258"/>
                    </a:lnTo>
                    <a:lnTo>
                      <a:pt x="1628" y="250"/>
                    </a:lnTo>
                    <a:lnTo>
                      <a:pt x="1624" y="241"/>
                    </a:lnTo>
                    <a:lnTo>
                      <a:pt x="1618" y="230"/>
                    </a:lnTo>
                    <a:lnTo>
                      <a:pt x="1612" y="219"/>
                    </a:lnTo>
                    <a:lnTo>
                      <a:pt x="1601" y="206"/>
                    </a:lnTo>
                    <a:lnTo>
                      <a:pt x="1591" y="192"/>
                    </a:lnTo>
                    <a:lnTo>
                      <a:pt x="1578" y="177"/>
                    </a:lnTo>
                    <a:lnTo>
                      <a:pt x="1564" y="160"/>
                    </a:lnTo>
                    <a:lnTo>
                      <a:pt x="1549" y="143"/>
                    </a:lnTo>
                    <a:lnTo>
                      <a:pt x="1533" y="123"/>
                    </a:lnTo>
                    <a:lnTo>
                      <a:pt x="1518" y="103"/>
                    </a:lnTo>
                    <a:lnTo>
                      <a:pt x="1502" y="81"/>
                    </a:lnTo>
                    <a:lnTo>
                      <a:pt x="1486" y="58"/>
                    </a:lnTo>
                    <a:lnTo>
                      <a:pt x="1470" y="32"/>
                    </a:lnTo>
                    <a:lnTo>
                      <a:pt x="1472" y="31"/>
                    </a:lnTo>
                    <a:lnTo>
                      <a:pt x="1478" y="30"/>
                    </a:lnTo>
                    <a:lnTo>
                      <a:pt x="1486" y="26"/>
                    </a:lnTo>
                    <a:lnTo>
                      <a:pt x="1496" y="22"/>
                    </a:lnTo>
                    <a:lnTo>
                      <a:pt x="1507" y="17"/>
                    </a:lnTo>
                    <a:lnTo>
                      <a:pt x="1517" y="11"/>
                    </a:lnTo>
                    <a:lnTo>
                      <a:pt x="1526" y="6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92">
                <a:extLst>
                  <a:ext uri="{FF2B5EF4-FFF2-40B4-BE49-F238E27FC236}">
                    <a16:creationId xmlns:a16="http://schemas.microsoft.com/office/drawing/2014/main" id="{9E7E9546-73F0-4EEB-A0A1-EA0164D58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171"/>
                <a:ext cx="224" cy="339"/>
              </a:xfrm>
              <a:custGeom>
                <a:avLst/>
                <a:gdLst>
                  <a:gd name="T0" fmla="*/ 5 w 448"/>
                  <a:gd name="T1" fmla="*/ 44 h 678"/>
                  <a:gd name="T2" fmla="*/ 31 w 448"/>
                  <a:gd name="T3" fmla="*/ 104 h 678"/>
                  <a:gd name="T4" fmla="*/ 74 w 448"/>
                  <a:gd name="T5" fmla="*/ 206 h 678"/>
                  <a:gd name="T6" fmla="*/ 119 w 448"/>
                  <a:gd name="T7" fmla="*/ 333 h 678"/>
                  <a:gd name="T8" fmla="*/ 141 w 448"/>
                  <a:gd name="T9" fmla="*/ 398 h 678"/>
                  <a:gd name="T10" fmla="*/ 157 w 448"/>
                  <a:gd name="T11" fmla="*/ 391 h 678"/>
                  <a:gd name="T12" fmla="*/ 187 w 448"/>
                  <a:gd name="T13" fmla="*/ 382 h 678"/>
                  <a:gd name="T14" fmla="*/ 225 w 448"/>
                  <a:gd name="T15" fmla="*/ 374 h 678"/>
                  <a:gd name="T16" fmla="*/ 268 w 448"/>
                  <a:gd name="T17" fmla="*/ 372 h 678"/>
                  <a:gd name="T18" fmla="*/ 312 w 448"/>
                  <a:gd name="T19" fmla="*/ 379 h 678"/>
                  <a:gd name="T20" fmla="*/ 354 w 448"/>
                  <a:gd name="T21" fmla="*/ 400 h 678"/>
                  <a:gd name="T22" fmla="*/ 389 w 448"/>
                  <a:gd name="T23" fmla="*/ 440 h 678"/>
                  <a:gd name="T24" fmla="*/ 415 w 448"/>
                  <a:gd name="T25" fmla="*/ 518 h 678"/>
                  <a:gd name="T26" fmla="*/ 399 w 448"/>
                  <a:gd name="T27" fmla="*/ 597 h 678"/>
                  <a:gd name="T28" fmla="*/ 355 w 448"/>
                  <a:gd name="T29" fmla="*/ 649 h 678"/>
                  <a:gd name="T30" fmla="*/ 317 w 448"/>
                  <a:gd name="T31" fmla="*/ 675 h 678"/>
                  <a:gd name="T32" fmla="*/ 312 w 448"/>
                  <a:gd name="T33" fmla="*/ 678 h 678"/>
                  <a:gd name="T34" fmla="*/ 327 w 448"/>
                  <a:gd name="T35" fmla="*/ 672 h 678"/>
                  <a:gd name="T36" fmla="*/ 352 w 448"/>
                  <a:gd name="T37" fmla="*/ 662 h 678"/>
                  <a:gd name="T38" fmla="*/ 382 w 448"/>
                  <a:gd name="T39" fmla="*/ 645 h 678"/>
                  <a:gd name="T40" fmla="*/ 412 w 448"/>
                  <a:gd name="T41" fmla="*/ 619 h 678"/>
                  <a:gd name="T42" fmla="*/ 435 w 448"/>
                  <a:gd name="T43" fmla="*/ 585 h 678"/>
                  <a:gd name="T44" fmla="*/ 447 w 448"/>
                  <a:gd name="T45" fmla="*/ 540 h 678"/>
                  <a:gd name="T46" fmla="*/ 445 w 448"/>
                  <a:gd name="T47" fmla="*/ 483 h 678"/>
                  <a:gd name="T48" fmla="*/ 423 w 448"/>
                  <a:gd name="T49" fmla="*/ 421 h 678"/>
                  <a:gd name="T50" fmla="*/ 393 w 448"/>
                  <a:gd name="T51" fmla="*/ 377 h 678"/>
                  <a:gd name="T52" fmla="*/ 357 w 448"/>
                  <a:gd name="T53" fmla="*/ 351 h 678"/>
                  <a:gd name="T54" fmla="*/ 318 w 448"/>
                  <a:gd name="T55" fmla="*/ 339 h 678"/>
                  <a:gd name="T56" fmla="*/ 279 w 448"/>
                  <a:gd name="T57" fmla="*/ 336 h 678"/>
                  <a:gd name="T58" fmla="*/ 242 w 448"/>
                  <a:gd name="T59" fmla="*/ 337 h 678"/>
                  <a:gd name="T60" fmla="*/ 211 w 448"/>
                  <a:gd name="T61" fmla="*/ 338 h 678"/>
                  <a:gd name="T62" fmla="*/ 186 w 448"/>
                  <a:gd name="T63" fmla="*/ 335 h 678"/>
                  <a:gd name="T64" fmla="*/ 159 w 448"/>
                  <a:gd name="T65" fmla="*/ 308 h 678"/>
                  <a:gd name="T66" fmla="*/ 122 w 448"/>
                  <a:gd name="T67" fmla="*/ 223 h 678"/>
                  <a:gd name="T68" fmla="*/ 91 w 448"/>
                  <a:gd name="T69" fmla="*/ 116 h 678"/>
                  <a:gd name="T70" fmla="*/ 74 w 448"/>
                  <a:gd name="T71" fmla="*/ 25 h 678"/>
                  <a:gd name="T72" fmla="*/ 74 w 448"/>
                  <a:gd name="T73" fmla="*/ 1 h 678"/>
                  <a:gd name="T74" fmla="*/ 66 w 448"/>
                  <a:gd name="T75" fmla="*/ 12 h 678"/>
                  <a:gd name="T76" fmla="*/ 48 w 448"/>
                  <a:gd name="T77" fmla="*/ 26 h 678"/>
                  <a:gd name="T78" fmla="*/ 19 w 448"/>
                  <a:gd name="T79" fmla="*/ 3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8" h="678">
                    <a:moveTo>
                      <a:pt x="0" y="36"/>
                    </a:moveTo>
                    <a:lnTo>
                      <a:pt x="5" y="44"/>
                    </a:lnTo>
                    <a:lnTo>
                      <a:pt x="15" y="68"/>
                    </a:lnTo>
                    <a:lnTo>
                      <a:pt x="31" y="104"/>
                    </a:lnTo>
                    <a:lnTo>
                      <a:pt x="52" y="150"/>
                    </a:lnTo>
                    <a:lnTo>
                      <a:pt x="74" y="206"/>
                    </a:lnTo>
                    <a:lnTo>
                      <a:pt x="97" y="267"/>
                    </a:lnTo>
                    <a:lnTo>
                      <a:pt x="119" y="333"/>
                    </a:lnTo>
                    <a:lnTo>
                      <a:pt x="139" y="399"/>
                    </a:lnTo>
                    <a:lnTo>
                      <a:pt x="141" y="398"/>
                    </a:lnTo>
                    <a:lnTo>
                      <a:pt x="148" y="396"/>
                    </a:lnTo>
                    <a:lnTo>
                      <a:pt x="157" y="391"/>
                    </a:lnTo>
                    <a:lnTo>
                      <a:pt x="171" y="387"/>
                    </a:lnTo>
                    <a:lnTo>
                      <a:pt x="187" y="382"/>
                    </a:lnTo>
                    <a:lnTo>
                      <a:pt x="204" y="377"/>
                    </a:lnTo>
                    <a:lnTo>
                      <a:pt x="225" y="374"/>
                    </a:lnTo>
                    <a:lnTo>
                      <a:pt x="246" y="372"/>
                    </a:lnTo>
                    <a:lnTo>
                      <a:pt x="268" y="372"/>
                    </a:lnTo>
                    <a:lnTo>
                      <a:pt x="289" y="374"/>
                    </a:lnTo>
                    <a:lnTo>
                      <a:pt x="312" y="379"/>
                    </a:lnTo>
                    <a:lnTo>
                      <a:pt x="333" y="388"/>
                    </a:lnTo>
                    <a:lnTo>
                      <a:pt x="354" y="400"/>
                    </a:lnTo>
                    <a:lnTo>
                      <a:pt x="372" y="418"/>
                    </a:lnTo>
                    <a:lnTo>
                      <a:pt x="389" y="440"/>
                    </a:lnTo>
                    <a:lnTo>
                      <a:pt x="402" y="467"/>
                    </a:lnTo>
                    <a:lnTo>
                      <a:pt x="415" y="518"/>
                    </a:lnTo>
                    <a:lnTo>
                      <a:pt x="413" y="562"/>
                    </a:lnTo>
                    <a:lnTo>
                      <a:pt x="399" y="597"/>
                    </a:lnTo>
                    <a:lnTo>
                      <a:pt x="378" y="627"/>
                    </a:lnTo>
                    <a:lnTo>
                      <a:pt x="355" y="649"/>
                    </a:lnTo>
                    <a:lnTo>
                      <a:pt x="333" y="665"/>
                    </a:lnTo>
                    <a:lnTo>
                      <a:pt x="317" y="675"/>
                    </a:lnTo>
                    <a:lnTo>
                      <a:pt x="310" y="678"/>
                    </a:lnTo>
                    <a:lnTo>
                      <a:pt x="312" y="678"/>
                    </a:lnTo>
                    <a:lnTo>
                      <a:pt x="318" y="676"/>
                    </a:lnTo>
                    <a:lnTo>
                      <a:pt x="327" y="672"/>
                    </a:lnTo>
                    <a:lnTo>
                      <a:pt x="339" y="668"/>
                    </a:lnTo>
                    <a:lnTo>
                      <a:pt x="352" y="662"/>
                    </a:lnTo>
                    <a:lnTo>
                      <a:pt x="367" y="654"/>
                    </a:lnTo>
                    <a:lnTo>
                      <a:pt x="382" y="645"/>
                    </a:lnTo>
                    <a:lnTo>
                      <a:pt x="397" y="633"/>
                    </a:lnTo>
                    <a:lnTo>
                      <a:pt x="412" y="619"/>
                    </a:lnTo>
                    <a:lnTo>
                      <a:pt x="424" y="603"/>
                    </a:lnTo>
                    <a:lnTo>
                      <a:pt x="435" y="585"/>
                    </a:lnTo>
                    <a:lnTo>
                      <a:pt x="443" y="563"/>
                    </a:lnTo>
                    <a:lnTo>
                      <a:pt x="447" y="540"/>
                    </a:lnTo>
                    <a:lnTo>
                      <a:pt x="448" y="513"/>
                    </a:lnTo>
                    <a:lnTo>
                      <a:pt x="445" y="483"/>
                    </a:lnTo>
                    <a:lnTo>
                      <a:pt x="436" y="451"/>
                    </a:lnTo>
                    <a:lnTo>
                      <a:pt x="423" y="421"/>
                    </a:lnTo>
                    <a:lnTo>
                      <a:pt x="409" y="397"/>
                    </a:lnTo>
                    <a:lnTo>
                      <a:pt x="393" y="377"/>
                    </a:lnTo>
                    <a:lnTo>
                      <a:pt x="376" y="362"/>
                    </a:lnTo>
                    <a:lnTo>
                      <a:pt x="357" y="351"/>
                    </a:lnTo>
                    <a:lnTo>
                      <a:pt x="338" y="344"/>
                    </a:lnTo>
                    <a:lnTo>
                      <a:pt x="318" y="339"/>
                    </a:lnTo>
                    <a:lnTo>
                      <a:pt x="299" y="337"/>
                    </a:lnTo>
                    <a:lnTo>
                      <a:pt x="279" y="336"/>
                    </a:lnTo>
                    <a:lnTo>
                      <a:pt x="261" y="336"/>
                    </a:lnTo>
                    <a:lnTo>
                      <a:pt x="242" y="337"/>
                    </a:lnTo>
                    <a:lnTo>
                      <a:pt x="226" y="338"/>
                    </a:lnTo>
                    <a:lnTo>
                      <a:pt x="211" y="338"/>
                    </a:lnTo>
                    <a:lnTo>
                      <a:pt x="197" y="337"/>
                    </a:lnTo>
                    <a:lnTo>
                      <a:pt x="186" y="335"/>
                    </a:lnTo>
                    <a:lnTo>
                      <a:pt x="177" y="330"/>
                    </a:lnTo>
                    <a:lnTo>
                      <a:pt x="159" y="308"/>
                    </a:lnTo>
                    <a:lnTo>
                      <a:pt x="141" y="271"/>
                    </a:lnTo>
                    <a:lnTo>
                      <a:pt x="122" y="223"/>
                    </a:lnTo>
                    <a:lnTo>
                      <a:pt x="105" y="170"/>
                    </a:lnTo>
                    <a:lnTo>
                      <a:pt x="91" y="116"/>
                    </a:lnTo>
                    <a:lnTo>
                      <a:pt x="80" y="65"/>
                    </a:lnTo>
                    <a:lnTo>
                      <a:pt x="74" y="25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66" y="12"/>
                    </a:lnTo>
                    <a:lnTo>
                      <a:pt x="58" y="19"/>
                    </a:lnTo>
                    <a:lnTo>
                      <a:pt x="48" y="26"/>
                    </a:lnTo>
                    <a:lnTo>
                      <a:pt x="35" y="32"/>
                    </a:lnTo>
                    <a:lnTo>
                      <a:pt x="19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93">
                <a:extLst>
                  <a:ext uri="{FF2B5EF4-FFF2-40B4-BE49-F238E27FC236}">
                    <a16:creationId xmlns:a16="http://schemas.microsoft.com/office/drawing/2014/main" id="{CD2F8432-C69E-4A96-B8EE-9BCCDDD4E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520"/>
                <a:ext cx="60" cy="172"/>
              </a:xfrm>
              <a:custGeom>
                <a:avLst/>
                <a:gdLst>
                  <a:gd name="T0" fmla="*/ 0 w 121"/>
                  <a:gd name="T1" fmla="*/ 4 h 343"/>
                  <a:gd name="T2" fmla="*/ 5 w 121"/>
                  <a:gd name="T3" fmla="*/ 14 h 343"/>
                  <a:gd name="T4" fmla="*/ 17 w 121"/>
                  <a:gd name="T5" fmla="*/ 38 h 343"/>
                  <a:gd name="T6" fmla="*/ 33 w 121"/>
                  <a:gd name="T7" fmla="*/ 76 h 343"/>
                  <a:gd name="T8" fmla="*/ 53 w 121"/>
                  <a:gd name="T9" fmla="*/ 122 h 343"/>
                  <a:gd name="T10" fmla="*/ 74 w 121"/>
                  <a:gd name="T11" fmla="*/ 176 h 343"/>
                  <a:gd name="T12" fmla="*/ 94 w 121"/>
                  <a:gd name="T13" fmla="*/ 232 h 343"/>
                  <a:gd name="T14" fmla="*/ 110 w 121"/>
                  <a:gd name="T15" fmla="*/ 289 h 343"/>
                  <a:gd name="T16" fmla="*/ 121 w 121"/>
                  <a:gd name="T17" fmla="*/ 343 h 343"/>
                  <a:gd name="T18" fmla="*/ 121 w 121"/>
                  <a:gd name="T19" fmla="*/ 336 h 343"/>
                  <a:gd name="T20" fmla="*/ 121 w 121"/>
                  <a:gd name="T21" fmla="*/ 318 h 343"/>
                  <a:gd name="T22" fmla="*/ 120 w 121"/>
                  <a:gd name="T23" fmla="*/ 288 h 343"/>
                  <a:gd name="T24" fmla="*/ 116 w 121"/>
                  <a:gd name="T25" fmla="*/ 247 h 343"/>
                  <a:gd name="T26" fmla="*/ 108 w 121"/>
                  <a:gd name="T27" fmla="*/ 197 h 343"/>
                  <a:gd name="T28" fmla="*/ 94 w 121"/>
                  <a:gd name="T29" fmla="*/ 138 h 343"/>
                  <a:gd name="T30" fmla="*/ 74 w 121"/>
                  <a:gd name="T31" fmla="*/ 72 h 343"/>
                  <a:gd name="T32" fmla="*/ 47 w 121"/>
                  <a:gd name="T33" fmla="*/ 0 h 343"/>
                  <a:gd name="T34" fmla="*/ 0 w 121"/>
                  <a:gd name="T35" fmla="*/ 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343">
                    <a:moveTo>
                      <a:pt x="0" y="4"/>
                    </a:moveTo>
                    <a:lnTo>
                      <a:pt x="5" y="14"/>
                    </a:lnTo>
                    <a:lnTo>
                      <a:pt x="17" y="38"/>
                    </a:lnTo>
                    <a:lnTo>
                      <a:pt x="33" y="76"/>
                    </a:lnTo>
                    <a:lnTo>
                      <a:pt x="53" y="122"/>
                    </a:lnTo>
                    <a:lnTo>
                      <a:pt x="74" y="176"/>
                    </a:lnTo>
                    <a:lnTo>
                      <a:pt x="94" y="232"/>
                    </a:lnTo>
                    <a:lnTo>
                      <a:pt x="110" y="289"/>
                    </a:lnTo>
                    <a:lnTo>
                      <a:pt x="121" y="343"/>
                    </a:lnTo>
                    <a:lnTo>
                      <a:pt x="121" y="336"/>
                    </a:lnTo>
                    <a:lnTo>
                      <a:pt x="121" y="318"/>
                    </a:lnTo>
                    <a:lnTo>
                      <a:pt x="120" y="288"/>
                    </a:lnTo>
                    <a:lnTo>
                      <a:pt x="116" y="247"/>
                    </a:lnTo>
                    <a:lnTo>
                      <a:pt x="108" y="197"/>
                    </a:lnTo>
                    <a:lnTo>
                      <a:pt x="94" y="138"/>
                    </a:lnTo>
                    <a:lnTo>
                      <a:pt x="74" y="72"/>
                    </a:lnTo>
                    <a:lnTo>
                      <a:pt x="4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94">
                <a:extLst>
                  <a:ext uri="{FF2B5EF4-FFF2-40B4-BE49-F238E27FC236}">
                    <a16:creationId xmlns:a16="http://schemas.microsoft.com/office/drawing/2014/main" id="{48206D6A-F02A-4386-B5D3-E35BAD03D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181"/>
                <a:ext cx="150" cy="440"/>
              </a:xfrm>
              <a:custGeom>
                <a:avLst/>
                <a:gdLst>
                  <a:gd name="T0" fmla="*/ 0 w 302"/>
                  <a:gd name="T1" fmla="*/ 7 h 881"/>
                  <a:gd name="T2" fmla="*/ 1 w 302"/>
                  <a:gd name="T3" fmla="*/ 13 h 881"/>
                  <a:gd name="T4" fmla="*/ 5 w 302"/>
                  <a:gd name="T5" fmla="*/ 31 h 881"/>
                  <a:gd name="T6" fmla="*/ 12 w 302"/>
                  <a:gd name="T7" fmla="*/ 59 h 881"/>
                  <a:gd name="T8" fmla="*/ 20 w 302"/>
                  <a:gd name="T9" fmla="*/ 97 h 881"/>
                  <a:gd name="T10" fmla="*/ 31 w 302"/>
                  <a:gd name="T11" fmla="*/ 143 h 881"/>
                  <a:gd name="T12" fmla="*/ 45 w 302"/>
                  <a:gd name="T13" fmla="*/ 196 h 881"/>
                  <a:gd name="T14" fmla="*/ 61 w 302"/>
                  <a:gd name="T15" fmla="*/ 255 h 881"/>
                  <a:gd name="T16" fmla="*/ 78 w 302"/>
                  <a:gd name="T17" fmla="*/ 319 h 881"/>
                  <a:gd name="T18" fmla="*/ 99 w 302"/>
                  <a:gd name="T19" fmla="*/ 387 h 881"/>
                  <a:gd name="T20" fmla="*/ 122 w 302"/>
                  <a:gd name="T21" fmla="*/ 459 h 881"/>
                  <a:gd name="T22" fmla="*/ 146 w 302"/>
                  <a:gd name="T23" fmla="*/ 531 h 881"/>
                  <a:gd name="T24" fmla="*/ 174 w 302"/>
                  <a:gd name="T25" fmla="*/ 604 h 881"/>
                  <a:gd name="T26" fmla="*/ 203 w 302"/>
                  <a:gd name="T27" fmla="*/ 677 h 881"/>
                  <a:gd name="T28" fmla="*/ 234 w 302"/>
                  <a:gd name="T29" fmla="*/ 748 h 881"/>
                  <a:gd name="T30" fmla="*/ 267 w 302"/>
                  <a:gd name="T31" fmla="*/ 816 h 881"/>
                  <a:gd name="T32" fmla="*/ 302 w 302"/>
                  <a:gd name="T33" fmla="*/ 881 h 881"/>
                  <a:gd name="T34" fmla="*/ 299 w 302"/>
                  <a:gd name="T35" fmla="*/ 876 h 881"/>
                  <a:gd name="T36" fmla="*/ 294 w 302"/>
                  <a:gd name="T37" fmla="*/ 861 h 881"/>
                  <a:gd name="T38" fmla="*/ 283 w 302"/>
                  <a:gd name="T39" fmla="*/ 838 h 881"/>
                  <a:gd name="T40" fmla="*/ 271 w 302"/>
                  <a:gd name="T41" fmla="*/ 806 h 881"/>
                  <a:gd name="T42" fmla="*/ 256 w 302"/>
                  <a:gd name="T43" fmla="*/ 766 h 881"/>
                  <a:gd name="T44" fmla="*/ 238 w 302"/>
                  <a:gd name="T45" fmla="*/ 719 h 881"/>
                  <a:gd name="T46" fmla="*/ 220 w 302"/>
                  <a:gd name="T47" fmla="*/ 666 h 881"/>
                  <a:gd name="T48" fmla="*/ 200 w 302"/>
                  <a:gd name="T49" fmla="*/ 607 h 881"/>
                  <a:gd name="T50" fmla="*/ 180 w 302"/>
                  <a:gd name="T51" fmla="*/ 543 h 881"/>
                  <a:gd name="T52" fmla="*/ 159 w 302"/>
                  <a:gd name="T53" fmla="*/ 475 h 881"/>
                  <a:gd name="T54" fmla="*/ 139 w 302"/>
                  <a:gd name="T55" fmla="*/ 402 h 881"/>
                  <a:gd name="T56" fmla="*/ 120 w 302"/>
                  <a:gd name="T57" fmla="*/ 326 h 881"/>
                  <a:gd name="T58" fmla="*/ 103 w 302"/>
                  <a:gd name="T59" fmla="*/ 247 h 881"/>
                  <a:gd name="T60" fmla="*/ 86 w 302"/>
                  <a:gd name="T61" fmla="*/ 166 h 881"/>
                  <a:gd name="T62" fmla="*/ 74 w 302"/>
                  <a:gd name="T63" fmla="*/ 83 h 881"/>
                  <a:gd name="T64" fmla="*/ 63 w 302"/>
                  <a:gd name="T65" fmla="*/ 0 h 881"/>
                  <a:gd name="T66" fmla="*/ 62 w 302"/>
                  <a:gd name="T67" fmla="*/ 0 h 881"/>
                  <a:gd name="T68" fmla="*/ 58 w 302"/>
                  <a:gd name="T69" fmla="*/ 1 h 881"/>
                  <a:gd name="T70" fmla="*/ 51 w 302"/>
                  <a:gd name="T71" fmla="*/ 3 h 881"/>
                  <a:gd name="T72" fmla="*/ 43 w 302"/>
                  <a:gd name="T73" fmla="*/ 5 h 881"/>
                  <a:gd name="T74" fmla="*/ 33 w 302"/>
                  <a:gd name="T75" fmla="*/ 6 h 881"/>
                  <a:gd name="T76" fmla="*/ 23 w 302"/>
                  <a:gd name="T77" fmla="*/ 7 h 881"/>
                  <a:gd name="T78" fmla="*/ 12 w 302"/>
                  <a:gd name="T79" fmla="*/ 7 h 881"/>
                  <a:gd name="T80" fmla="*/ 0 w 302"/>
                  <a:gd name="T81" fmla="*/ 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2" h="881">
                    <a:moveTo>
                      <a:pt x="0" y="7"/>
                    </a:moveTo>
                    <a:lnTo>
                      <a:pt x="1" y="13"/>
                    </a:lnTo>
                    <a:lnTo>
                      <a:pt x="5" y="31"/>
                    </a:lnTo>
                    <a:lnTo>
                      <a:pt x="12" y="59"/>
                    </a:lnTo>
                    <a:lnTo>
                      <a:pt x="20" y="97"/>
                    </a:lnTo>
                    <a:lnTo>
                      <a:pt x="31" y="143"/>
                    </a:lnTo>
                    <a:lnTo>
                      <a:pt x="45" y="196"/>
                    </a:lnTo>
                    <a:lnTo>
                      <a:pt x="61" y="255"/>
                    </a:lnTo>
                    <a:lnTo>
                      <a:pt x="78" y="319"/>
                    </a:lnTo>
                    <a:lnTo>
                      <a:pt x="99" y="387"/>
                    </a:lnTo>
                    <a:lnTo>
                      <a:pt x="122" y="459"/>
                    </a:lnTo>
                    <a:lnTo>
                      <a:pt x="146" y="531"/>
                    </a:lnTo>
                    <a:lnTo>
                      <a:pt x="174" y="604"/>
                    </a:lnTo>
                    <a:lnTo>
                      <a:pt x="203" y="677"/>
                    </a:lnTo>
                    <a:lnTo>
                      <a:pt x="234" y="748"/>
                    </a:lnTo>
                    <a:lnTo>
                      <a:pt x="267" y="816"/>
                    </a:lnTo>
                    <a:lnTo>
                      <a:pt x="302" y="881"/>
                    </a:lnTo>
                    <a:lnTo>
                      <a:pt x="299" y="876"/>
                    </a:lnTo>
                    <a:lnTo>
                      <a:pt x="294" y="861"/>
                    </a:lnTo>
                    <a:lnTo>
                      <a:pt x="283" y="838"/>
                    </a:lnTo>
                    <a:lnTo>
                      <a:pt x="271" y="806"/>
                    </a:lnTo>
                    <a:lnTo>
                      <a:pt x="256" y="766"/>
                    </a:lnTo>
                    <a:lnTo>
                      <a:pt x="238" y="719"/>
                    </a:lnTo>
                    <a:lnTo>
                      <a:pt x="220" y="666"/>
                    </a:lnTo>
                    <a:lnTo>
                      <a:pt x="200" y="607"/>
                    </a:lnTo>
                    <a:lnTo>
                      <a:pt x="180" y="543"/>
                    </a:lnTo>
                    <a:lnTo>
                      <a:pt x="159" y="475"/>
                    </a:lnTo>
                    <a:lnTo>
                      <a:pt x="139" y="402"/>
                    </a:lnTo>
                    <a:lnTo>
                      <a:pt x="120" y="326"/>
                    </a:lnTo>
                    <a:lnTo>
                      <a:pt x="103" y="247"/>
                    </a:lnTo>
                    <a:lnTo>
                      <a:pt x="86" y="166"/>
                    </a:lnTo>
                    <a:lnTo>
                      <a:pt x="74" y="83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3" y="5"/>
                    </a:lnTo>
                    <a:lnTo>
                      <a:pt x="33" y="6"/>
                    </a:lnTo>
                    <a:lnTo>
                      <a:pt x="23" y="7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95">
                <a:extLst>
                  <a:ext uri="{FF2B5EF4-FFF2-40B4-BE49-F238E27FC236}">
                    <a16:creationId xmlns:a16="http://schemas.microsoft.com/office/drawing/2014/main" id="{4D0E8731-35AB-4ACC-AD54-B1371CB68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1041"/>
                <a:ext cx="210" cy="394"/>
              </a:xfrm>
              <a:custGeom>
                <a:avLst/>
                <a:gdLst>
                  <a:gd name="T0" fmla="*/ 420 w 420"/>
                  <a:gd name="T1" fmla="*/ 772 h 788"/>
                  <a:gd name="T2" fmla="*/ 418 w 420"/>
                  <a:gd name="T3" fmla="*/ 768 h 788"/>
                  <a:gd name="T4" fmla="*/ 412 w 420"/>
                  <a:gd name="T5" fmla="*/ 753 h 788"/>
                  <a:gd name="T6" fmla="*/ 403 w 420"/>
                  <a:gd name="T7" fmla="*/ 728 h 788"/>
                  <a:gd name="T8" fmla="*/ 390 w 420"/>
                  <a:gd name="T9" fmla="*/ 696 h 788"/>
                  <a:gd name="T10" fmla="*/ 374 w 420"/>
                  <a:gd name="T11" fmla="*/ 657 h 788"/>
                  <a:gd name="T12" fmla="*/ 354 w 420"/>
                  <a:gd name="T13" fmla="*/ 612 h 788"/>
                  <a:gd name="T14" fmla="*/ 332 w 420"/>
                  <a:gd name="T15" fmla="*/ 561 h 788"/>
                  <a:gd name="T16" fmla="*/ 306 w 420"/>
                  <a:gd name="T17" fmla="*/ 505 h 788"/>
                  <a:gd name="T18" fmla="*/ 277 w 420"/>
                  <a:gd name="T19" fmla="*/ 446 h 788"/>
                  <a:gd name="T20" fmla="*/ 245 w 420"/>
                  <a:gd name="T21" fmla="*/ 384 h 788"/>
                  <a:gd name="T22" fmla="*/ 210 w 420"/>
                  <a:gd name="T23" fmla="*/ 321 h 788"/>
                  <a:gd name="T24" fmla="*/ 173 w 420"/>
                  <a:gd name="T25" fmla="*/ 255 h 788"/>
                  <a:gd name="T26" fmla="*/ 133 w 420"/>
                  <a:gd name="T27" fmla="*/ 189 h 788"/>
                  <a:gd name="T28" fmla="*/ 92 w 420"/>
                  <a:gd name="T29" fmla="*/ 125 h 788"/>
                  <a:gd name="T30" fmla="*/ 47 w 420"/>
                  <a:gd name="T31" fmla="*/ 61 h 788"/>
                  <a:gd name="T32" fmla="*/ 0 w 420"/>
                  <a:gd name="T33" fmla="*/ 0 h 788"/>
                  <a:gd name="T34" fmla="*/ 2 w 420"/>
                  <a:gd name="T35" fmla="*/ 5 h 788"/>
                  <a:gd name="T36" fmla="*/ 10 w 420"/>
                  <a:gd name="T37" fmla="*/ 16 h 788"/>
                  <a:gd name="T38" fmla="*/ 24 w 420"/>
                  <a:gd name="T39" fmla="*/ 36 h 788"/>
                  <a:gd name="T40" fmla="*/ 40 w 420"/>
                  <a:gd name="T41" fmla="*/ 63 h 788"/>
                  <a:gd name="T42" fmla="*/ 61 w 420"/>
                  <a:gd name="T43" fmla="*/ 96 h 788"/>
                  <a:gd name="T44" fmla="*/ 84 w 420"/>
                  <a:gd name="T45" fmla="*/ 135 h 788"/>
                  <a:gd name="T46" fmla="*/ 110 w 420"/>
                  <a:gd name="T47" fmla="*/ 180 h 788"/>
                  <a:gd name="T48" fmla="*/ 138 w 420"/>
                  <a:gd name="T49" fmla="*/ 231 h 788"/>
                  <a:gd name="T50" fmla="*/ 167 w 420"/>
                  <a:gd name="T51" fmla="*/ 287 h 788"/>
                  <a:gd name="T52" fmla="*/ 197 w 420"/>
                  <a:gd name="T53" fmla="*/ 347 h 788"/>
                  <a:gd name="T54" fmla="*/ 226 w 420"/>
                  <a:gd name="T55" fmla="*/ 413 h 788"/>
                  <a:gd name="T56" fmla="*/ 256 w 420"/>
                  <a:gd name="T57" fmla="*/ 482 h 788"/>
                  <a:gd name="T58" fmla="*/ 285 w 420"/>
                  <a:gd name="T59" fmla="*/ 554 h 788"/>
                  <a:gd name="T60" fmla="*/ 312 w 420"/>
                  <a:gd name="T61" fmla="*/ 629 h 788"/>
                  <a:gd name="T62" fmla="*/ 337 w 420"/>
                  <a:gd name="T63" fmla="*/ 708 h 788"/>
                  <a:gd name="T64" fmla="*/ 359 w 420"/>
                  <a:gd name="T65" fmla="*/ 788 h 788"/>
                  <a:gd name="T66" fmla="*/ 360 w 420"/>
                  <a:gd name="T67" fmla="*/ 787 h 788"/>
                  <a:gd name="T68" fmla="*/ 365 w 420"/>
                  <a:gd name="T69" fmla="*/ 786 h 788"/>
                  <a:gd name="T70" fmla="*/ 370 w 420"/>
                  <a:gd name="T71" fmla="*/ 784 h 788"/>
                  <a:gd name="T72" fmla="*/ 379 w 420"/>
                  <a:gd name="T73" fmla="*/ 780 h 788"/>
                  <a:gd name="T74" fmla="*/ 388 w 420"/>
                  <a:gd name="T75" fmla="*/ 778 h 788"/>
                  <a:gd name="T76" fmla="*/ 398 w 420"/>
                  <a:gd name="T77" fmla="*/ 776 h 788"/>
                  <a:gd name="T78" fmla="*/ 408 w 420"/>
                  <a:gd name="T79" fmla="*/ 773 h 788"/>
                  <a:gd name="T80" fmla="*/ 420 w 420"/>
                  <a:gd name="T81" fmla="*/ 77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788">
                    <a:moveTo>
                      <a:pt x="420" y="772"/>
                    </a:moveTo>
                    <a:lnTo>
                      <a:pt x="418" y="768"/>
                    </a:lnTo>
                    <a:lnTo>
                      <a:pt x="412" y="753"/>
                    </a:lnTo>
                    <a:lnTo>
                      <a:pt x="403" y="728"/>
                    </a:lnTo>
                    <a:lnTo>
                      <a:pt x="390" y="696"/>
                    </a:lnTo>
                    <a:lnTo>
                      <a:pt x="374" y="657"/>
                    </a:lnTo>
                    <a:lnTo>
                      <a:pt x="354" y="612"/>
                    </a:lnTo>
                    <a:lnTo>
                      <a:pt x="332" y="561"/>
                    </a:lnTo>
                    <a:lnTo>
                      <a:pt x="306" y="505"/>
                    </a:lnTo>
                    <a:lnTo>
                      <a:pt x="277" y="446"/>
                    </a:lnTo>
                    <a:lnTo>
                      <a:pt x="245" y="384"/>
                    </a:lnTo>
                    <a:lnTo>
                      <a:pt x="210" y="321"/>
                    </a:lnTo>
                    <a:lnTo>
                      <a:pt x="173" y="255"/>
                    </a:lnTo>
                    <a:lnTo>
                      <a:pt x="133" y="189"/>
                    </a:lnTo>
                    <a:lnTo>
                      <a:pt x="92" y="125"/>
                    </a:lnTo>
                    <a:lnTo>
                      <a:pt x="47" y="6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10" y="16"/>
                    </a:lnTo>
                    <a:lnTo>
                      <a:pt x="24" y="36"/>
                    </a:lnTo>
                    <a:lnTo>
                      <a:pt x="40" y="63"/>
                    </a:lnTo>
                    <a:lnTo>
                      <a:pt x="61" y="96"/>
                    </a:lnTo>
                    <a:lnTo>
                      <a:pt x="84" y="135"/>
                    </a:lnTo>
                    <a:lnTo>
                      <a:pt x="110" y="180"/>
                    </a:lnTo>
                    <a:lnTo>
                      <a:pt x="138" y="231"/>
                    </a:lnTo>
                    <a:lnTo>
                      <a:pt x="167" y="287"/>
                    </a:lnTo>
                    <a:lnTo>
                      <a:pt x="197" y="347"/>
                    </a:lnTo>
                    <a:lnTo>
                      <a:pt x="226" y="413"/>
                    </a:lnTo>
                    <a:lnTo>
                      <a:pt x="256" y="482"/>
                    </a:lnTo>
                    <a:lnTo>
                      <a:pt x="285" y="554"/>
                    </a:lnTo>
                    <a:lnTo>
                      <a:pt x="312" y="629"/>
                    </a:lnTo>
                    <a:lnTo>
                      <a:pt x="337" y="708"/>
                    </a:lnTo>
                    <a:lnTo>
                      <a:pt x="359" y="788"/>
                    </a:lnTo>
                    <a:lnTo>
                      <a:pt x="360" y="787"/>
                    </a:lnTo>
                    <a:lnTo>
                      <a:pt x="365" y="786"/>
                    </a:lnTo>
                    <a:lnTo>
                      <a:pt x="370" y="784"/>
                    </a:lnTo>
                    <a:lnTo>
                      <a:pt x="379" y="780"/>
                    </a:lnTo>
                    <a:lnTo>
                      <a:pt x="388" y="778"/>
                    </a:lnTo>
                    <a:lnTo>
                      <a:pt x="398" y="776"/>
                    </a:lnTo>
                    <a:lnTo>
                      <a:pt x="408" y="773"/>
                    </a:lnTo>
                    <a:lnTo>
                      <a:pt x="420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96">
                <a:extLst>
                  <a:ext uri="{FF2B5EF4-FFF2-40B4-BE49-F238E27FC236}">
                    <a16:creationId xmlns:a16="http://schemas.microsoft.com/office/drawing/2014/main" id="{48D15A1B-0241-4EF2-8D16-32A0ABF36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1132"/>
                <a:ext cx="382" cy="353"/>
              </a:xfrm>
              <a:custGeom>
                <a:avLst/>
                <a:gdLst>
                  <a:gd name="T0" fmla="*/ 496 w 764"/>
                  <a:gd name="T1" fmla="*/ 688 h 707"/>
                  <a:gd name="T2" fmla="*/ 561 w 764"/>
                  <a:gd name="T3" fmla="*/ 667 h 707"/>
                  <a:gd name="T4" fmla="*/ 648 w 764"/>
                  <a:gd name="T5" fmla="*/ 619 h 707"/>
                  <a:gd name="T6" fmla="*/ 727 w 764"/>
                  <a:gd name="T7" fmla="*/ 531 h 707"/>
                  <a:gd name="T8" fmla="*/ 764 w 764"/>
                  <a:gd name="T9" fmla="*/ 392 h 707"/>
                  <a:gd name="T10" fmla="*/ 731 w 764"/>
                  <a:gd name="T11" fmla="*/ 205 h 707"/>
                  <a:gd name="T12" fmla="*/ 641 w 764"/>
                  <a:gd name="T13" fmla="*/ 75 h 707"/>
                  <a:gd name="T14" fmla="*/ 518 w 764"/>
                  <a:gd name="T15" fmla="*/ 13 h 707"/>
                  <a:gd name="T16" fmla="*/ 382 w 764"/>
                  <a:gd name="T17" fmla="*/ 3 h 707"/>
                  <a:gd name="T18" fmla="*/ 254 w 764"/>
                  <a:gd name="T19" fmla="*/ 29 h 707"/>
                  <a:gd name="T20" fmla="*/ 155 w 764"/>
                  <a:gd name="T21" fmla="*/ 78 h 707"/>
                  <a:gd name="T22" fmla="*/ 135 w 764"/>
                  <a:gd name="T23" fmla="*/ 94 h 707"/>
                  <a:gd name="T24" fmla="*/ 89 w 764"/>
                  <a:gd name="T25" fmla="*/ 140 h 707"/>
                  <a:gd name="T26" fmla="*/ 38 w 764"/>
                  <a:gd name="T27" fmla="*/ 215 h 707"/>
                  <a:gd name="T28" fmla="*/ 3 w 764"/>
                  <a:gd name="T29" fmla="*/ 316 h 707"/>
                  <a:gd name="T30" fmla="*/ 8 w 764"/>
                  <a:gd name="T31" fmla="*/ 442 h 707"/>
                  <a:gd name="T32" fmla="*/ 61 w 764"/>
                  <a:gd name="T33" fmla="*/ 565 h 707"/>
                  <a:gd name="T34" fmla="*/ 139 w 764"/>
                  <a:gd name="T35" fmla="*/ 641 h 707"/>
                  <a:gd name="T36" fmla="*/ 227 w 764"/>
                  <a:gd name="T37" fmla="*/ 684 h 707"/>
                  <a:gd name="T38" fmla="*/ 305 w 764"/>
                  <a:gd name="T39" fmla="*/ 702 h 707"/>
                  <a:gd name="T40" fmla="*/ 357 w 764"/>
                  <a:gd name="T41" fmla="*/ 707 h 707"/>
                  <a:gd name="T42" fmla="*/ 366 w 764"/>
                  <a:gd name="T43" fmla="*/ 701 h 707"/>
                  <a:gd name="T44" fmla="*/ 368 w 764"/>
                  <a:gd name="T45" fmla="*/ 655 h 707"/>
                  <a:gd name="T46" fmla="*/ 348 w 764"/>
                  <a:gd name="T47" fmla="*/ 656 h 707"/>
                  <a:gd name="T48" fmla="*/ 296 w 764"/>
                  <a:gd name="T49" fmla="*/ 651 h 707"/>
                  <a:gd name="T50" fmla="*/ 224 w 764"/>
                  <a:gd name="T51" fmla="*/ 632 h 707"/>
                  <a:gd name="T52" fmla="*/ 151 w 764"/>
                  <a:gd name="T53" fmla="*/ 584 h 707"/>
                  <a:gd name="T54" fmla="*/ 85 w 764"/>
                  <a:gd name="T55" fmla="*/ 500 h 707"/>
                  <a:gd name="T56" fmla="*/ 53 w 764"/>
                  <a:gd name="T57" fmla="*/ 401 h 707"/>
                  <a:gd name="T58" fmla="*/ 57 w 764"/>
                  <a:gd name="T59" fmla="*/ 309 h 707"/>
                  <a:gd name="T60" fmla="*/ 91 w 764"/>
                  <a:gd name="T61" fmla="*/ 222 h 707"/>
                  <a:gd name="T62" fmla="*/ 148 w 764"/>
                  <a:gd name="T63" fmla="*/ 146 h 707"/>
                  <a:gd name="T64" fmla="*/ 224 w 764"/>
                  <a:gd name="T65" fmla="*/ 87 h 707"/>
                  <a:gd name="T66" fmla="*/ 317 w 764"/>
                  <a:gd name="T67" fmla="*/ 52 h 707"/>
                  <a:gd name="T68" fmla="*/ 417 w 764"/>
                  <a:gd name="T69" fmla="*/ 40 h 707"/>
                  <a:gd name="T70" fmla="*/ 515 w 764"/>
                  <a:gd name="T71" fmla="*/ 50 h 707"/>
                  <a:gd name="T72" fmla="*/ 602 w 764"/>
                  <a:gd name="T73" fmla="*/ 89 h 707"/>
                  <a:gd name="T74" fmla="*/ 674 w 764"/>
                  <a:gd name="T75" fmla="*/ 162 h 707"/>
                  <a:gd name="T76" fmla="*/ 720 w 764"/>
                  <a:gd name="T77" fmla="*/ 275 h 707"/>
                  <a:gd name="T78" fmla="*/ 735 w 764"/>
                  <a:gd name="T79" fmla="*/ 392 h 707"/>
                  <a:gd name="T80" fmla="*/ 719 w 764"/>
                  <a:gd name="T81" fmla="*/ 489 h 707"/>
                  <a:gd name="T82" fmla="*/ 675 w 764"/>
                  <a:gd name="T83" fmla="*/ 566 h 707"/>
                  <a:gd name="T84" fmla="*/ 606 w 764"/>
                  <a:gd name="T85" fmla="*/ 627 h 707"/>
                  <a:gd name="T86" fmla="*/ 516 w 764"/>
                  <a:gd name="T87" fmla="*/ 67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07">
                    <a:moveTo>
                      <a:pt x="481" y="690"/>
                    </a:moveTo>
                    <a:lnTo>
                      <a:pt x="485" y="689"/>
                    </a:lnTo>
                    <a:lnTo>
                      <a:pt x="496" y="688"/>
                    </a:lnTo>
                    <a:lnTo>
                      <a:pt x="514" y="684"/>
                    </a:lnTo>
                    <a:lnTo>
                      <a:pt x="535" y="677"/>
                    </a:lnTo>
                    <a:lnTo>
                      <a:pt x="561" y="667"/>
                    </a:lnTo>
                    <a:lnTo>
                      <a:pt x="590" y="656"/>
                    </a:lnTo>
                    <a:lnTo>
                      <a:pt x="618" y="640"/>
                    </a:lnTo>
                    <a:lnTo>
                      <a:pt x="648" y="619"/>
                    </a:lnTo>
                    <a:lnTo>
                      <a:pt x="677" y="595"/>
                    </a:lnTo>
                    <a:lnTo>
                      <a:pt x="704" y="566"/>
                    </a:lnTo>
                    <a:lnTo>
                      <a:pt x="727" y="531"/>
                    </a:lnTo>
                    <a:lnTo>
                      <a:pt x="745" y="491"/>
                    </a:lnTo>
                    <a:lnTo>
                      <a:pt x="758" y="445"/>
                    </a:lnTo>
                    <a:lnTo>
                      <a:pt x="764" y="392"/>
                    </a:lnTo>
                    <a:lnTo>
                      <a:pt x="761" y="333"/>
                    </a:lnTo>
                    <a:lnTo>
                      <a:pt x="750" y="266"/>
                    </a:lnTo>
                    <a:lnTo>
                      <a:pt x="731" y="205"/>
                    </a:lnTo>
                    <a:lnTo>
                      <a:pt x="706" y="154"/>
                    </a:lnTo>
                    <a:lnTo>
                      <a:pt x="676" y="110"/>
                    </a:lnTo>
                    <a:lnTo>
                      <a:pt x="641" y="75"/>
                    </a:lnTo>
                    <a:lnTo>
                      <a:pt x="602" y="48"/>
                    </a:lnTo>
                    <a:lnTo>
                      <a:pt x="561" y="27"/>
                    </a:lnTo>
                    <a:lnTo>
                      <a:pt x="518" y="13"/>
                    </a:lnTo>
                    <a:lnTo>
                      <a:pt x="473" y="4"/>
                    </a:lnTo>
                    <a:lnTo>
                      <a:pt x="427" y="0"/>
                    </a:lnTo>
                    <a:lnTo>
                      <a:pt x="382" y="3"/>
                    </a:lnTo>
                    <a:lnTo>
                      <a:pt x="337" y="7"/>
                    </a:lnTo>
                    <a:lnTo>
                      <a:pt x="295" y="16"/>
                    </a:lnTo>
                    <a:lnTo>
                      <a:pt x="254" y="29"/>
                    </a:lnTo>
                    <a:lnTo>
                      <a:pt x="216" y="43"/>
                    </a:lnTo>
                    <a:lnTo>
                      <a:pt x="184" y="60"/>
                    </a:lnTo>
                    <a:lnTo>
                      <a:pt x="155" y="78"/>
                    </a:lnTo>
                    <a:lnTo>
                      <a:pt x="153" y="80"/>
                    </a:lnTo>
                    <a:lnTo>
                      <a:pt x="146" y="84"/>
                    </a:lnTo>
                    <a:lnTo>
                      <a:pt x="135" y="94"/>
                    </a:lnTo>
                    <a:lnTo>
                      <a:pt x="121" y="105"/>
                    </a:lnTo>
                    <a:lnTo>
                      <a:pt x="106" y="121"/>
                    </a:lnTo>
                    <a:lnTo>
                      <a:pt x="89" y="140"/>
                    </a:lnTo>
                    <a:lnTo>
                      <a:pt x="71" y="162"/>
                    </a:lnTo>
                    <a:lnTo>
                      <a:pt x="54" y="187"/>
                    </a:lnTo>
                    <a:lnTo>
                      <a:pt x="38" y="215"/>
                    </a:lnTo>
                    <a:lnTo>
                      <a:pt x="23" y="246"/>
                    </a:lnTo>
                    <a:lnTo>
                      <a:pt x="11" y="279"/>
                    </a:lnTo>
                    <a:lnTo>
                      <a:pt x="3" y="316"/>
                    </a:lnTo>
                    <a:lnTo>
                      <a:pt x="0" y="355"/>
                    </a:lnTo>
                    <a:lnTo>
                      <a:pt x="1" y="398"/>
                    </a:lnTo>
                    <a:lnTo>
                      <a:pt x="8" y="442"/>
                    </a:lnTo>
                    <a:lnTo>
                      <a:pt x="22" y="489"/>
                    </a:lnTo>
                    <a:lnTo>
                      <a:pt x="39" y="529"/>
                    </a:lnTo>
                    <a:lnTo>
                      <a:pt x="61" y="565"/>
                    </a:lnTo>
                    <a:lnTo>
                      <a:pt x="85" y="595"/>
                    </a:lnTo>
                    <a:lnTo>
                      <a:pt x="110" y="620"/>
                    </a:lnTo>
                    <a:lnTo>
                      <a:pt x="139" y="641"/>
                    </a:lnTo>
                    <a:lnTo>
                      <a:pt x="168" y="659"/>
                    </a:lnTo>
                    <a:lnTo>
                      <a:pt x="197" y="673"/>
                    </a:lnTo>
                    <a:lnTo>
                      <a:pt x="227" y="684"/>
                    </a:lnTo>
                    <a:lnTo>
                      <a:pt x="254" y="693"/>
                    </a:lnTo>
                    <a:lnTo>
                      <a:pt x="281" y="699"/>
                    </a:lnTo>
                    <a:lnTo>
                      <a:pt x="305" y="702"/>
                    </a:lnTo>
                    <a:lnTo>
                      <a:pt x="326" y="705"/>
                    </a:lnTo>
                    <a:lnTo>
                      <a:pt x="343" y="707"/>
                    </a:lnTo>
                    <a:lnTo>
                      <a:pt x="357" y="707"/>
                    </a:lnTo>
                    <a:lnTo>
                      <a:pt x="365" y="707"/>
                    </a:lnTo>
                    <a:lnTo>
                      <a:pt x="368" y="707"/>
                    </a:lnTo>
                    <a:lnTo>
                      <a:pt x="366" y="701"/>
                    </a:lnTo>
                    <a:lnTo>
                      <a:pt x="362" y="687"/>
                    </a:lnTo>
                    <a:lnTo>
                      <a:pt x="362" y="670"/>
                    </a:lnTo>
                    <a:lnTo>
                      <a:pt x="368" y="655"/>
                    </a:lnTo>
                    <a:lnTo>
                      <a:pt x="366" y="655"/>
                    </a:lnTo>
                    <a:lnTo>
                      <a:pt x="359" y="656"/>
                    </a:lnTo>
                    <a:lnTo>
                      <a:pt x="348" y="656"/>
                    </a:lnTo>
                    <a:lnTo>
                      <a:pt x="333" y="656"/>
                    </a:lnTo>
                    <a:lnTo>
                      <a:pt x="315" y="655"/>
                    </a:lnTo>
                    <a:lnTo>
                      <a:pt x="296" y="651"/>
                    </a:lnTo>
                    <a:lnTo>
                      <a:pt x="273" y="648"/>
                    </a:lnTo>
                    <a:lnTo>
                      <a:pt x="250" y="641"/>
                    </a:lnTo>
                    <a:lnTo>
                      <a:pt x="224" y="632"/>
                    </a:lnTo>
                    <a:lnTo>
                      <a:pt x="200" y="620"/>
                    </a:lnTo>
                    <a:lnTo>
                      <a:pt x="175" y="604"/>
                    </a:lnTo>
                    <a:lnTo>
                      <a:pt x="151" y="584"/>
                    </a:lnTo>
                    <a:lnTo>
                      <a:pt x="127" y="561"/>
                    </a:lnTo>
                    <a:lnTo>
                      <a:pt x="105" y="533"/>
                    </a:lnTo>
                    <a:lnTo>
                      <a:pt x="85" y="500"/>
                    </a:lnTo>
                    <a:lnTo>
                      <a:pt x="68" y="461"/>
                    </a:lnTo>
                    <a:lnTo>
                      <a:pt x="59" y="431"/>
                    </a:lnTo>
                    <a:lnTo>
                      <a:pt x="53" y="401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7" y="309"/>
                    </a:lnTo>
                    <a:lnTo>
                      <a:pt x="66" y="279"/>
                    </a:lnTo>
                    <a:lnTo>
                      <a:pt x="77" y="250"/>
                    </a:lnTo>
                    <a:lnTo>
                      <a:pt x="91" y="222"/>
                    </a:lnTo>
                    <a:lnTo>
                      <a:pt x="108" y="195"/>
                    </a:lnTo>
                    <a:lnTo>
                      <a:pt x="127" y="169"/>
                    </a:lnTo>
                    <a:lnTo>
                      <a:pt x="148" y="146"/>
                    </a:lnTo>
                    <a:lnTo>
                      <a:pt x="171" y="124"/>
                    </a:lnTo>
                    <a:lnTo>
                      <a:pt x="197" y="104"/>
                    </a:lnTo>
                    <a:lnTo>
                      <a:pt x="224" y="87"/>
                    </a:lnTo>
                    <a:lnTo>
                      <a:pt x="253" y="73"/>
                    </a:lnTo>
                    <a:lnTo>
                      <a:pt x="284" y="61"/>
                    </a:lnTo>
                    <a:lnTo>
                      <a:pt x="317" y="52"/>
                    </a:lnTo>
                    <a:lnTo>
                      <a:pt x="350" y="46"/>
                    </a:lnTo>
                    <a:lnTo>
                      <a:pt x="383" y="42"/>
                    </a:lnTo>
                    <a:lnTo>
                      <a:pt x="417" y="40"/>
                    </a:lnTo>
                    <a:lnTo>
                      <a:pt x="450" y="40"/>
                    </a:lnTo>
                    <a:lnTo>
                      <a:pt x="482" y="43"/>
                    </a:lnTo>
                    <a:lnTo>
                      <a:pt x="515" y="50"/>
                    </a:lnTo>
                    <a:lnTo>
                      <a:pt x="546" y="59"/>
                    </a:lnTo>
                    <a:lnTo>
                      <a:pt x="575" y="72"/>
                    </a:lnTo>
                    <a:lnTo>
                      <a:pt x="602" y="89"/>
                    </a:lnTo>
                    <a:lnTo>
                      <a:pt x="629" y="109"/>
                    </a:lnTo>
                    <a:lnTo>
                      <a:pt x="652" y="133"/>
                    </a:lnTo>
                    <a:lnTo>
                      <a:pt x="674" y="162"/>
                    </a:lnTo>
                    <a:lnTo>
                      <a:pt x="692" y="195"/>
                    </a:lnTo>
                    <a:lnTo>
                      <a:pt x="707" y="232"/>
                    </a:lnTo>
                    <a:lnTo>
                      <a:pt x="720" y="275"/>
                    </a:lnTo>
                    <a:lnTo>
                      <a:pt x="728" y="316"/>
                    </a:lnTo>
                    <a:lnTo>
                      <a:pt x="734" y="355"/>
                    </a:lnTo>
                    <a:lnTo>
                      <a:pt x="735" y="392"/>
                    </a:lnTo>
                    <a:lnTo>
                      <a:pt x="732" y="427"/>
                    </a:lnTo>
                    <a:lnTo>
                      <a:pt x="727" y="459"/>
                    </a:lnTo>
                    <a:lnTo>
                      <a:pt x="719" y="489"/>
                    </a:lnTo>
                    <a:lnTo>
                      <a:pt x="707" y="517"/>
                    </a:lnTo>
                    <a:lnTo>
                      <a:pt x="692" y="542"/>
                    </a:lnTo>
                    <a:lnTo>
                      <a:pt x="675" y="566"/>
                    </a:lnTo>
                    <a:lnTo>
                      <a:pt x="654" y="588"/>
                    </a:lnTo>
                    <a:lnTo>
                      <a:pt x="631" y="609"/>
                    </a:lnTo>
                    <a:lnTo>
                      <a:pt x="606" y="627"/>
                    </a:lnTo>
                    <a:lnTo>
                      <a:pt x="578" y="644"/>
                    </a:lnTo>
                    <a:lnTo>
                      <a:pt x="548" y="662"/>
                    </a:lnTo>
                    <a:lnTo>
                      <a:pt x="516" y="677"/>
                    </a:lnTo>
                    <a:lnTo>
                      <a:pt x="481" y="6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97">
                <a:extLst>
                  <a:ext uri="{FF2B5EF4-FFF2-40B4-BE49-F238E27FC236}">
                    <a16:creationId xmlns:a16="http://schemas.microsoft.com/office/drawing/2014/main" id="{18CE0BD4-FF3C-4324-ACE5-C59A66769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1203"/>
                <a:ext cx="111" cy="22"/>
              </a:xfrm>
              <a:custGeom>
                <a:avLst/>
                <a:gdLst>
                  <a:gd name="T0" fmla="*/ 0 w 222"/>
                  <a:gd name="T1" fmla="*/ 21 h 44"/>
                  <a:gd name="T2" fmla="*/ 1 w 222"/>
                  <a:gd name="T3" fmla="*/ 21 h 44"/>
                  <a:gd name="T4" fmla="*/ 6 w 222"/>
                  <a:gd name="T5" fmla="*/ 21 h 44"/>
                  <a:gd name="T6" fmla="*/ 13 w 222"/>
                  <a:gd name="T7" fmla="*/ 21 h 44"/>
                  <a:gd name="T8" fmla="*/ 22 w 222"/>
                  <a:gd name="T9" fmla="*/ 20 h 44"/>
                  <a:gd name="T10" fmla="*/ 33 w 222"/>
                  <a:gd name="T11" fmla="*/ 20 h 44"/>
                  <a:gd name="T12" fmla="*/ 46 w 222"/>
                  <a:gd name="T13" fmla="*/ 18 h 44"/>
                  <a:gd name="T14" fmla="*/ 61 w 222"/>
                  <a:gd name="T15" fmla="*/ 18 h 44"/>
                  <a:gd name="T16" fmla="*/ 77 w 222"/>
                  <a:gd name="T17" fmla="*/ 17 h 44"/>
                  <a:gd name="T18" fmla="*/ 93 w 222"/>
                  <a:gd name="T19" fmla="*/ 16 h 44"/>
                  <a:gd name="T20" fmla="*/ 112 w 222"/>
                  <a:gd name="T21" fmla="*/ 14 h 44"/>
                  <a:gd name="T22" fmla="*/ 130 w 222"/>
                  <a:gd name="T23" fmla="*/ 13 h 44"/>
                  <a:gd name="T24" fmla="*/ 148 w 222"/>
                  <a:gd name="T25" fmla="*/ 10 h 44"/>
                  <a:gd name="T26" fmla="*/ 167 w 222"/>
                  <a:gd name="T27" fmla="*/ 8 h 44"/>
                  <a:gd name="T28" fmla="*/ 186 w 222"/>
                  <a:gd name="T29" fmla="*/ 6 h 44"/>
                  <a:gd name="T30" fmla="*/ 205 w 222"/>
                  <a:gd name="T31" fmla="*/ 4 h 44"/>
                  <a:gd name="T32" fmla="*/ 222 w 222"/>
                  <a:gd name="T33" fmla="*/ 0 h 44"/>
                  <a:gd name="T34" fmla="*/ 221 w 222"/>
                  <a:gd name="T35" fmla="*/ 0 h 44"/>
                  <a:gd name="T36" fmla="*/ 220 w 222"/>
                  <a:gd name="T37" fmla="*/ 1 h 44"/>
                  <a:gd name="T38" fmla="*/ 216 w 222"/>
                  <a:gd name="T39" fmla="*/ 2 h 44"/>
                  <a:gd name="T40" fmla="*/ 212 w 222"/>
                  <a:gd name="T41" fmla="*/ 5 h 44"/>
                  <a:gd name="T42" fmla="*/ 206 w 222"/>
                  <a:gd name="T43" fmla="*/ 7 h 44"/>
                  <a:gd name="T44" fmla="*/ 198 w 222"/>
                  <a:gd name="T45" fmla="*/ 10 h 44"/>
                  <a:gd name="T46" fmla="*/ 189 w 222"/>
                  <a:gd name="T47" fmla="*/ 13 h 44"/>
                  <a:gd name="T48" fmla="*/ 177 w 222"/>
                  <a:gd name="T49" fmla="*/ 16 h 44"/>
                  <a:gd name="T50" fmla="*/ 165 w 222"/>
                  <a:gd name="T51" fmla="*/ 20 h 44"/>
                  <a:gd name="T52" fmla="*/ 150 w 222"/>
                  <a:gd name="T53" fmla="*/ 23 h 44"/>
                  <a:gd name="T54" fmla="*/ 132 w 222"/>
                  <a:gd name="T55" fmla="*/ 27 h 44"/>
                  <a:gd name="T56" fmla="*/ 114 w 222"/>
                  <a:gd name="T57" fmla="*/ 31 h 44"/>
                  <a:gd name="T58" fmla="*/ 93 w 222"/>
                  <a:gd name="T59" fmla="*/ 35 h 44"/>
                  <a:gd name="T60" fmla="*/ 69 w 222"/>
                  <a:gd name="T61" fmla="*/ 38 h 44"/>
                  <a:gd name="T62" fmla="*/ 44 w 222"/>
                  <a:gd name="T63" fmla="*/ 40 h 44"/>
                  <a:gd name="T64" fmla="*/ 16 w 222"/>
                  <a:gd name="T65" fmla="*/ 44 h 44"/>
                  <a:gd name="T66" fmla="*/ 0 w 222"/>
                  <a:gd name="T67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8"/>
                    </a:lnTo>
                    <a:lnTo>
                      <a:pt x="77" y="17"/>
                    </a:lnTo>
                    <a:lnTo>
                      <a:pt x="93" y="16"/>
                    </a:lnTo>
                    <a:lnTo>
                      <a:pt x="112" y="14"/>
                    </a:lnTo>
                    <a:lnTo>
                      <a:pt x="130" y="13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9" y="13"/>
                    </a:lnTo>
                    <a:lnTo>
                      <a:pt x="177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2" y="27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69" y="38"/>
                    </a:lnTo>
                    <a:lnTo>
                      <a:pt x="44" y="40"/>
                    </a:lnTo>
                    <a:lnTo>
                      <a:pt x="16" y="4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98">
                <a:extLst>
                  <a:ext uri="{FF2B5EF4-FFF2-40B4-BE49-F238E27FC236}">
                    <a16:creationId xmlns:a16="http://schemas.microsoft.com/office/drawing/2014/main" id="{D415E598-0755-4269-9E8E-A840C846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1237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5 w 222"/>
                  <a:gd name="T5" fmla="*/ 21 h 45"/>
                  <a:gd name="T6" fmla="*/ 12 w 222"/>
                  <a:gd name="T7" fmla="*/ 21 h 45"/>
                  <a:gd name="T8" fmla="*/ 21 w 222"/>
                  <a:gd name="T9" fmla="*/ 20 h 45"/>
                  <a:gd name="T10" fmla="*/ 33 w 222"/>
                  <a:gd name="T11" fmla="*/ 20 h 45"/>
                  <a:gd name="T12" fmla="*/ 46 w 222"/>
                  <a:gd name="T13" fmla="*/ 18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1 w 222"/>
                  <a:gd name="T21" fmla="*/ 14 h 45"/>
                  <a:gd name="T22" fmla="*/ 130 w 222"/>
                  <a:gd name="T23" fmla="*/ 12 h 45"/>
                  <a:gd name="T24" fmla="*/ 148 w 222"/>
                  <a:gd name="T25" fmla="*/ 10 h 45"/>
                  <a:gd name="T26" fmla="*/ 167 w 222"/>
                  <a:gd name="T27" fmla="*/ 8 h 45"/>
                  <a:gd name="T28" fmla="*/ 186 w 222"/>
                  <a:gd name="T29" fmla="*/ 6 h 45"/>
                  <a:gd name="T30" fmla="*/ 205 w 222"/>
                  <a:gd name="T31" fmla="*/ 3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6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0 h 45"/>
                  <a:gd name="T46" fmla="*/ 188 w 222"/>
                  <a:gd name="T47" fmla="*/ 13 h 45"/>
                  <a:gd name="T48" fmla="*/ 177 w 222"/>
                  <a:gd name="T49" fmla="*/ 16 h 45"/>
                  <a:gd name="T50" fmla="*/ 164 w 222"/>
                  <a:gd name="T51" fmla="*/ 20 h 45"/>
                  <a:gd name="T52" fmla="*/ 149 w 222"/>
                  <a:gd name="T53" fmla="*/ 24 h 45"/>
                  <a:gd name="T54" fmla="*/ 133 w 222"/>
                  <a:gd name="T55" fmla="*/ 28 h 45"/>
                  <a:gd name="T56" fmla="*/ 114 w 222"/>
                  <a:gd name="T57" fmla="*/ 31 h 45"/>
                  <a:gd name="T58" fmla="*/ 93 w 222"/>
                  <a:gd name="T59" fmla="*/ 35 h 45"/>
                  <a:gd name="T60" fmla="*/ 70 w 222"/>
                  <a:gd name="T61" fmla="*/ 38 h 45"/>
                  <a:gd name="T62" fmla="*/ 44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21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1" y="14"/>
                    </a:lnTo>
                    <a:lnTo>
                      <a:pt x="130" y="12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3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8" y="13"/>
                    </a:lnTo>
                    <a:lnTo>
                      <a:pt x="177" y="16"/>
                    </a:lnTo>
                    <a:lnTo>
                      <a:pt x="164" y="20"/>
                    </a:lnTo>
                    <a:lnTo>
                      <a:pt x="149" y="24"/>
                    </a:lnTo>
                    <a:lnTo>
                      <a:pt x="133" y="28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70" y="38"/>
                    </a:lnTo>
                    <a:lnTo>
                      <a:pt x="44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99">
                <a:extLst>
                  <a:ext uri="{FF2B5EF4-FFF2-40B4-BE49-F238E27FC236}">
                    <a16:creationId xmlns:a16="http://schemas.microsoft.com/office/drawing/2014/main" id="{3D7EFCF4-0050-4C4F-B8A6-EF033355A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1272"/>
                <a:ext cx="111" cy="21"/>
              </a:xfrm>
              <a:custGeom>
                <a:avLst/>
                <a:gdLst>
                  <a:gd name="T0" fmla="*/ 0 w 223"/>
                  <a:gd name="T1" fmla="*/ 20 h 44"/>
                  <a:gd name="T2" fmla="*/ 1 w 223"/>
                  <a:gd name="T3" fmla="*/ 20 h 44"/>
                  <a:gd name="T4" fmla="*/ 6 w 223"/>
                  <a:gd name="T5" fmla="*/ 20 h 44"/>
                  <a:gd name="T6" fmla="*/ 13 w 223"/>
                  <a:gd name="T7" fmla="*/ 20 h 44"/>
                  <a:gd name="T8" fmla="*/ 22 w 223"/>
                  <a:gd name="T9" fmla="*/ 19 h 44"/>
                  <a:gd name="T10" fmla="*/ 34 w 223"/>
                  <a:gd name="T11" fmla="*/ 19 h 44"/>
                  <a:gd name="T12" fmla="*/ 46 w 223"/>
                  <a:gd name="T13" fmla="*/ 17 h 44"/>
                  <a:gd name="T14" fmla="*/ 61 w 223"/>
                  <a:gd name="T15" fmla="*/ 17 h 44"/>
                  <a:gd name="T16" fmla="*/ 77 w 223"/>
                  <a:gd name="T17" fmla="*/ 16 h 44"/>
                  <a:gd name="T18" fmla="*/ 94 w 223"/>
                  <a:gd name="T19" fmla="*/ 15 h 44"/>
                  <a:gd name="T20" fmla="*/ 112 w 223"/>
                  <a:gd name="T21" fmla="*/ 14 h 44"/>
                  <a:gd name="T22" fmla="*/ 130 w 223"/>
                  <a:gd name="T23" fmla="*/ 12 h 44"/>
                  <a:gd name="T24" fmla="*/ 149 w 223"/>
                  <a:gd name="T25" fmla="*/ 11 h 44"/>
                  <a:gd name="T26" fmla="*/ 167 w 223"/>
                  <a:gd name="T27" fmla="*/ 8 h 44"/>
                  <a:gd name="T28" fmla="*/ 187 w 223"/>
                  <a:gd name="T29" fmla="*/ 6 h 44"/>
                  <a:gd name="T30" fmla="*/ 205 w 223"/>
                  <a:gd name="T31" fmla="*/ 2 h 44"/>
                  <a:gd name="T32" fmla="*/ 223 w 223"/>
                  <a:gd name="T33" fmla="*/ 0 h 44"/>
                  <a:gd name="T34" fmla="*/ 221 w 223"/>
                  <a:gd name="T35" fmla="*/ 0 h 44"/>
                  <a:gd name="T36" fmla="*/ 220 w 223"/>
                  <a:gd name="T37" fmla="*/ 1 h 44"/>
                  <a:gd name="T38" fmla="*/ 217 w 223"/>
                  <a:gd name="T39" fmla="*/ 2 h 44"/>
                  <a:gd name="T40" fmla="*/ 212 w 223"/>
                  <a:gd name="T41" fmla="*/ 5 h 44"/>
                  <a:gd name="T42" fmla="*/ 206 w 223"/>
                  <a:gd name="T43" fmla="*/ 7 h 44"/>
                  <a:gd name="T44" fmla="*/ 198 w 223"/>
                  <a:gd name="T45" fmla="*/ 9 h 44"/>
                  <a:gd name="T46" fmla="*/ 189 w 223"/>
                  <a:gd name="T47" fmla="*/ 13 h 44"/>
                  <a:gd name="T48" fmla="*/ 178 w 223"/>
                  <a:gd name="T49" fmla="*/ 16 h 44"/>
                  <a:gd name="T50" fmla="*/ 165 w 223"/>
                  <a:gd name="T51" fmla="*/ 20 h 44"/>
                  <a:gd name="T52" fmla="*/ 150 w 223"/>
                  <a:gd name="T53" fmla="*/ 23 h 44"/>
                  <a:gd name="T54" fmla="*/ 134 w 223"/>
                  <a:gd name="T55" fmla="*/ 27 h 44"/>
                  <a:gd name="T56" fmla="*/ 114 w 223"/>
                  <a:gd name="T57" fmla="*/ 30 h 44"/>
                  <a:gd name="T58" fmla="*/ 94 w 223"/>
                  <a:gd name="T59" fmla="*/ 34 h 44"/>
                  <a:gd name="T60" fmla="*/ 71 w 223"/>
                  <a:gd name="T61" fmla="*/ 37 h 44"/>
                  <a:gd name="T62" fmla="*/ 45 w 223"/>
                  <a:gd name="T63" fmla="*/ 40 h 44"/>
                  <a:gd name="T64" fmla="*/ 18 w 223"/>
                  <a:gd name="T65" fmla="*/ 44 h 44"/>
                  <a:gd name="T66" fmla="*/ 0 w 223"/>
                  <a:gd name="T6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" h="44">
                    <a:moveTo>
                      <a:pt x="0" y="20"/>
                    </a:moveTo>
                    <a:lnTo>
                      <a:pt x="1" y="20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22" y="19"/>
                    </a:lnTo>
                    <a:lnTo>
                      <a:pt x="34" y="19"/>
                    </a:lnTo>
                    <a:lnTo>
                      <a:pt x="46" y="17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4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2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9"/>
                    </a:lnTo>
                    <a:lnTo>
                      <a:pt x="189" y="13"/>
                    </a:lnTo>
                    <a:lnTo>
                      <a:pt x="178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4" y="27"/>
                    </a:lnTo>
                    <a:lnTo>
                      <a:pt x="114" y="30"/>
                    </a:lnTo>
                    <a:lnTo>
                      <a:pt x="94" y="34"/>
                    </a:lnTo>
                    <a:lnTo>
                      <a:pt x="71" y="37"/>
                    </a:lnTo>
                    <a:lnTo>
                      <a:pt x="45" y="40"/>
                    </a:lnTo>
                    <a:lnTo>
                      <a:pt x="18" y="4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00">
                <a:extLst>
                  <a:ext uri="{FF2B5EF4-FFF2-40B4-BE49-F238E27FC236}">
                    <a16:creationId xmlns:a16="http://schemas.microsoft.com/office/drawing/2014/main" id="{5960D44D-C51A-42BE-A71D-F011F2D96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1306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6 w 222"/>
                  <a:gd name="T5" fmla="*/ 21 h 45"/>
                  <a:gd name="T6" fmla="*/ 13 w 222"/>
                  <a:gd name="T7" fmla="*/ 21 h 45"/>
                  <a:gd name="T8" fmla="*/ 22 w 222"/>
                  <a:gd name="T9" fmla="*/ 20 h 45"/>
                  <a:gd name="T10" fmla="*/ 33 w 222"/>
                  <a:gd name="T11" fmla="*/ 20 h 45"/>
                  <a:gd name="T12" fmla="*/ 46 w 222"/>
                  <a:gd name="T13" fmla="*/ 19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2 w 222"/>
                  <a:gd name="T21" fmla="*/ 14 h 45"/>
                  <a:gd name="T22" fmla="*/ 130 w 222"/>
                  <a:gd name="T23" fmla="*/ 12 h 45"/>
                  <a:gd name="T24" fmla="*/ 149 w 222"/>
                  <a:gd name="T25" fmla="*/ 11 h 45"/>
                  <a:gd name="T26" fmla="*/ 167 w 222"/>
                  <a:gd name="T27" fmla="*/ 8 h 45"/>
                  <a:gd name="T28" fmla="*/ 187 w 222"/>
                  <a:gd name="T29" fmla="*/ 6 h 45"/>
                  <a:gd name="T30" fmla="*/ 205 w 222"/>
                  <a:gd name="T31" fmla="*/ 4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7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1 h 45"/>
                  <a:gd name="T46" fmla="*/ 189 w 222"/>
                  <a:gd name="T47" fmla="*/ 13 h 45"/>
                  <a:gd name="T48" fmla="*/ 179 w 222"/>
                  <a:gd name="T49" fmla="*/ 16 h 45"/>
                  <a:gd name="T50" fmla="*/ 165 w 222"/>
                  <a:gd name="T51" fmla="*/ 20 h 45"/>
                  <a:gd name="T52" fmla="*/ 151 w 222"/>
                  <a:gd name="T53" fmla="*/ 24 h 45"/>
                  <a:gd name="T54" fmla="*/ 134 w 222"/>
                  <a:gd name="T55" fmla="*/ 28 h 45"/>
                  <a:gd name="T56" fmla="*/ 115 w 222"/>
                  <a:gd name="T57" fmla="*/ 31 h 45"/>
                  <a:gd name="T58" fmla="*/ 94 w 222"/>
                  <a:gd name="T59" fmla="*/ 35 h 45"/>
                  <a:gd name="T60" fmla="*/ 70 w 222"/>
                  <a:gd name="T61" fmla="*/ 38 h 45"/>
                  <a:gd name="T62" fmla="*/ 45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9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1"/>
                    </a:lnTo>
                    <a:lnTo>
                      <a:pt x="189" y="13"/>
                    </a:lnTo>
                    <a:lnTo>
                      <a:pt x="179" y="16"/>
                    </a:lnTo>
                    <a:lnTo>
                      <a:pt x="165" y="20"/>
                    </a:lnTo>
                    <a:lnTo>
                      <a:pt x="151" y="24"/>
                    </a:lnTo>
                    <a:lnTo>
                      <a:pt x="134" y="28"/>
                    </a:lnTo>
                    <a:lnTo>
                      <a:pt x="115" y="31"/>
                    </a:lnTo>
                    <a:lnTo>
                      <a:pt x="94" y="35"/>
                    </a:lnTo>
                    <a:lnTo>
                      <a:pt x="70" y="38"/>
                    </a:lnTo>
                    <a:lnTo>
                      <a:pt x="45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01">
                <a:extLst>
                  <a:ext uri="{FF2B5EF4-FFF2-40B4-BE49-F238E27FC236}">
                    <a16:creationId xmlns:a16="http://schemas.microsoft.com/office/drawing/2014/main" id="{C2618CE9-BF41-4CFF-A932-C4DCF3037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1504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5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09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8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2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09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8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2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02">
                <a:extLst>
                  <a:ext uri="{FF2B5EF4-FFF2-40B4-BE49-F238E27FC236}">
                    <a16:creationId xmlns:a16="http://schemas.microsoft.com/office/drawing/2014/main" id="{FF0BFBB5-45EE-4850-9C45-615AAC4C6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535"/>
                <a:ext cx="107" cy="41"/>
              </a:xfrm>
              <a:custGeom>
                <a:avLst/>
                <a:gdLst>
                  <a:gd name="T0" fmla="*/ 0 w 215"/>
                  <a:gd name="T1" fmla="*/ 61 h 82"/>
                  <a:gd name="T2" fmla="*/ 2 w 215"/>
                  <a:gd name="T3" fmla="*/ 61 h 82"/>
                  <a:gd name="T4" fmla="*/ 6 w 215"/>
                  <a:gd name="T5" fmla="*/ 60 h 82"/>
                  <a:gd name="T6" fmla="*/ 13 w 215"/>
                  <a:gd name="T7" fmla="*/ 59 h 82"/>
                  <a:gd name="T8" fmla="*/ 21 w 215"/>
                  <a:gd name="T9" fmla="*/ 56 h 82"/>
                  <a:gd name="T10" fmla="*/ 33 w 215"/>
                  <a:gd name="T11" fmla="*/ 53 h 82"/>
                  <a:gd name="T12" fmla="*/ 45 w 215"/>
                  <a:gd name="T13" fmla="*/ 51 h 82"/>
                  <a:gd name="T14" fmla="*/ 59 w 215"/>
                  <a:gd name="T15" fmla="*/ 46 h 82"/>
                  <a:gd name="T16" fmla="*/ 75 w 215"/>
                  <a:gd name="T17" fmla="*/ 42 h 82"/>
                  <a:gd name="T18" fmla="*/ 91 w 215"/>
                  <a:gd name="T19" fmla="*/ 38 h 82"/>
                  <a:gd name="T20" fmla="*/ 109 w 215"/>
                  <a:gd name="T21" fmla="*/ 33 h 82"/>
                  <a:gd name="T22" fmla="*/ 126 w 215"/>
                  <a:gd name="T23" fmla="*/ 29 h 82"/>
                  <a:gd name="T24" fmla="*/ 144 w 215"/>
                  <a:gd name="T25" fmla="*/ 23 h 82"/>
                  <a:gd name="T26" fmla="*/ 163 w 215"/>
                  <a:gd name="T27" fmla="*/ 17 h 82"/>
                  <a:gd name="T28" fmla="*/ 180 w 215"/>
                  <a:gd name="T29" fmla="*/ 11 h 82"/>
                  <a:gd name="T30" fmla="*/ 197 w 215"/>
                  <a:gd name="T31" fmla="*/ 6 h 82"/>
                  <a:gd name="T32" fmla="*/ 215 w 215"/>
                  <a:gd name="T33" fmla="*/ 0 h 82"/>
                  <a:gd name="T34" fmla="*/ 215 w 215"/>
                  <a:gd name="T35" fmla="*/ 0 h 82"/>
                  <a:gd name="T36" fmla="*/ 212 w 215"/>
                  <a:gd name="T37" fmla="*/ 1 h 82"/>
                  <a:gd name="T38" fmla="*/ 210 w 215"/>
                  <a:gd name="T39" fmla="*/ 3 h 82"/>
                  <a:gd name="T40" fmla="*/ 205 w 215"/>
                  <a:gd name="T41" fmla="*/ 7 h 82"/>
                  <a:gd name="T42" fmla="*/ 200 w 215"/>
                  <a:gd name="T43" fmla="*/ 10 h 82"/>
                  <a:gd name="T44" fmla="*/ 193 w 215"/>
                  <a:gd name="T45" fmla="*/ 14 h 82"/>
                  <a:gd name="T46" fmla="*/ 185 w 215"/>
                  <a:gd name="T47" fmla="*/ 18 h 82"/>
                  <a:gd name="T48" fmla="*/ 174 w 215"/>
                  <a:gd name="T49" fmla="*/ 24 h 82"/>
                  <a:gd name="T50" fmla="*/ 162 w 215"/>
                  <a:gd name="T51" fmla="*/ 30 h 82"/>
                  <a:gd name="T52" fmla="*/ 149 w 215"/>
                  <a:gd name="T53" fmla="*/ 36 h 82"/>
                  <a:gd name="T54" fmla="*/ 133 w 215"/>
                  <a:gd name="T55" fmla="*/ 42 h 82"/>
                  <a:gd name="T56" fmla="*/ 116 w 215"/>
                  <a:gd name="T57" fmla="*/ 49 h 82"/>
                  <a:gd name="T58" fmla="*/ 95 w 215"/>
                  <a:gd name="T59" fmla="*/ 57 h 82"/>
                  <a:gd name="T60" fmla="*/ 73 w 215"/>
                  <a:gd name="T61" fmla="*/ 66 h 82"/>
                  <a:gd name="T62" fmla="*/ 49 w 215"/>
                  <a:gd name="T63" fmla="*/ 74 h 82"/>
                  <a:gd name="T64" fmla="*/ 22 w 215"/>
                  <a:gd name="T65" fmla="*/ 82 h 82"/>
                  <a:gd name="T66" fmla="*/ 0 w 215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2">
                    <a:moveTo>
                      <a:pt x="0" y="61"/>
                    </a:moveTo>
                    <a:lnTo>
                      <a:pt x="2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6"/>
                    </a:lnTo>
                    <a:lnTo>
                      <a:pt x="33" y="53"/>
                    </a:lnTo>
                    <a:lnTo>
                      <a:pt x="45" y="51"/>
                    </a:lnTo>
                    <a:lnTo>
                      <a:pt x="59" y="46"/>
                    </a:lnTo>
                    <a:lnTo>
                      <a:pt x="75" y="42"/>
                    </a:lnTo>
                    <a:lnTo>
                      <a:pt x="91" y="38"/>
                    </a:lnTo>
                    <a:lnTo>
                      <a:pt x="109" y="33"/>
                    </a:lnTo>
                    <a:lnTo>
                      <a:pt x="126" y="29"/>
                    </a:lnTo>
                    <a:lnTo>
                      <a:pt x="144" y="23"/>
                    </a:lnTo>
                    <a:lnTo>
                      <a:pt x="163" y="17"/>
                    </a:lnTo>
                    <a:lnTo>
                      <a:pt x="180" y="11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3"/>
                    </a:lnTo>
                    <a:lnTo>
                      <a:pt x="205" y="7"/>
                    </a:lnTo>
                    <a:lnTo>
                      <a:pt x="200" y="10"/>
                    </a:lnTo>
                    <a:lnTo>
                      <a:pt x="193" y="14"/>
                    </a:lnTo>
                    <a:lnTo>
                      <a:pt x="185" y="18"/>
                    </a:lnTo>
                    <a:lnTo>
                      <a:pt x="174" y="24"/>
                    </a:lnTo>
                    <a:lnTo>
                      <a:pt x="162" y="30"/>
                    </a:lnTo>
                    <a:lnTo>
                      <a:pt x="149" y="36"/>
                    </a:lnTo>
                    <a:lnTo>
                      <a:pt x="133" y="42"/>
                    </a:lnTo>
                    <a:lnTo>
                      <a:pt x="116" y="49"/>
                    </a:lnTo>
                    <a:lnTo>
                      <a:pt x="95" y="57"/>
                    </a:lnTo>
                    <a:lnTo>
                      <a:pt x="73" y="66"/>
                    </a:lnTo>
                    <a:lnTo>
                      <a:pt x="49" y="74"/>
                    </a:lnTo>
                    <a:lnTo>
                      <a:pt x="22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03">
                <a:extLst>
                  <a:ext uri="{FF2B5EF4-FFF2-40B4-BE49-F238E27FC236}">
                    <a16:creationId xmlns:a16="http://schemas.microsoft.com/office/drawing/2014/main" id="{126ADEE6-6181-46EE-97BC-8E3C30E9F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156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9 h 82"/>
                  <a:gd name="T8" fmla="*/ 21 w 213"/>
                  <a:gd name="T9" fmla="*/ 57 h 82"/>
                  <a:gd name="T10" fmla="*/ 32 w 213"/>
                  <a:gd name="T11" fmla="*/ 54 h 82"/>
                  <a:gd name="T12" fmla="*/ 45 w 213"/>
                  <a:gd name="T13" fmla="*/ 51 h 82"/>
                  <a:gd name="T14" fmla="*/ 59 w 213"/>
                  <a:gd name="T15" fmla="*/ 47 h 82"/>
                  <a:gd name="T16" fmla="*/ 74 w 213"/>
                  <a:gd name="T17" fmla="*/ 43 h 82"/>
                  <a:gd name="T18" fmla="*/ 91 w 213"/>
                  <a:gd name="T19" fmla="*/ 39 h 82"/>
                  <a:gd name="T20" fmla="*/ 108 w 213"/>
                  <a:gd name="T21" fmla="*/ 35 h 82"/>
                  <a:gd name="T22" fmla="*/ 126 w 213"/>
                  <a:gd name="T23" fmla="*/ 29 h 82"/>
                  <a:gd name="T24" fmla="*/ 143 w 213"/>
                  <a:gd name="T25" fmla="*/ 24 h 82"/>
                  <a:gd name="T26" fmla="*/ 161 w 213"/>
                  <a:gd name="T27" fmla="*/ 19 h 82"/>
                  <a:gd name="T28" fmla="*/ 180 w 213"/>
                  <a:gd name="T29" fmla="*/ 13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8 w 213"/>
                  <a:gd name="T39" fmla="*/ 4 h 82"/>
                  <a:gd name="T40" fmla="*/ 204 w 213"/>
                  <a:gd name="T41" fmla="*/ 7 h 82"/>
                  <a:gd name="T42" fmla="*/ 198 w 213"/>
                  <a:gd name="T43" fmla="*/ 11 h 82"/>
                  <a:gd name="T44" fmla="*/ 191 w 213"/>
                  <a:gd name="T45" fmla="*/ 14 h 82"/>
                  <a:gd name="T46" fmla="*/ 183 w 213"/>
                  <a:gd name="T47" fmla="*/ 19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4 w 213"/>
                  <a:gd name="T59" fmla="*/ 58 h 82"/>
                  <a:gd name="T60" fmla="*/ 73 w 213"/>
                  <a:gd name="T61" fmla="*/ 66 h 82"/>
                  <a:gd name="T62" fmla="*/ 47 w 213"/>
                  <a:gd name="T63" fmla="*/ 74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4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4" y="43"/>
                    </a:lnTo>
                    <a:lnTo>
                      <a:pt x="91" y="39"/>
                    </a:lnTo>
                    <a:lnTo>
                      <a:pt x="108" y="35"/>
                    </a:lnTo>
                    <a:lnTo>
                      <a:pt x="126" y="29"/>
                    </a:lnTo>
                    <a:lnTo>
                      <a:pt x="143" y="24"/>
                    </a:lnTo>
                    <a:lnTo>
                      <a:pt x="161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8" y="4"/>
                    </a:lnTo>
                    <a:lnTo>
                      <a:pt x="204" y="7"/>
                    </a:lnTo>
                    <a:lnTo>
                      <a:pt x="198" y="11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7" y="74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04">
                <a:extLst>
                  <a:ext uri="{FF2B5EF4-FFF2-40B4-BE49-F238E27FC236}">
                    <a16:creationId xmlns:a16="http://schemas.microsoft.com/office/drawing/2014/main" id="{79F9A0FA-E272-46B5-908F-0795634A8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" y="1599"/>
                <a:ext cx="106" cy="41"/>
              </a:xfrm>
              <a:custGeom>
                <a:avLst/>
                <a:gdLst>
                  <a:gd name="T0" fmla="*/ 0 w 213"/>
                  <a:gd name="T1" fmla="*/ 61 h 81"/>
                  <a:gd name="T2" fmla="*/ 1 w 213"/>
                  <a:gd name="T3" fmla="*/ 61 h 81"/>
                  <a:gd name="T4" fmla="*/ 5 w 213"/>
                  <a:gd name="T5" fmla="*/ 59 h 81"/>
                  <a:gd name="T6" fmla="*/ 12 w 213"/>
                  <a:gd name="T7" fmla="*/ 58 h 81"/>
                  <a:gd name="T8" fmla="*/ 20 w 213"/>
                  <a:gd name="T9" fmla="*/ 56 h 81"/>
                  <a:gd name="T10" fmla="*/ 32 w 213"/>
                  <a:gd name="T11" fmla="*/ 54 h 81"/>
                  <a:gd name="T12" fmla="*/ 44 w 213"/>
                  <a:gd name="T13" fmla="*/ 50 h 81"/>
                  <a:gd name="T14" fmla="*/ 58 w 213"/>
                  <a:gd name="T15" fmla="*/ 47 h 81"/>
                  <a:gd name="T16" fmla="*/ 73 w 213"/>
                  <a:gd name="T17" fmla="*/ 42 h 81"/>
                  <a:gd name="T18" fmla="*/ 91 w 213"/>
                  <a:gd name="T19" fmla="*/ 39 h 81"/>
                  <a:gd name="T20" fmla="*/ 108 w 213"/>
                  <a:gd name="T21" fmla="*/ 34 h 81"/>
                  <a:gd name="T22" fmla="*/ 125 w 213"/>
                  <a:gd name="T23" fmla="*/ 28 h 81"/>
                  <a:gd name="T24" fmla="*/ 142 w 213"/>
                  <a:gd name="T25" fmla="*/ 24 h 81"/>
                  <a:gd name="T26" fmla="*/ 161 w 213"/>
                  <a:gd name="T27" fmla="*/ 18 h 81"/>
                  <a:gd name="T28" fmla="*/ 179 w 213"/>
                  <a:gd name="T29" fmla="*/ 12 h 81"/>
                  <a:gd name="T30" fmla="*/ 196 w 213"/>
                  <a:gd name="T31" fmla="*/ 5 h 81"/>
                  <a:gd name="T32" fmla="*/ 213 w 213"/>
                  <a:gd name="T33" fmla="*/ 0 h 81"/>
                  <a:gd name="T34" fmla="*/ 213 w 213"/>
                  <a:gd name="T35" fmla="*/ 0 h 81"/>
                  <a:gd name="T36" fmla="*/ 210 w 213"/>
                  <a:gd name="T37" fmla="*/ 1 h 81"/>
                  <a:gd name="T38" fmla="*/ 208 w 213"/>
                  <a:gd name="T39" fmla="*/ 3 h 81"/>
                  <a:gd name="T40" fmla="*/ 203 w 213"/>
                  <a:gd name="T41" fmla="*/ 6 h 81"/>
                  <a:gd name="T42" fmla="*/ 198 w 213"/>
                  <a:gd name="T43" fmla="*/ 10 h 81"/>
                  <a:gd name="T44" fmla="*/ 191 w 213"/>
                  <a:gd name="T45" fmla="*/ 13 h 81"/>
                  <a:gd name="T46" fmla="*/ 183 w 213"/>
                  <a:gd name="T47" fmla="*/ 18 h 81"/>
                  <a:gd name="T48" fmla="*/ 172 w 213"/>
                  <a:gd name="T49" fmla="*/ 24 h 81"/>
                  <a:gd name="T50" fmla="*/ 160 w 213"/>
                  <a:gd name="T51" fmla="*/ 30 h 81"/>
                  <a:gd name="T52" fmla="*/ 147 w 213"/>
                  <a:gd name="T53" fmla="*/ 35 h 81"/>
                  <a:gd name="T54" fmla="*/ 131 w 213"/>
                  <a:gd name="T55" fmla="*/ 42 h 81"/>
                  <a:gd name="T56" fmla="*/ 114 w 213"/>
                  <a:gd name="T57" fmla="*/ 49 h 81"/>
                  <a:gd name="T58" fmla="*/ 93 w 213"/>
                  <a:gd name="T59" fmla="*/ 57 h 81"/>
                  <a:gd name="T60" fmla="*/ 71 w 213"/>
                  <a:gd name="T61" fmla="*/ 65 h 81"/>
                  <a:gd name="T62" fmla="*/ 47 w 213"/>
                  <a:gd name="T63" fmla="*/ 73 h 81"/>
                  <a:gd name="T64" fmla="*/ 20 w 213"/>
                  <a:gd name="T65" fmla="*/ 81 h 81"/>
                  <a:gd name="T66" fmla="*/ 0 w 213"/>
                  <a:gd name="T67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1">
                    <a:moveTo>
                      <a:pt x="0" y="61"/>
                    </a:moveTo>
                    <a:lnTo>
                      <a:pt x="1" y="61"/>
                    </a:lnTo>
                    <a:lnTo>
                      <a:pt x="5" y="59"/>
                    </a:lnTo>
                    <a:lnTo>
                      <a:pt x="12" y="58"/>
                    </a:lnTo>
                    <a:lnTo>
                      <a:pt x="20" y="56"/>
                    </a:lnTo>
                    <a:lnTo>
                      <a:pt x="32" y="54"/>
                    </a:lnTo>
                    <a:lnTo>
                      <a:pt x="44" y="50"/>
                    </a:lnTo>
                    <a:lnTo>
                      <a:pt x="58" y="47"/>
                    </a:lnTo>
                    <a:lnTo>
                      <a:pt x="73" y="42"/>
                    </a:lnTo>
                    <a:lnTo>
                      <a:pt x="91" y="39"/>
                    </a:lnTo>
                    <a:lnTo>
                      <a:pt x="108" y="34"/>
                    </a:lnTo>
                    <a:lnTo>
                      <a:pt x="125" y="28"/>
                    </a:lnTo>
                    <a:lnTo>
                      <a:pt x="142" y="24"/>
                    </a:lnTo>
                    <a:lnTo>
                      <a:pt x="161" y="18"/>
                    </a:lnTo>
                    <a:lnTo>
                      <a:pt x="179" y="12"/>
                    </a:lnTo>
                    <a:lnTo>
                      <a:pt x="196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3"/>
                    </a:lnTo>
                    <a:lnTo>
                      <a:pt x="203" y="6"/>
                    </a:lnTo>
                    <a:lnTo>
                      <a:pt x="198" y="10"/>
                    </a:lnTo>
                    <a:lnTo>
                      <a:pt x="191" y="13"/>
                    </a:lnTo>
                    <a:lnTo>
                      <a:pt x="183" y="18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3" y="57"/>
                    </a:lnTo>
                    <a:lnTo>
                      <a:pt x="71" y="65"/>
                    </a:lnTo>
                    <a:lnTo>
                      <a:pt x="47" y="73"/>
                    </a:lnTo>
                    <a:lnTo>
                      <a:pt x="20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05">
                <a:extLst>
                  <a:ext uri="{FF2B5EF4-FFF2-40B4-BE49-F238E27FC236}">
                    <a16:creationId xmlns:a16="http://schemas.microsoft.com/office/drawing/2014/main" id="{9F628A7E-DC7A-4E14-B9C7-F951205B9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1283"/>
                <a:ext cx="107" cy="42"/>
              </a:xfrm>
              <a:custGeom>
                <a:avLst/>
                <a:gdLst>
                  <a:gd name="T0" fmla="*/ 0 w 215"/>
                  <a:gd name="T1" fmla="*/ 62 h 83"/>
                  <a:gd name="T2" fmla="*/ 2 w 215"/>
                  <a:gd name="T3" fmla="*/ 62 h 83"/>
                  <a:gd name="T4" fmla="*/ 6 w 215"/>
                  <a:gd name="T5" fmla="*/ 61 h 83"/>
                  <a:gd name="T6" fmla="*/ 13 w 215"/>
                  <a:gd name="T7" fmla="*/ 60 h 83"/>
                  <a:gd name="T8" fmla="*/ 21 w 215"/>
                  <a:gd name="T9" fmla="*/ 58 h 83"/>
                  <a:gd name="T10" fmla="*/ 33 w 215"/>
                  <a:gd name="T11" fmla="*/ 54 h 83"/>
                  <a:gd name="T12" fmla="*/ 45 w 215"/>
                  <a:gd name="T13" fmla="*/ 52 h 83"/>
                  <a:gd name="T14" fmla="*/ 59 w 215"/>
                  <a:gd name="T15" fmla="*/ 47 h 83"/>
                  <a:gd name="T16" fmla="*/ 75 w 215"/>
                  <a:gd name="T17" fmla="*/ 44 h 83"/>
                  <a:gd name="T18" fmla="*/ 91 w 215"/>
                  <a:gd name="T19" fmla="*/ 39 h 83"/>
                  <a:gd name="T20" fmla="*/ 109 w 215"/>
                  <a:gd name="T21" fmla="*/ 35 h 83"/>
                  <a:gd name="T22" fmla="*/ 126 w 215"/>
                  <a:gd name="T23" fmla="*/ 29 h 83"/>
                  <a:gd name="T24" fmla="*/ 144 w 215"/>
                  <a:gd name="T25" fmla="*/ 24 h 83"/>
                  <a:gd name="T26" fmla="*/ 163 w 215"/>
                  <a:gd name="T27" fmla="*/ 19 h 83"/>
                  <a:gd name="T28" fmla="*/ 180 w 215"/>
                  <a:gd name="T29" fmla="*/ 13 h 83"/>
                  <a:gd name="T30" fmla="*/ 197 w 215"/>
                  <a:gd name="T31" fmla="*/ 6 h 83"/>
                  <a:gd name="T32" fmla="*/ 215 w 215"/>
                  <a:gd name="T33" fmla="*/ 0 h 83"/>
                  <a:gd name="T34" fmla="*/ 215 w 215"/>
                  <a:gd name="T35" fmla="*/ 0 h 83"/>
                  <a:gd name="T36" fmla="*/ 212 w 215"/>
                  <a:gd name="T37" fmla="*/ 1 h 83"/>
                  <a:gd name="T38" fmla="*/ 210 w 215"/>
                  <a:gd name="T39" fmla="*/ 4 h 83"/>
                  <a:gd name="T40" fmla="*/ 206 w 215"/>
                  <a:gd name="T41" fmla="*/ 7 h 83"/>
                  <a:gd name="T42" fmla="*/ 200 w 215"/>
                  <a:gd name="T43" fmla="*/ 11 h 83"/>
                  <a:gd name="T44" fmla="*/ 193 w 215"/>
                  <a:gd name="T45" fmla="*/ 14 h 83"/>
                  <a:gd name="T46" fmla="*/ 185 w 215"/>
                  <a:gd name="T47" fmla="*/ 20 h 83"/>
                  <a:gd name="T48" fmla="*/ 174 w 215"/>
                  <a:gd name="T49" fmla="*/ 24 h 83"/>
                  <a:gd name="T50" fmla="*/ 162 w 215"/>
                  <a:gd name="T51" fmla="*/ 31 h 83"/>
                  <a:gd name="T52" fmla="*/ 149 w 215"/>
                  <a:gd name="T53" fmla="*/ 37 h 83"/>
                  <a:gd name="T54" fmla="*/ 133 w 215"/>
                  <a:gd name="T55" fmla="*/ 44 h 83"/>
                  <a:gd name="T56" fmla="*/ 116 w 215"/>
                  <a:gd name="T57" fmla="*/ 51 h 83"/>
                  <a:gd name="T58" fmla="*/ 95 w 215"/>
                  <a:gd name="T59" fmla="*/ 59 h 83"/>
                  <a:gd name="T60" fmla="*/ 73 w 215"/>
                  <a:gd name="T61" fmla="*/ 67 h 83"/>
                  <a:gd name="T62" fmla="*/ 49 w 215"/>
                  <a:gd name="T63" fmla="*/ 75 h 83"/>
                  <a:gd name="T64" fmla="*/ 22 w 215"/>
                  <a:gd name="T65" fmla="*/ 83 h 83"/>
                  <a:gd name="T66" fmla="*/ 0 w 215"/>
                  <a:gd name="T67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3">
                    <a:moveTo>
                      <a:pt x="0" y="62"/>
                    </a:moveTo>
                    <a:lnTo>
                      <a:pt x="2" y="62"/>
                    </a:lnTo>
                    <a:lnTo>
                      <a:pt x="6" y="61"/>
                    </a:lnTo>
                    <a:lnTo>
                      <a:pt x="13" y="60"/>
                    </a:lnTo>
                    <a:lnTo>
                      <a:pt x="21" y="58"/>
                    </a:lnTo>
                    <a:lnTo>
                      <a:pt x="33" y="54"/>
                    </a:lnTo>
                    <a:lnTo>
                      <a:pt x="45" y="52"/>
                    </a:lnTo>
                    <a:lnTo>
                      <a:pt x="59" y="47"/>
                    </a:lnTo>
                    <a:lnTo>
                      <a:pt x="75" y="44"/>
                    </a:lnTo>
                    <a:lnTo>
                      <a:pt x="91" y="39"/>
                    </a:lnTo>
                    <a:lnTo>
                      <a:pt x="109" y="35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3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4"/>
                    </a:lnTo>
                    <a:lnTo>
                      <a:pt x="206" y="7"/>
                    </a:lnTo>
                    <a:lnTo>
                      <a:pt x="200" y="11"/>
                    </a:lnTo>
                    <a:lnTo>
                      <a:pt x="193" y="14"/>
                    </a:lnTo>
                    <a:lnTo>
                      <a:pt x="185" y="20"/>
                    </a:lnTo>
                    <a:lnTo>
                      <a:pt x="174" y="24"/>
                    </a:lnTo>
                    <a:lnTo>
                      <a:pt x="162" y="31"/>
                    </a:lnTo>
                    <a:lnTo>
                      <a:pt x="149" y="37"/>
                    </a:lnTo>
                    <a:lnTo>
                      <a:pt x="133" y="44"/>
                    </a:lnTo>
                    <a:lnTo>
                      <a:pt x="116" y="51"/>
                    </a:lnTo>
                    <a:lnTo>
                      <a:pt x="95" y="59"/>
                    </a:lnTo>
                    <a:lnTo>
                      <a:pt x="73" y="67"/>
                    </a:lnTo>
                    <a:lnTo>
                      <a:pt x="49" y="75"/>
                    </a:lnTo>
                    <a:lnTo>
                      <a:pt x="22" y="8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06">
                <a:extLst>
                  <a:ext uri="{FF2B5EF4-FFF2-40B4-BE49-F238E27FC236}">
                    <a16:creationId xmlns:a16="http://schemas.microsoft.com/office/drawing/2014/main" id="{BFC4FEE3-6715-4D13-8A67-D6E4467FD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1315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8 h 82"/>
                  <a:gd name="T8" fmla="*/ 21 w 213"/>
                  <a:gd name="T9" fmla="*/ 56 h 82"/>
                  <a:gd name="T10" fmla="*/ 32 w 213"/>
                  <a:gd name="T11" fmla="*/ 53 h 82"/>
                  <a:gd name="T12" fmla="*/ 45 w 213"/>
                  <a:gd name="T13" fmla="*/ 50 h 82"/>
                  <a:gd name="T14" fmla="*/ 59 w 213"/>
                  <a:gd name="T15" fmla="*/ 46 h 82"/>
                  <a:gd name="T16" fmla="*/ 74 w 213"/>
                  <a:gd name="T17" fmla="*/ 42 h 82"/>
                  <a:gd name="T18" fmla="*/ 91 w 213"/>
                  <a:gd name="T19" fmla="*/ 38 h 82"/>
                  <a:gd name="T20" fmla="*/ 108 w 213"/>
                  <a:gd name="T21" fmla="*/ 33 h 82"/>
                  <a:gd name="T22" fmla="*/ 126 w 213"/>
                  <a:gd name="T23" fmla="*/ 29 h 82"/>
                  <a:gd name="T24" fmla="*/ 143 w 213"/>
                  <a:gd name="T25" fmla="*/ 23 h 82"/>
                  <a:gd name="T26" fmla="*/ 161 w 213"/>
                  <a:gd name="T27" fmla="*/ 17 h 82"/>
                  <a:gd name="T28" fmla="*/ 180 w 213"/>
                  <a:gd name="T29" fmla="*/ 11 h 82"/>
                  <a:gd name="T30" fmla="*/ 197 w 213"/>
                  <a:gd name="T31" fmla="*/ 5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9 w 213"/>
                  <a:gd name="T39" fmla="*/ 3 h 82"/>
                  <a:gd name="T40" fmla="*/ 204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8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5 h 82"/>
                  <a:gd name="T54" fmla="*/ 131 w 213"/>
                  <a:gd name="T55" fmla="*/ 42 h 82"/>
                  <a:gd name="T56" fmla="*/ 114 w 213"/>
                  <a:gd name="T57" fmla="*/ 49 h 82"/>
                  <a:gd name="T58" fmla="*/ 94 w 213"/>
                  <a:gd name="T59" fmla="*/ 57 h 82"/>
                  <a:gd name="T60" fmla="*/ 73 w 213"/>
                  <a:gd name="T61" fmla="*/ 65 h 82"/>
                  <a:gd name="T62" fmla="*/ 47 w 213"/>
                  <a:gd name="T63" fmla="*/ 73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8"/>
                    </a:lnTo>
                    <a:lnTo>
                      <a:pt x="21" y="56"/>
                    </a:lnTo>
                    <a:lnTo>
                      <a:pt x="32" y="53"/>
                    </a:lnTo>
                    <a:lnTo>
                      <a:pt x="45" y="50"/>
                    </a:lnTo>
                    <a:lnTo>
                      <a:pt x="59" y="46"/>
                    </a:lnTo>
                    <a:lnTo>
                      <a:pt x="74" y="42"/>
                    </a:lnTo>
                    <a:lnTo>
                      <a:pt x="91" y="38"/>
                    </a:lnTo>
                    <a:lnTo>
                      <a:pt x="108" y="33"/>
                    </a:lnTo>
                    <a:lnTo>
                      <a:pt x="126" y="29"/>
                    </a:lnTo>
                    <a:lnTo>
                      <a:pt x="143" y="23"/>
                    </a:lnTo>
                    <a:lnTo>
                      <a:pt x="161" y="17"/>
                    </a:lnTo>
                    <a:lnTo>
                      <a:pt x="180" y="11"/>
                    </a:lnTo>
                    <a:lnTo>
                      <a:pt x="197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9" y="3"/>
                    </a:lnTo>
                    <a:lnTo>
                      <a:pt x="204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8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4" y="57"/>
                    </a:lnTo>
                    <a:lnTo>
                      <a:pt x="73" y="65"/>
                    </a:lnTo>
                    <a:lnTo>
                      <a:pt x="47" y="73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07">
                <a:extLst>
                  <a:ext uri="{FF2B5EF4-FFF2-40B4-BE49-F238E27FC236}">
                    <a16:creationId xmlns:a16="http://schemas.microsoft.com/office/drawing/2014/main" id="{5A755CA3-DB0C-452D-B2D1-7A044CF70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34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5 w 213"/>
                  <a:gd name="T5" fmla="*/ 60 h 82"/>
                  <a:gd name="T6" fmla="*/ 12 w 213"/>
                  <a:gd name="T7" fmla="*/ 59 h 82"/>
                  <a:gd name="T8" fmla="*/ 20 w 213"/>
                  <a:gd name="T9" fmla="*/ 57 h 82"/>
                  <a:gd name="T10" fmla="*/ 32 w 213"/>
                  <a:gd name="T11" fmla="*/ 53 h 82"/>
                  <a:gd name="T12" fmla="*/ 45 w 213"/>
                  <a:gd name="T13" fmla="*/ 51 h 82"/>
                  <a:gd name="T14" fmla="*/ 58 w 213"/>
                  <a:gd name="T15" fmla="*/ 46 h 82"/>
                  <a:gd name="T16" fmla="*/ 73 w 213"/>
                  <a:gd name="T17" fmla="*/ 43 h 82"/>
                  <a:gd name="T18" fmla="*/ 91 w 213"/>
                  <a:gd name="T19" fmla="*/ 38 h 82"/>
                  <a:gd name="T20" fmla="*/ 108 w 213"/>
                  <a:gd name="T21" fmla="*/ 34 h 82"/>
                  <a:gd name="T22" fmla="*/ 125 w 213"/>
                  <a:gd name="T23" fmla="*/ 29 h 82"/>
                  <a:gd name="T24" fmla="*/ 142 w 213"/>
                  <a:gd name="T25" fmla="*/ 23 h 82"/>
                  <a:gd name="T26" fmla="*/ 161 w 213"/>
                  <a:gd name="T27" fmla="*/ 17 h 82"/>
                  <a:gd name="T28" fmla="*/ 179 w 213"/>
                  <a:gd name="T29" fmla="*/ 12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0 w 213"/>
                  <a:gd name="T37" fmla="*/ 1 h 82"/>
                  <a:gd name="T38" fmla="*/ 208 w 213"/>
                  <a:gd name="T39" fmla="*/ 4 h 82"/>
                  <a:gd name="T40" fmla="*/ 203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9 h 82"/>
                  <a:gd name="T48" fmla="*/ 172 w 213"/>
                  <a:gd name="T49" fmla="*/ 24 h 82"/>
                  <a:gd name="T50" fmla="*/ 160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3 w 213"/>
                  <a:gd name="T59" fmla="*/ 58 h 82"/>
                  <a:gd name="T60" fmla="*/ 71 w 213"/>
                  <a:gd name="T61" fmla="*/ 66 h 82"/>
                  <a:gd name="T62" fmla="*/ 47 w 213"/>
                  <a:gd name="T63" fmla="*/ 74 h 82"/>
                  <a:gd name="T64" fmla="*/ 20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5" y="60"/>
                    </a:lnTo>
                    <a:lnTo>
                      <a:pt x="12" y="59"/>
                    </a:lnTo>
                    <a:lnTo>
                      <a:pt x="20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8" y="46"/>
                    </a:lnTo>
                    <a:lnTo>
                      <a:pt x="73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2" y="23"/>
                    </a:lnTo>
                    <a:lnTo>
                      <a:pt x="161" y="17"/>
                    </a:lnTo>
                    <a:lnTo>
                      <a:pt x="179" y="12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3" y="58"/>
                    </a:lnTo>
                    <a:lnTo>
                      <a:pt x="71" y="66"/>
                    </a:lnTo>
                    <a:lnTo>
                      <a:pt x="47" y="74"/>
                    </a:lnTo>
                    <a:lnTo>
                      <a:pt x="20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08">
                <a:extLst>
                  <a:ext uri="{FF2B5EF4-FFF2-40B4-BE49-F238E27FC236}">
                    <a16:creationId xmlns:a16="http://schemas.microsoft.com/office/drawing/2014/main" id="{2E39332A-240F-43B0-8DDC-CF093F15C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379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6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10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9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3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10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9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09">
                <a:extLst>
                  <a:ext uri="{FF2B5EF4-FFF2-40B4-BE49-F238E27FC236}">
                    <a16:creationId xmlns:a16="http://schemas.microsoft.com/office/drawing/2014/main" id="{F79DCE5A-65B0-49B0-B3AA-85F5DE16D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1003"/>
                <a:ext cx="106" cy="43"/>
              </a:xfrm>
              <a:custGeom>
                <a:avLst/>
                <a:gdLst>
                  <a:gd name="T0" fmla="*/ 0 w 211"/>
                  <a:gd name="T1" fmla="*/ 66 h 87"/>
                  <a:gd name="T2" fmla="*/ 1 w 211"/>
                  <a:gd name="T3" fmla="*/ 66 h 87"/>
                  <a:gd name="T4" fmla="*/ 5 w 211"/>
                  <a:gd name="T5" fmla="*/ 65 h 87"/>
                  <a:gd name="T6" fmla="*/ 12 w 211"/>
                  <a:gd name="T7" fmla="*/ 62 h 87"/>
                  <a:gd name="T8" fmla="*/ 20 w 211"/>
                  <a:gd name="T9" fmla="*/ 60 h 87"/>
                  <a:gd name="T10" fmla="*/ 32 w 211"/>
                  <a:gd name="T11" fmla="*/ 58 h 87"/>
                  <a:gd name="T12" fmla="*/ 43 w 211"/>
                  <a:gd name="T13" fmla="*/ 54 h 87"/>
                  <a:gd name="T14" fmla="*/ 58 w 211"/>
                  <a:gd name="T15" fmla="*/ 51 h 87"/>
                  <a:gd name="T16" fmla="*/ 73 w 211"/>
                  <a:gd name="T17" fmla="*/ 46 h 87"/>
                  <a:gd name="T18" fmla="*/ 89 w 211"/>
                  <a:gd name="T19" fmla="*/ 42 h 87"/>
                  <a:gd name="T20" fmla="*/ 107 w 211"/>
                  <a:gd name="T21" fmla="*/ 36 h 87"/>
                  <a:gd name="T22" fmla="*/ 124 w 211"/>
                  <a:gd name="T23" fmla="*/ 31 h 87"/>
                  <a:gd name="T24" fmla="*/ 142 w 211"/>
                  <a:gd name="T25" fmla="*/ 25 h 87"/>
                  <a:gd name="T26" fmla="*/ 160 w 211"/>
                  <a:gd name="T27" fmla="*/ 19 h 87"/>
                  <a:gd name="T28" fmla="*/ 178 w 211"/>
                  <a:gd name="T29" fmla="*/ 13 h 87"/>
                  <a:gd name="T30" fmla="*/ 195 w 211"/>
                  <a:gd name="T31" fmla="*/ 7 h 87"/>
                  <a:gd name="T32" fmla="*/ 211 w 211"/>
                  <a:gd name="T33" fmla="*/ 0 h 87"/>
                  <a:gd name="T34" fmla="*/ 211 w 211"/>
                  <a:gd name="T35" fmla="*/ 0 h 87"/>
                  <a:gd name="T36" fmla="*/ 209 w 211"/>
                  <a:gd name="T37" fmla="*/ 1 h 87"/>
                  <a:gd name="T38" fmla="*/ 207 w 211"/>
                  <a:gd name="T39" fmla="*/ 4 h 87"/>
                  <a:gd name="T40" fmla="*/ 202 w 211"/>
                  <a:gd name="T41" fmla="*/ 7 h 87"/>
                  <a:gd name="T42" fmla="*/ 198 w 211"/>
                  <a:gd name="T43" fmla="*/ 10 h 87"/>
                  <a:gd name="T44" fmla="*/ 191 w 211"/>
                  <a:gd name="T45" fmla="*/ 15 h 87"/>
                  <a:gd name="T46" fmla="*/ 182 w 211"/>
                  <a:gd name="T47" fmla="*/ 20 h 87"/>
                  <a:gd name="T48" fmla="*/ 172 w 211"/>
                  <a:gd name="T49" fmla="*/ 25 h 87"/>
                  <a:gd name="T50" fmla="*/ 160 w 211"/>
                  <a:gd name="T51" fmla="*/ 31 h 87"/>
                  <a:gd name="T52" fmla="*/ 146 w 211"/>
                  <a:gd name="T53" fmla="*/ 38 h 87"/>
                  <a:gd name="T54" fmla="*/ 131 w 211"/>
                  <a:gd name="T55" fmla="*/ 45 h 87"/>
                  <a:gd name="T56" fmla="*/ 114 w 211"/>
                  <a:gd name="T57" fmla="*/ 53 h 87"/>
                  <a:gd name="T58" fmla="*/ 94 w 211"/>
                  <a:gd name="T59" fmla="*/ 60 h 87"/>
                  <a:gd name="T60" fmla="*/ 72 w 211"/>
                  <a:gd name="T61" fmla="*/ 69 h 87"/>
                  <a:gd name="T62" fmla="*/ 48 w 211"/>
                  <a:gd name="T63" fmla="*/ 77 h 87"/>
                  <a:gd name="T64" fmla="*/ 21 w 211"/>
                  <a:gd name="T65" fmla="*/ 87 h 87"/>
                  <a:gd name="T66" fmla="*/ 0 w 211"/>
                  <a:gd name="T67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87">
                    <a:moveTo>
                      <a:pt x="0" y="66"/>
                    </a:moveTo>
                    <a:lnTo>
                      <a:pt x="1" y="66"/>
                    </a:lnTo>
                    <a:lnTo>
                      <a:pt x="5" y="65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89" y="42"/>
                    </a:lnTo>
                    <a:lnTo>
                      <a:pt x="107" y="36"/>
                    </a:lnTo>
                    <a:lnTo>
                      <a:pt x="124" y="31"/>
                    </a:lnTo>
                    <a:lnTo>
                      <a:pt x="142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9" y="1"/>
                    </a:lnTo>
                    <a:lnTo>
                      <a:pt x="207" y="4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1" y="8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10">
                <a:extLst>
                  <a:ext uri="{FF2B5EF4-FFF2-40B4-BE49-F238E27FC236}">
                    <a16:creationId xmlns:a16="http://schemas.microsoft.com/office/drawing/2014/main" id="{BAF0E6C3-3040-425F-BF9B-7970E3E68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034"/>
                <a:ext cx="106" cy="43"/>
              </a:xfrm>
              <a:custGeom>
                <a:avLst/>
                <a:gdLst>
                  <a:gd name="T0" fmla="*/ 0 w 212"/>
                  <a:gd name="T1" fmla="*/ 67 h 87"/>
                  <a:gd name="T2" fmla="*/ 1 w 212"/>
                  <a:gd name="T3" fmla="*/ 67 h 87"/>
                  <a:gd name="T4" fmla="*/ 6 w 212"/>
                  <a:gd name="T5" fmla="*/ 66 h 87"/>
                  <a:gd name="T6" fmla="*/ 13 w 212"/>
                  <a:gd name="T7" fmla="*/ 64 h 87"/>
                  <a:gd name="T8" fmla="*/ 21 w 212"/>
                  <a:gd name="T9" fmla="*/ 61 h 87"/>
                  <a:gd name="T10" fmla="*/ 33 w 212"/>
                  <a:gd name="T11" fmla="*/ 59 h 87"/>
                  <a:gd name="T12" fmla="*/ 44 w 212"/>
                  <a:gd name="T13" fmla="*/ 56 h 87"/>
                  <a:gd name="T14" fmla="*/ 59 w 212"/>
                  <a:gd name="T15" fmla="*/ 51 h 87"/>
                  <a:gd name="T16" fmla="*/ 74 w 212"/>
                  <a:gd name="T17" fmla="*/ 48 h 87"/>
                  <a:gd name="T18" fmla="*/ 90 w 212"/>
                  <a:gd name="T19" fmla="*/ 42 h 87"/>
                  <a:gd name="T20" fmla="*/ 107 w 212"/>
                  <a:gd name="T21" fmla="*/ 37 h 87"/>
                  <a:gd name="T22" fmla="*/ 125 w 212"/>
                  <a:gd name="T23" fmla="*/ 31 h 87"/>
                  <a:gd name="T24" fmla="*/ 143 w 212"/>
                  <a:gd name="T25" fmla="*/ 26 h 87"/>
                  <a:gd name="T26" fmla="*/ 160 w 212"/>
                  <a:gd name="T27" fmla="*/ 20 h 87"/>
                  <a:gd name="T28" fmla="*/ 179 w 212"/>
                  <a:gd name="T29" fmla="*/ 13 h 87"/>
                  <a:gd name="T30" fmla="*/ 196 w 212"/>
                  <a:gd name="T31" fmla="*/ 7 h 87"/>
                  <a:gd name="T32" fmla="*/ 212 w 212"/>
                  <a:gd name="T33" fmla="*/ 0 h 87"/>
                  <a:gd name="T34" fmla="*/ 212 w 212"/>
                  <a:gd name="T35" fmla="*/ 0 h 87"/>
                  <a:gd name="T36" fmla="*/ 210 w 212"/>
                  <a:gd name="T37" fmla="*/ 1 h 87"/>
                  <a:gd name="T38" fmla="*/ 208 w 212"/>
                  <a:gd name="T39" fmla="*/ 4 h 87"/>
                  <a:gd name="T40" fmla="*/ 203 w 212"/>
                  <a:gd name="T41" fmla="*/ 7 h 87"/>
                  <a:gd name="T42" fmla="*/ 198 w 212"/>
                  <a:gd name="T43" fmla="*/ 11 h 87"/>
                  <a:gd name="T44" fmla="*/ 191 w 212"/>
                  <a:gd name="T45" fmla="*/ 15 h 87"/>
                  <a:gd name="T46" fmla="*/ 182 w 212"/>
                  <a:gd name="T47" fmla="*/ 20 h 87"/>
                  <a:gd name="T48" fmla="*/ 173 w 212"/>
                  <a:gd name="T49" fmla="*/ 26 h 87"/>
                  <a:gd name="T50" fmla="*/ 160 w 212"/>
                  <a:gd name="T51" fmla="*/ 31 h 87"/>
                  <a:gd name="T52" fmla="*/ 147 w 212"/>
                  <a:gd name="T53" fmla="*/ 38 h 87"/>
                  <a:gd name="T54" fmla="*/ 132 w 212"/>
                  <a:gd name="T55" fmla="*/ 45 h 87"/>
                  <a:gd name="T56" fmla="*/ 114 w 212"/>
                  <a:gd name="T57" fmla="*/ 53 h 87"/>
                  <a:gd name="T58" fmla="*/ 95 w 212"/>
                  <a:gd name="T59" fmla="*/ 60 h 87"/>
                  <a:gd name="T60" fmla="*/ 73 w 212"/>
                  <a:gd name="T61" fmla="*/ 69 h 87"/>
                  <a:gd name="T62" fmla="*/ 49 w 212"/>
                  <a:gd name="T63" fmla="*/ 78 h 87"/>
                  <a:gd name="T64" fmla="*/ 22 w 212"/>
                  <a:gd name="T65" fmla="*/ 87 h 87"/>
                  <a:gd name="T66" fmla="*/ 0 w 212"/>
                  <a:gd name="T67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7">
                    <a:moveTo>
                      <a:pt x="0" y="67"/>
                    </a:moveTo>
                    <a:lnTo>
                      <a:pt x="1" y="67"/>
                    </a:lnTo>
                    <a:lnTo>
                      <a:pt x="6" y="66"/>
                    </a:lnTo>
                    <a:lnTo>
                      <a:pt x="13" y="64"/>
                    </a:lnTo>
                    <a:lnTo>
                      <a:pt x="21" y="61"/>
                    </a:lnTo>
                    <a:lnTo>
                      <a:pt x="33" y="59"/>
                    </a:lnTo>
                    <a:lnTo>
                      <a:pt x="44" y="56"/>
                    </a:lnTo>
                    <a:lnTo>
                      <a:pt x="59" y="51"/>
                    </a:lnTo>
                    <a:lnTo>
                      <a:pt x="74" y="48"/>
                    </a:lnTo>
                    <a:lnTo>
                      <a:pt x="90" y="42"/>
                    </a:lnTo>
                    <a:lnTo>
                      <a:pt x="107" y="37"/>
                    </a:lnTo>
                    <a:lnTo>
                      <a:pt x="125" y="31"/>
                    </a:lnTo>
                    <a:lnTo>
                      <a:pt x="143" y="26"/>
                    </a:lnTo>
                    <a:lnTo>
                      <a:pt x="160" y="20"/>
                    </a:lnTo>
                    <a:lnTo>
                      <a:pt x="179" y="13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1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3" y="26"/>
                    </a:lnTo>
                    <a:lnTo>
                      <a:pt x="160" y="31"/>
                    </a:lnTo>
                    <a:lnTo>
                      <a:pt x="147" y="38"/>
                    </a:lnTo>
                    <a:lnTo>
                      <a:pt x="132" y="45"/>
                    </a:lnTo>
                    <a:lnTo>
                      <a:pt x="114" y="53"/>
                    </a:lnTo>
                    <a:lnTo>
                      <a:pt x="95" y="60"/>
                    </a:lnTo>
                    <a:lnTo>
                      <a:pt x="73" y="69"/>
                    </a:lnTo>
                    <a:lnTo>
                      <a:pt x="49" y="78"/>
                    </a:lnTo>
                    <a:lnTo>
                      <a:pt x="22" y="8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11">
                <a:extLst>
                  <a:ext uri="{FF2B5EF4-FFF2-40B4-BE49-F238E27FC236}">
                    <a16:creationId xmlns:a16="http://schemas.microsoft.com/office/drawing/2014/main" id="{3A897760-A9AF-4EAA-B59D-034336C68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1065"/>
                <a:ext cx="106" cy="44"/>
              </a:xfrm>
              <a:custGeom>
                <a:avLst/>
                <a:gdLst>
                  <a:gd name="T0" fmla="*/ 0 w 212"/>
                  <a:gd name="T1" fmla="*/ 65 h 86"/>
                  <a:gd name="T2" fmla="*/ 1 w 212"/>
                  <a:gd name="T3" fmla="*/ 65 h 86"/>
                  <a:gd name="T4" fmla="*/ 6 w 212"/>
                  <a:gd name="T5" fmla="*/ 64 h 86"/>
                  <a:gd name="T6" fmla="*/ 13 w 212"/>
                  <a:gd name="T7" fmla="*/ 62 h 86"/>
                  <a:gd name="T8" fmla="*/ 21 w 212"/>
                  <a:gd name="T9" fmla="*/ 60 h 86"/>
                  <a:gd name="T10" fmla="*/ 32 w 212"/>
                  <a:gd name="T11" fmla="*/ 57 h 86"/>
                  <a:gd name="T12" fmla="*/ 44 w 212"/>
                  <a:gd name="T13" fmla="*/ 54 h 86"/>
                  <a:gd name="T14" fmla="*/ 59 w 212"/>
                  <a:gd name="T15" fmla="*/ 50 h 86"/>
                  <a:gd name="T16" fmla="*/ 74 w 212"/>
                  <a:gd name="T17" fmla="*/ 46 h 86"/>
                  <a:gd name="T18" fmla="*/ 90 w 212"/>
                  <a:gd name="T19" fmla="*/ 41 h 86"/>
                  <a:gd name="T20" fmla="*/ 107 w 212"/>
                  <a:gd name="T21" fmla="*/ 35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8 h 86"/>
                  <a:gd name="T28" fmla="*/ 179 w 212"/>
                  <a:gd name="T29" fmla="*/ 12 h 86"/>
                  <a:gd name="T30" fmla="*/ 196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10 w 212"/>
                  <a:gd name="T37" fmla="*/ 1 h 86"/>
                  <a:gd name="T38" fmla="*/ 207 w 212"/>
                  <a:gd name="T39" fmla="*/ 3 h 86"/>
                  <a:gd name="T40" fmla="*/ 203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3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3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5"/>
                    </a:moveTo>
                    <a:lnTo>
                      <a:pt x="1" y="65"/>
                    </a:lnTo>
                    <a:lnTo>
                      <a:pt x="6" y="64"/>
                    </a:lnTo>
                    <a:lnTo>
                      <a:pt x="13" y="62"/>
                    </a:lnTo>
                    <a:lnTo>
                      <a:pt x="21" y="60"/>
                    </a:lnTo>
                    <a:lnTo>
                      <a:pt x="32" y="57"/>
                    </a:lnTo>
                    <a:lnTo>
                      <a:pt x="44" y="54"/>
                    </a:lnTo>
                    <a:lnTo>
                      <a:pt x="59" y="50"/>
                    </a:lnTo>
                    <a:lnTo>
                      <a:pt x="74" y="46"/>
                    </a:lnTo>
                    <a:lnTo>
                      <a:pt x="90" y="41"/>
                    </a:lnTo>
                    <a:lnTo>
                      <a:pt x="107" y="35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8"/>
                    </a:lnTo>
                    <a:lnTo>
                      <a:pt x="179" y="12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7" y="3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3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3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12">
                <a:extLst>
                  <a:ext uri="{FF2B5EF4-FFF2-40B4-BE49-F238E27FC236}">
                    <a16:creationId xmlns:a16="http://schemas.microsoft.com/office/drawing/2014/main" id="{9053648D-2CE1-40B9-96EA-C79499EE6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1096"/>
                <a:ext cx="106" cy="44"/>
              </a:xfrm>
              <a:custGeom>
                <a:avLst/>
                <a:gdLst>
                  <a:gd name="T0" fmla="*/ 0 w 212"/>
                  <a:gd name="T1" fmla="*/ 66 h 86"/>
                  <a:gd name="T2" fmla="*/ 1 w 212"/>
                  <a:gd name="T3" fmla="*/ 66 h 86"/>
                  <a:gd name="T4" fmla="*/ 5 w 212"/>
                  <a:gd name="T5" fmla="*/ 64 h 86"/>
                  <a:gd name="T6" fmla="*/ 12 w 212"/>
                  <a:gd name="T7" fmla="*/ 62 h 86"/>
                  <a:gd name="T8" fmla="*/ 20 w 212"/>
                  <a:gd name="T9" fmla="*/ 60 h 86"/>
                  <a:gd name="T10" fmla="*/ 32 w 212"/>
                  <a:gd name="T11" fmla="*/ 58 h 86"/>
                  <a:gd name="T12" fmla="*/ 43 w 212"/>
                  <a:gd name="T13" fmla="*/ 54 h 86"/>
                  <a:gd name="T14" fmla="*/ 58 w 212"/>
                  <a:gd name="T15" fmla="*/ 51 h 86"/>
                  <a:gd name="T16" fmla="*/ 73 w 212"/>
                  <a:gd name="T17" fmla="*/ 46 h 86"/>
                  <a:gd name="T18" fmla="*/ 90 w 212"/>
                  <a:gd name="T19" fmla="*/ 41 h 86"/>
                  <a:gd name="T20" fmla="*/ 107 w 212"/>
                  <a:gd name="T21" fmla="*/ 37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9 h 86"/>
                  <a:gd name="T28" fmla="*/ 178 w 212"/>
                  <a:gd name="T29" fmla="*/ 13 h 86"/>
                  <a:gd name="T30" fmla="*/ 195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09 w 212"/>
                  <a:gd name="T37" fmla="*/ 1 h 86"/>
                  <a:gd name="T38" fmla="*/ 207 w 212"/>
                  <a:gd name="T39" fmla="*/ 3 h 86"/>
                  <a:gd name="T40" fmla="*/ 202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2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2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6"/>
                    </a:moveTo>
                    <a:lnTo>
                      <a:pt x="1" y="66"/>
                    </a:lnTo>
                    <a:lnTo>
                      <a:pt x="5" y="64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90" y="41"/>
                    </a:lnTo>
                    <a:lnTo>
                      <a:pt x="107" y="37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09" y="1"/>
                    </a:lnTo>
                    <a:lnTo>
                      <a:pt x="207" y="3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14">
                <a:extLst>
                  <a:ext uri="{FF2B5EF4-FFF2-40B4-BE49-F238E27FC236}">
                    <a16:creationId xmlns:a16="http://schemas.microsoft.com/office/drawing/2014/main" id="{4031F837-AE7A-45F9-8E05-39C79ED1B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1384"/>
                <a:ext cx="121" cy="73"/>
              </a:xfrm>
              <a:custGeom>
                <a:avLst/>
                <a:gdLst>
                  <a:gd name="T0" fmla="*/ 205 w 242"/>
                  <a:gd name="T1" fmla="*/ 143 h 146"/>
                  <a:gd name="T2" fmla="*/ 203 w 242"/>
                  <a:gd name="T3" fmla="*/ 142 h 146"/>
                  <a:gd name="T4" fmla="*/ 197 w 242"/>
                  <a:gd name="T5" fmla="*/ 137 h 146"/>
                  <a:gd name="T6" fmla="*/ 189 w 242"/>
                  <a:gd name="T7" fmla="*/ 131 h 146"/>
                  <a:gd name="T8" fmla="*/ 177 w 242"/>
                  <a:gd name="T9" fmla="*/ 123 h 146"/>
                  <a:gd name="T10" fmla="*/ 163 w 242"/>
                  <a:gd name="T11" fmla="*/ 113 h 146"/>
                  <a:gd name="T12" fmla="*/ 148 w 242"/>
                  <a:gd name="T13" fmla="*/ 101 h 146"/>
                  <a:gd name="T14" fmla="*/ 130 w 242"/>
                  <a:gd name="T15" fmla="*/ 90 h 146"/>
                  <a:gd name="T16" fmla="*/ 113 w 242"/>
                  <a:gd name="T17" fmla="*/ 77 h 146"/>
                  <a:gd name="T18" fmla="*/ 95 w 242"/>
                  <a:gd name="T19" fmla="*/ 64 h 146"/>
                  <a:gd name="T20" fmla="*/ 76 w 242"/>
                  <a:gd name="T21" fmla="*/ 52 h 146"/>
                  <a:gd name="T22" fmla="*/ 59 w 242"/>
                  <a:gd name="T23" fmla="*/ 40 h 146"/>
                  <a:gd name="T24" fmla="*/ 44 w 242"/>
                  <a:gd name="T25" fmla="*/ 29 h 146"/>
                  <a:gd name="T26" fmla="*/ 29 w 242"/>
                  <a:gd name="T27" fmla="*/ 19 h 146"/>
                  <a:gd name="T28" fmla="*/ 16 w 242"/>
                  <a:gd name="T29" fmla="*/ 10 h 146"/>
                  <a:gd name="T30" fmla="*/ 7 w 242"/>
                  <a:gd name="T31" fmla="*/ 4 h 146"/>
                  <a:gd name="T32" fmla="*/ 0 w 242"/>
                  <a:gd name="T33" fmla="*/ 0 h 146"/>
                  <a:gd name="T34" fmla="*/ 3 w 242"/>
                  <a:gd name="T35" fmla="*/ 1 h 146"/>
                  <a:gd name="T36" fmla="*/ 9 w 242"/>
                  <a:gd name="T37" fmla="*/ 6 h 146"/>
                  <a:gd name="T38" fmla="*/ 21 w 242"/>
                  <a:gd name="T39" fmla="*/ 11 h 146"/>
                  <a:gd name="T40" fmla="*/ 35 w 242"/>
                  <a:gd name="T41" fmla="*/ 21 h 146"/>
                  <a:gd name="T42" fmla="*/ 52 w 242"/>
                  <a:gd name="T43" fmla="*/ 30 h 146"/>
                  <a:gd name="T44" fmla="*/ 72 w 242"/>
                  <a:gd name="T45" fmla="*/ 41 h 146"/>
                  <a:gd name="T46" fmla="*/ 92 w 242"/>
                  <a:gd name="T47" fmla="*/ 54 h 146"/>
                  <a:gd name="T48" fmla="*/ 114 w 242"/>
                  <a:gd name="T49" fmla="*/ 67 h 146"/>
                  <a:gd name="T50" fmla="*/ 136 w 242"/>
                  <a:gd name="T51" fmla="*/ 79 h 146"/>
                  <a:gd name="T52" fmla="*/ 157 w 242"/>
                  <a:gd name="T53" fmla="*/ 92 h 146"/>
                  <a:gd name="T54" fmla="*/ 178 w 242"/>
                  <a:gd name="T55" fmla="*/ 105 h 146"/>
                  <a:gd name="T56" fmla="*/ 196 w 242"/>
                  <a:gd name="T57" fmla="*/ 116 h 146"/>
                  <a:gd name="T58" fmla="*/ 212 w 242"/>
                  <a:gd name="T59" fmla="*/ 127 h 146"/>
                  <a:gd name="T60" fmla="*/ 226 w 242"/>
                  <a:gd name="T61" fmla="*/ 135 h 146"/>
                  <a:gd name="T62" fmla="*/ 236 w 242"/>
                  <a:gd name="T63" fmla="*/ 142 h 146"/>
                  <a:gd name="T64" fmla="*/ 242 w 242"/>
                  <a:gd name="T65" fmla="*/ 146 h 146"/>
                  <a:gd name="T66" fmla="*/ 205 w 242"/>
                  <a:gd name="T6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146">
                    <a:moveTo>
                      <a:pt x="205" y="143"/>
                    </a:moveTo>
                    <a:lnTo>
                      <a:pt x="203" y="142"/>
                    </a:lnTo>
                    <a:lnTo>
                      <a:pt x="197" y="137"/>
                    </a:lnTo>
                    <a:lnTo>
                      <a:pt x="189" y="131"/>
                    </a:lnTo>
                    <a:lnTo>
                      <a:pt x="177" y="123"/>
                    </a:lnTo>
                    <a:lnTo>
                      <a:pt x="163" y="113"/>
                    </a:lnTo>
                    <a:lnTo>
                      <a:pt x="148" y="101"/>
                    </a:lnTo>
                    <a:lnTo>
                      <a:pt x="130" y="90"/>
                    </a:lnTo>
                    <a:lnTo>
                      <a:pt x="113" y="77"/>
                    </a:lnTo>
                    <a:lnTo>
                      <a:pt x="95" y="64"/>
                    </a:lnTo>
                    <a:lnTo>
                      <a:pt x="76" y="52"/>
                    </a:lnTo>
                    <a:lnTo>
                      <a:pt x="59" y="40"/>
                    </a:lnTo>
                    <a:lnTo>
                      <a:pt x="44" y="29"/>
                    </a:lnTo>
                    <a:lnTo>
                      <a:pt x="29" y="19"/>
                    </a:lnTo>
                    <a:lnTo>
                      <a:pt x="16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21" y="11"/>
                    </a:lnTo>
                    <a:lnTo>
                      <a:pt x="35" y="21"/>
                    </a:lnTo>
                    <a:lnTo>
                      <a:pt x="52" y="30"/>
                    </a:lnTo>
                    <a:lnTo>
                      <a:pt x="72" y="41"/>
                    </a:lnTo>
                    <a:lnTo>
                      <a:pt x="92" y="54"/>
                    </a:lnTo>
                    <a:lnTo>
                      <a:pt x="114" y="67"/>
                    </a:lnTo>
                    <a:lnTo>
                      <a:pt x="136" y="79"/>
                    </a:lnTo>
                    <a:lnTo>
                      <a:pt x="157" y="92"/>
                    </a:lnTo>
                    <a:lnTo>
                      <a:pt x="178" y="105"/>
                    </a:lnTo>
                    <a:lnTo>
                      <a:pt x="196" y="116"/>
                    </a:lnTo>
                    <a:lnTo>
                      <a:pt x="212" y="127"/>
                    </a:lnTo>
                    <a:lnTo>
                      <a:pt x="226" y="135"/>
                    </a:lnTo>
                    <a:lnTo>
                      <a:pt x="236" y="142"/>
                    </a:lnTo>
                    <a:lnTo>
                      <a:pt x="242" y="146"/>
                    </a:lnTo>
                    <a:lnTo>
                      <a:pt x="20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15">
                <a:extLst>
                  <a:ext uri="{FF2B5EF4-FFF2-40B4-BE49-F238E27FC236}">
                    <a16:creationId xmlns:a16="http://schemas.microsoft.com/office/drawing/2014/main" id="{3F0C48E6-44D0-42B5-AF49-37EFEBB4D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1326"/>
                <a:ext cx="197" cy="128"/>
              </a:xfrm>
              <a:custGeom>
                <a:avLst/>
                <a:gdLst>
                  <a:gd name="T0" fmla="*/ 365 w 393"/>
                  <a:gd name="T1" fmla="*/ 254 h 254"/>
                  <a:gd name="T2" fmla="*/ 363 w 393"/>
                  <a:gd name="T3" fmla="*/ 252 h 254"/>
                  <a:gd name="T4" fmla="*/ 355 w 393"/>
                  <a:gd name="T5" fmla="*/ 246 h 254"/>
                  <a:gd name="T6" fmla="*/ 342 w 393"/>
                  <a:gd name="T7" fmla="*/ 236 h 254"/>
                  <a:gd name="T8" fmla="*/ 326 w 393"/>
                  <a:gd name="T9" fmla="*/ 223 h 254"/>
                  <a:gd name="T10" fmla="*/ 306 w 393"/>
                  <a:gd name="T11" fmla="*/ 208 h 254"/>
                  <a:gd name="T12" fmla="*/ 283 w 393"/>
                  <a:gd name="T13" fmla="*/ 191 h 254"/>
                  <a:gd name="T14" fmla="*/ 258 w 393"/>
                  <a:gd name="T15" fmla="*/ 172 h 254"/>
                  <a:gd name="T16" fmla="*/ 230 w 393"/>
                  <a:gd name="T17" fmla="*/ 152 h 254"/>
                  <a:gd name="T18" fmla="*/ 201 w 393"/>
                  <a:gd name="T19" fmla="*/ 131 h 254"/>
                  <a:gd name="T20" fmla="*/ 171 w 393"/>
                  <a:gd name="T21" fmla="*/ 109 h 254"/>
                  <a:gd name="T22" fmla="*/ 141 w 393"/>
                  <a:gd name="T23" fmla="*/ 88 h 254"/>
                  <a:gd name="T24" fmla="*/ 110 w 393"/>
                  <a:gd name="T25" fmla="*/ 68 h 254"/>
                  <a:gd name="T26" fmla="*/ 80 w 393"/>
                  <a:gd name="T27" fmla="*/ 48 h 254"/>
                  <a:gd name="T28" fmla="*/ 52 w 393"/>
                  <a:gd name="T29" fmla="*/ 30 h 254"/>
                  <a:gd name="T30" fmla="*/ 25 w 393"/>
                  <a:gd name="T31" fmla="*/ 13 h 254"/>
                  <a:gd name="T32" fmla="*/ 0 w 393"/>
                  <a:gd name="T33" fmla="*/ 0 h 254"/>
                  <a:gd name="T34" fmla="*/ 2 w 393"/>
                  <a:gd name="T35" fmla="*/ 1 h 254"/>
                  <a:gd name="T36" fmla="*/ 8 w 393"/>
                  <a:gd name="T37" fmla="*/ 3 h 254"/>
                  <a:gd name="T38" fmla="*/ 18 w 393"/>
                  <a:gd name="T39" fmla="*/ 8 h 254"/>
                  <a:gd name="T40" fmla="*/ 32 w 393"/>
                  <a:gd name="T41" fmla="*/ 15 h 254"/>
                  <a:gd name="T42" fmla="*/ 48 w 393"/>
                  <a:gd name="T43" fmla="*/ 23 h 254"/>
                  <a:gd name="T44" fmla="*/ 69 w 393"/>
                  <a:gd name="T45" fmla="*/ 34 h 254"/>
                  <a:gd name="T46" fmla="*/ 92 w 393"/>
                  <a:gd name="T47" fmla="*/ 46 h 254"/>
                  <a:gd name="T48" fmla="*/ 117 w 393"/>
                  <a:gd name="T49" fmla="*/ 61 h 254"/>
                  <a:gd name="T50" fmla="*/ 146 w 393"/>
                  <a:gd name="T51" fmla="*/ 77 h 254"/>
                  <a:gd name="T52" fmla="*/ 176 w 393"/>
                  <a:gd name="T53" fmla="*/ 95 h 254"/>
                  <a:gd name="T54" fmla="*/ 208 w 393"/>
                  <a:gd name="T55" fmla="*/ 115 h 254"/>
                  <a:gd name="T56" fmla="*/ 243 w 393"/>
                  <a:gd name="T57" fmla="*/ 138 h 254"/>
                  <a:gd name="T58" fmla="*/ 279 w 393"/>
                  <a:gd name="T59" fmla="*/ 162 h 254"/>
                  <a:gd name="T60" fmla="*/ 315 w 393"/>
                  <a:gd name="T61" fmla="*/ 189 h 254"/>
                  <a:gd name="T62" fmla="*/ 353 w 393"/>
                  <a:gd name="T63" fmla="*/ 217 h 254"/>
                  <a:gd name="T64" fmla="*/ 393 w 393"/>
                  <a:gd name="T65" fmla="*/ 247 h 254"/>
                  <a:gd name="T66" fmla="*/ 365 w 393"/>
                  <a:gd name="T67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4">
                    <a:moveTo>
                      <a:pt x="365" y="254"/>
                    </a:moveTo>
                    <a:lnTo>
                      <a:pt x="363" y="252"/>
                    </a:lnTo>
                    <a:lnTo>
                      <a:pt x="355" y="246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8"/>
                    </a:lnTo>
                    <a:lnTo>
                      <a:pt x="283" y="191"/>
                    </a:lnTo>
                    <a:lnTo>
                      <a:pt x="258" y="172"/>
                    </a:lnTo>
                    <a:lnTo>
                      <a:pt x="230" y="152"/>
                    </a:lnTo>
                    <a:lnTo>
                      <a:pt x="201" y="131"/>
                    </a:lnTo>
                    <a:lnTo>
                      <a:pt x="171" y="109"/>
                    </a:lnTo>
                    <a:lnTo>
                      <a:pt x="141" y="88"/>
                    </a:lnTo>
                    <a:lnTo>
                      <a:pt x="110" y="68"/>
                    </a:lnTo>
                    <a:lnTo>
                      <a:pt x="80" y="48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4"/>
                    </a:lnTo>
                    <a:lnTo>
                      <a:pt x="92" y="46"/>
                    </a:lnTo>
                    <a:lnTo>
                      <a:pt x="117" y="61"/>
                    </a:lnTo>
                    <a:lnTo>
                      <a:pt x="146" y="77"/>
                    </a:lnTo>
                    <a:lnTo>
                      <a:pt x="176" y="95"/>
                    </a:lnTo>
                    <a:lnTo>
                      <a:pt x="208" y="115"/>
                    </a:lnTo>
                    <a:lnTo>
                      <a:pt x="243" y="138"/>
                    </a:lnTo>
                    <a:lnTo>
                      <a:pt x="279" y="162"/>
                    </a:lnTo>
                    <a:lnTo>
                      <a:pt x="315" y="189"/>
                    </a:lnTo>
                    <a:lnTo>
                      <a:pt x="353" y="217"/>
                    </a:lnTo>
                    <a:lnTo>
                      <a:pt x="393" y="247"/>
                    </a:lnTo>
                    <a:lnTo>
                      <a:pt x="365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16">
                <a:extLst>
                  <a:ext uri="{FF2B5EF4-FFF2-40B4-BE49-F238E27FC236}">
                    <a16:creationId xmlns:a16="http://schemas.microsoft.com/office/drawing/2014/main" id="{BC6DA792-048A-4A9C-8843-2929D5131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1311"/>
                <a:ext cx="197" cy="127"/>
              </a:xfrm>
              <a:custGeom>
                <a:avLst/>
                <a:gdLst>
                  <a:gd name="T0" fmla="*/ 365 w 394"/>
                  <a:gd name="T1" fmla="*/ 253 h 253"/>
                  <a:gd name="T2" fmla="*/ 363 w 394"/>
                  <a:gd name="T3" fmla="*/ 251 h 253"/>
                  <a:gd name="T4" fmla="*/ 355 w 394"/>
                  <a:gd name="T5" fmla="*/ 245 h 253"/>
                  <a:gd name="T6" fmla="*/ 342 w 394"/>
                  <a:gd name="T7" fmla="*/ 236 h 253"/>
                  <a:gd name="T8" fmla="*/ 326 w 394"/>
                  <a:gd name="T9" fmla="*/ 223 h 253"/>
                  <a:gd name="T10" fmla="*/ 306 w 394"/>
                  <a:gd name="T11" fmla="*/ 207 h 253"/>
                  <a:gd name="T12" fmla="*/ 283 w 394"/>
                  <a:gd name="T13" fmla="*/ 190 h 253"/>
                  <a:gd name="T14" fmla="*/ 258 w 394"/>
                  <a:gd name="T15" fmla="*/ 171 h 253"/>
                  <a:gd name="T16" fmla="*/ 230 w 394"/>
                  <a:gd name="T17" fmla="*/ 151 h 253"/>
                  <a:gd name="T18" fmla="*/ 202 w 394"/>
                  <a:gd name="T19" fmla="*/ 130 h 253"/>
                  <a:gd name="T20" fmla="*/ 172 w 394"/>
                  <a:gd name="T21" fmla="*/ 109 h 253"/>
                  <a:gd name="T22" fmla="*/ 142 w 394"/>
                  <a:gd name="T23" fmla="*/ 87 h 253"/>
                  <a:gd name="T24" fmla="*/ 111 w 394"/>
                  <a:gd name="T25" fmla="*/ 66 h 253"/>
                  <a:gd name="T26" fmla="*/ 81 w 394"/>
                  <a:gd name="T27" fmla="*/ 47 h 253"/>
                  <a:gd name="T28" fmla="*/ 52 w 394"/>
                  <a:gd name="T29" fmla="*/ 30 h 253"/>
                  <a:gd name="T30" fmla="*/ 25 w 394"/>
                  <a:gd name="T31" fmla="*/ 13 h 253"/>
                  <a:gd name="T32" fmla="*/ 0 w 394"/>
                  <a:gd name="T33" fmla="*/ 0 h 253"/>
                  <a:gd name="T34" fmla="*/ 2 w 394"/>
                  <a:gd name="T35" fmla="*/ 1 h 253"/>
                  <a:gd name="T36" fmla="*/ 8 w 394"/>
                  <a:gd name="T37" fmla="*/ 3 h 253"/>
                  <a:gd name="T38" fmla="*/ 19 w 394"/>
                  <a:gd name="T39" fmla="*/ 8 h 253"/>
                  <a:gd name="T40" fmla="*/ 32 w 394"/>
                  <a:gd name="T41" fmla="*/ 15 h 253"/>
                  <a:gd name="T42" fmla="*/ 48 w 394"/>
                  <a:gd name="T43" fmla="*/ 23 h 253"/>
                  <a:gd name="T44" fmla="*/ 69 w 394"/>
                  <a:gd name="T45" fmla="*/ 33 h 253"/>
                  <a:gd name="T46" fmla="*/ 92 w 394"/>
                  <a:gd name="T47" fmla="*/ 46 h 253"/>
                  <a:gd name="T48" fmla="*/ 118 w 394"/>
                  <a:gd name="T49" fmla="*/ 60 h 253"/>
                  <a:gd name="T50" fmla="*/ 146 w 394"/>
                  <a:gd name="T51" fmla="*/ 77 h 253"/>
                  <a:gd name="T52" fmla="*/ 176 w 394"/>
                  <a:gd name="T53" fmla="*/ 94 h 253"/>
                  <a:gd name="T54" fmla="*/ 210 w 394"/>
                  <a:gd name="T55" fmla="*/ 115 h 253"/>
                  <a:gd name="T56" fmla="*/ 243 w 394"/>
                  <a:gd name="T57" fmla="*/ 137 h 253"/>
                  <a:gd name="T58" fmla="*/ 279 w 394"/>
                  <a:gd name="T59" fmla="*/ 162 h 253"/>
                  <a:gd name="T60" fmla="*/ 317 w 394"/>
                  <a:gd name="T61" fmla="*/ 189 h 253"/>
                  <a:gd name="T62" fmla="*/ 355 w 394"/>
                  <a:gd name="T63" fmla="*/ 216 h 253"/>
                  <a:gd name="T64" fmla="*/ 394 w 394"/>
                  <a:gd name="T65" fmla="*/ 247 h 253"/>
                  <a:gd name="T66" fmla="*/ 365 w 394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4" h="253">
                    <a:moveTo>
                      <a:pt x="365" y="253"/>
                    </a:moveTo>
                    <a:lnTo>
                      <a:pt x="363" y="251"/>
                    </a:lnTo>
                    <a:lnTo>
                      <a:pt x="355" y="245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0" y="151"/>
                    </a:lnTo>
                    <a:lnTo>
                      <a:pt x="202" y="130"/>
                    </a:lnTo>
                    <a:lnTo>
                      <a:pt x="172" y="109"/>
                    </a:lnTo>
                    <a:lnTo>
                      <a:pt x="142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9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60"/>
                    </a:lnTo>
                    <a:lnTo>
                      <a:pt x="146" y="77"/>
                    </a:lnTo>
                    <a:lnTo>
                      <a:pt x="176" y="94"/>
                    </a:lnTo>
                    <a:lnTo>
                      <a:pt x="210" y="115"/>
                    </a:lnTo>
                    <a:lnTo>
                      <a:pt x="243" y="137"/>
                    </a:lnTo>
                    <a:lnTo>
                      <a:pt x="279" y="162"/>
                    </a:lnTo>
                    <a:lnTo>
                      <a:pt x="317" y="189"/>
                    </a:lnTo>
                    <a:lnTo>
                      <a:pt x="355" y="216"/>
                    </a:lnTo>
                    <a:lnTo>
                      <a:pt x="394" y="247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17">
                <a:extLst>
                  <a:ext uri="{FF2B5EF4-FFF2-40B4-BE49-F238E27FC236}">
                    <a16:creationId xmlns:a16="http://schemas.microsoft.com/office/drawing/2014/main" id="{4A13EBEE-7D16-4D7C-A834-FC49614FC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1244"/>
                <a:ext cx="243" cy="153"/>
              </a:xfrm>
              <a:custGeom>
                <a:avLst/>
                <a:gdLst>
                  <a:gd name="T0" fmla="*/ 458 w 486"/>
                  <a:gd name="T1" fmla="*/ 306 h 306"/>
                  <a:gd name="T2" fmla="*/ 454 w 486"/>
                  <a:gd name="T3" fmla="*/ 304 h 306"/>
                  <a:gd name="T4" fmla="*/ 443 w 486"/>
                  <a:gd name="T5" fmla="*/ 296 h 306"/>
                  <a:gd name="T6" fmla="*/ 427 w 486"/>
                  <a:gd name="T7" fmla="*/ 283 h 306"/>
                  <a:gd name="T8" fmla="*/ 405 w 486"/>
                  <a:gd name="T9" fmla="*/ 267 h 306"/>
                  <a:gd name="T10" fmla="*/ 377 w 486"/>
                  <a:gd name="T11" fmla="*/ 249 h 306"/>
                  <a:gd name="T12" fmla="*/ 347 w 486"/>
                  <a:gd name="T13" fmla="*/ 227 h 306"/>
                  <a:gd name="T14" fmla="*/ 312 w 486"/>
                  <a:gd name="T15" fmla="*/ 203 h 306"/>
                  <a:gd name="T16" fmla="*/ 277 w 486"/>
                  <a:gd name="T17" fmla="*/ 177 h 306"/>
                  <a:gd name="T18" fmla="*/ 240 w 486"/>
                  <a:gd name="T19" fmla="*/ 151 h 306"/>
                  <a:gd name="T20" fmla="*/ 201 w 486"/>
                  <a:gd name="T21" fmla="*/ 125 h 306"/>
                  <a:gd name="T22" fmla="*/ 163 w 486"/>
                  <a:gd name="T23" fmla="*/ 100 h 306"/>
                  <a:gd name="T24" fmla="*/ 126 w 486"/>
                  <a:gd name="T25" fmla="*/ 75 h 306"/>
                  <a:gd name="T26" fmla="*/ 90 w 486"/>
                  <a:gd name="T27" fmla="*/ 52 h 306"/>
                  <a:gd name="T28" fmla="*/ 57 w 486"/>
                  <a:gd name="T29" fmla="*/ 32 h 306"/>
                  <a:gd name="T30" fmla="*/ 27 w 486"/>
                  <a:gd name="T31" fmla="*/ 14 h 306"/>
                  <a:gd name="T32" fmla="*/ 0 w 486"/>
                  <a:gd name="T33" fmla="*/ 0 h 306"/>
                  <a:gd name="T34" fmla="*/ 4 w 486"/>
                  <a:gd name="T35" fmla="*/ 1 h 306"/>
                  <a:gd name="T36" fmla="*/ 13 w 486"/>
                  <a:gd name="T37" fmla="*/ 6 h 306"/>
                  <a:gd name="T38" fmla="*/ 27 w 486"/>
                  <a:gd name="T39" fmla="*/ 13 h 306"/>
                  <a:gd name="T40" fmla="*/ 46 w 486"/>
                  <a:gd name="T41" fmla="*/ 23 h 306"/>
                  <a:gd name="T42" fmla="*/ 71 w 486"/>
                  <a:gd name="T43" fmla="*/ 36 h 306"/>
                  <a:gd name="T44" fmla="*/ 98 w 486"/>
                  <a:gd name="T45" fmla="*/ 51 h 306"/>
                  <a:gd name="T46" fmla="*/ 130 w 486"/>
                  <a:gd name="T47" fmla="*/ 68 h 306"/>
                  <a:gd name="T48" fmla="*/ 164 w 486"/>
                  <a:gd name="T49" fmla="*/ 86 h 306"/>
                  <a:gd name="T50" fmla="*/ 201 w 486"/>
                  <a:gd name="T51" fmla="*/ 108 h 306"/>
                  <a:gd name="T52" fmla="*/ 240 w 486"/>
                  <a:gd name="T53" fmla="*/ 131 h 306"/>
                  <a:gd name="T54" fmla="*/ 280 w 486"/>
                  <a:gd name="T55" fmla="*/ 155 h 306"/>
                  <a:gd name="T56" fmla="*/ 322 w 486"/>
                  <a:gd name="T57" fmla="*/ 182 h 306"/>
                  <a:gd name="T58" fmla="*/ 363 w 486"/>
                  <a:gd name="T59" fmla="*/ 210 h 306"/>
                  <a:gd name="T60" fmla="*/ 405 w 486"/>
                  <a:gd name="T61" fmla="*/ 240 h 306"/>
                  <a:gd name="T62" fmla="*/ 446 w 486"/>
                  <a:gd name="T63" fmla="*/ 269 h 306"/>
                  <a:gd name="T64" fmla="*/ 486 w 486"/>
                  <a:gd name="T65" fmla="*/ 301 h 306"/>
                  <a:gd name="T66" fmla="*/ 458 w 486"/>
                  <a:gd name="T6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6" h="306">
                    <a:moveTo>
                      <a:pt x="458" y="306"/>
                    </a:moveTo>
                    <a:lnTo>
                      <a:pt x="454" y="304"/>
                    </a:lnTo>
                    <a:lnTo>
                      <a:pt x="443" y="296"/>
                    </a:lnTo>
                    <a:lnTo>
                      <a:pt x="427" y="283"/>
                    </a:lnTo>
                    <a:lnTo>
                      <a:pt x="405" y="267"/>
                    </a:lnTo>
                    <a:lnTo>
                      <a:pt x="377" y="249"/>
                    </a:lnTo>
                    <a:lnTo>
                      <a:pt x="347" y="227"/>
                    </a:lnTo>
                    <a:lnTo>
                      <a:pt x="312" y="203"/>
                    </a:lnTo>
                    <a:lnTo>
                      <a:pt x="277" y="177"/>
                    </a:lnTo>
                    <a:lnTo>
                      <a:pt x="240" y="151"/>
                    </a:lnTo>
                    <a:lnTo>
                      <a:pt x="201" y="125"/>
                    </a:lnTo>
                    <a:lnTo>
                      <a:pt x="163" y="100"/>
                    </a:lnTo>
                    <a:lnTo>
                      <a:pt x="126" y="75"/>
                    </a:lnTo>
                    <a:lnTo>
                      <a:pt x="90" y="52"/>
                    </a:lnTo>
                    <a:lnTo>
                      <a:pt x="57" y="32"/>
                    </a:lnTo>
                    <a:lnTo>
                      <a:pt x="27" y="14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3" y="6"/>
                    </a:lnTo>
                    <a:lnTo>
                      <a:pt x="27" y="13"/>
                    </a:lnTo>
                    <a:lnTo>
                      <a:pt x="46" y="23"/>
                    </a:lnTo>
                    <a:lnTo>
                      <a:pt x="71" y="36"/>
                    </a:lnTo>
                    <a:lnTo>
                      <a:pt x="98" y="51"/>
                    </a:lnTo>
                    <a:lnTo>
                      <a:pt x="130" y="68"/>
                    </a:lnTo>
                    <a:lnTo>
                      <a:pt x="164" y="86"/>
                    </a:lnTo>
                    <a:lnTo>
                      <a:pt x="201" y="108"/>
                    </a:lnTo>
                    <a:lnTo>
                      <a:pt x="240" y="131"/>
                    </a:lnTo>
                    <a:lnTo>
                      <a:pt x="280" y="155"/>
                    </a:lnTo>
                    <a:lnTo>
                      <a:pt x="322" y="182"/>
                    </a:lnTo>
                    <a:lnTo>
                      <a:pt x="363" y="210"/>
                    </a:lnTo>
                    <a:lnTo>
                      <a:pt x="405" y="240"/>
                    </a:lnTo>
                    <a:lnTo>
                      <a:pt x="446" y="269"/>
                    </a:lnTo>
                    <a:lnTo>
                      <a:pt x="486" y="301"/>
                    </a:lnTo>
                    <a:lnTo>
                      <a:pt x="458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18">
                <a:extLst>
                  <a:ext uri="{FF2B5EF4-FFF2-40B4-BE49-F238E27FC236}">
                    <a16:creationId xmlns:a16="http://schemas.microsoft.com/office/drawing/2014/main" id="{DBEAE3AD-01FC-41D3-B239-76062902C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1262"/>
                <a:ext cx="197" cy="127"/>
              </a:xfrm>
              <a:custGeom>
                <a:avLst/>
                <a:gdLst>
                  <a:gd name="T0" fmla="*/ 365 w 393"/>
                  <a:gd name="T1" fmla="*/ 253 h 253"/>
                  <a:gd name="T2" fmla="*/ 362 w 393"/>
                  <a:gd name="T3" fmla="*/ 251 h 253"/>
                  <a:gd name="T4" fmla="*/ 354 w 393"/>
                  <a:gd name="T5" fmla="*/ 245 h 253"/>
                  <a:gd name="T6" fmla="*/ 342 w 393"/>
                  <a:gd name="T7" fmla="*/ 235 h 253"/>
                  <a:gd name="T8" fmla="*/ 325 w 393"/>
                  <a:gd name="T9" fmla="*/ 222 h 253"/>
                  <a:gd name="T10" fmla="*/ 306 w 393"/>
                  <a:gd name="T11" fmla="*/ 207 h 253"/>
                  <a:gd name="T12" fmla="*/ 283 w 393"/>
                  <a:gd name="T13" fmla="*/ 190 h 253"/>
                  <a:gd name="T14" fmla="*/ 258 w 393"/>
                  <a:gd name="T15" fmla="*/ 171 h 253"/>
                  <a:gd name="T16" fmla="*/ 231 w 393"/>
                  <a:gd name="T17" fmla="*/ 151 h 253"/>
                  <a:gd name="T18" fmla="*/ 201 w 393"/>
                  <a:gd name="T19" fmla="*/ 130 h 253"/>
                  <a:gd name="T20" fmla="*/ 172 w 393"/>
                  <a:gd name="T21" fmla="*/ 108 h 253"/>
                  <a:gd name="T22" fmla="*/ 141 w 393"/>
                  <a:gd name="T23" fmla="*/ 87 h 253"/>
                  <a:gd name="T24" fmla="*/ 111 w 393"/>
                  <a:gd name="T25" fmla="*/ 66 h 253"/>
                  <a:gd name="T26" fmla="*/ 81 w 393"/>
                  <a:gd name="T27" fmla="*/ 47 h 253"/>
                  <a:gd name="T28" fmla="*/ 52 w 393"/>
                  <a:gd name="T29" fmla="*/ 30 h 253"/>
                  <a:gd name="T30" fmla="*/ 25 w 393"/>
                  <a:gd name="T31" fmla="*/ 13 h 253"/>
                  <a:gd name="T32" fmla="*/ 0 w 393"/>
                  <a:gd name="T33" fmla="*/ 0 h 253"/>
                  <a:gd name="T34" fmla="*/ 2 w 393"/>
                  <a:gd name="T35" fmla="*/ 1 h 253"/>
                  <a:gd name="T36" fmla="*/ 8 w 393"/>
                  <a:gd name="T37" fmla="*/ 3 h 253"/>
                  <a:gd name="T38" fmla="*/ 18 w 393"/>
                  <a:gd name="T39" fmla="*/ 8 h 253"/>
                  <a:gd name="T40" fmla="*/ 32 w 393"/>
                  <a:gd name="T41" fmla="*/ 15 h 253"/>
                  <a:gd name="T42" fmla="*/ 48 w 393"/>
                  <a:gd name="T43" fmla="*/ 23 h 253"/>
                  <a:gd name="T44" fmla="*/ 69 w 393"/>
                  <a:gd name="T45" fmla="*/ 33 h 253"/>
                  <a:gd name="T46" fmla="*/ 92 w 393"/>
                  <a:gd name="T47" fmla="*/ 46 h 253"/>
                  <a:gd name="T48" fmla="*/ 117 w 393"/>
                  <a:gd name="T49" fmla="*/ 59 h 253"/>
                  <a:gd name="T50" fmla="*/ 146 w 393"/>
                  <a:gd name="T51" fmla="*/ 76 h 253"/>
                  <a:gd name="T52" fmla="*/ 176 w 393"/>
                  <a:gd name="T53" fmla="*/ 94 h 253"/>
                  <a:gd name="T54" fmla="*/ 209 w 393"/>
                  <a:gd name="T55" fmla="*/ 115 h 253"/>
                  <a:gd name="T56" fmla="*/ 243 w 393"/>
                  <a:gd name="T57" fmla="*/ 137 h 253"/>
                  <a:gd name="T58" fmla="*/ 278 w 393"/>
                  <a:gd name="T59" fmla="*/ 161 h 253"/>
                  <a:gd name="T60" fmla="*/ 316 w 393"/>
                  <a:gd name="T61" fmla="*/ 187 h 253"/>
                  <a:gd name="T62" fmla="*/ 354 w 393"/>
                  <a:gd name="T63" fmla="*/ 216 h 253"/>
                  <a:gd name="T64" fmla="*/ 393 w 393"/>
                  <a:gd name="T65" fmla="*/ 246 h 253"/>
                  <a:gd name="T66" fmla="*/ 365 w 393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3">
                    <a:moveTo>
                      <a:pt x="365" y="253"/>
                    </a:moveTo>
                    <a:lnTo>
                      <a:pt x="362" y="251"/>
                    </a:lnTo>
                    <a:lnTo>
                      <a:pt x="354" y="245"/>
                    </a:lnTo>
                    <a:lnTo>
                      <a:pt x="342" y="235"/>
                    </a:lnTo>
                    <a:lnTo>
                      <a:pt x="325" y="222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1" y="151"/>
                    </a:lnTo>
                    <a:lnTo>
                      <a:pt x="201" y="130"/>
                    </a:lnTo>
                    <a:lnTo>
                      <a:pt x="172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7" y="59"/>
                    </a:lnTo>
                    <a:lnTo>
                      <a:pt x="146" y="76"/>
                    </a:lnTo>
                    <a:lnTo>
                      <a:pt x="176" y="94"/>
                    </a:lnTo>
                    <a:lnTo>
                      <a:pt x="209" y="115"/>
                    </a:lnTo>
                    <a:lnTo>
                      <a:pt x="243" y="137"/>
                    </a:lnTo>
                    <a:lnTo>
                      <a:pt x="278" y="161"/>
                    </a:lnTo>
                    <a:lnTo>
                      <a:pt x="316" y="187"/>
                    </a:lnTo>
                    <a:lnTo>
                      <a:pt x="354" y="216"/>
                    </a:lnTo>
                    <a:lnTo>
                      <a:pt x="393" y="246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19">
                <a:extLst>
                  <a:ext uri="{FF2B5EF4-FFF2-40B4-BE49-F238E27FC236}">
                    <a16:creationId xmlns:a16="http://schemas.microsoft.com/office/drawing/2014/main" id="{20E9AC23-B1F0-4051-8807-5E6C9F702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224"/>
                <a:ext cx="197" cy="127"/>
              </a:xfrm>
              <a:custGeom>
                <a:avLst/>
                <a:gdLst>
                  <a:gd name="T0" fmla="*/ 366 w 395"/>
                  <a:gd name="T1" fmla="*/ 253 h 253"/>
                  <a:gd name="T2" fmla="*/ 364 w 395"/>
                  <a:gd name="T3" fmla="*/ 251 h 253"/>
                  <a:gd name="T4" fmla="*/ 356 w 395"/>
                  <a:gd name="T5" fmla="*/ 245 h 253"/>
                  <a:gd name="T6" fmla="*/ 343 w 395"/>
                  <a:gd name="T7" fmla="*/ 235 h 253"/>
                  <a:gd name="T8" fmla="*/ 327 w 395"/>
                  <a:gd name="T9" fmla="*/ 222 h 253"/>
                  <a:gd name="T10" fmla="*/ 307 w 395"/>
                  <a:gd name="T11" fmla="*/ 207 h 253"/>
                  <a:gd name="T12" fmla="*/ 284 w 395"/>
                  <a:gd name="T13" fmla="*/ 190 h 253"/>
                  <a:gd name="T14" fmla="*/ 259 w 395"/>
                  <a:gd name="T15" fmla="*/ 171 h 253"/>
                  <a:gd name="T16" fmla="*/ 231 w 395"/>
                  <a:gd name="T17" fmla="*/ 150 h 253"/>
                  <a:gd name="T18" fmla="*/ 202 w 395"/>
                  <a:gd name="T19" fmla="*/ 130 h 253"/>
                  <a:gd name="T20" fmla="*/ 173 w 395"/>
                  <a:gd name="T21" fmla="*/ 108 h 253"/>
                  <a:gd name="T22" fmla="*/ 141 w 395"/>
                  <a:gd name="T23" fmla="*/ 87 h 253"/>
                  <a:gd name="T24" fmla="*/ 111 w 395"/>
                  <a:gd name="T25" fmla="*/ 66 h 253"/>
                  <a:gd name="T26" fmla="*/ 82 w 395"/>
                  <a:gd name="T27" fmla="*/ 47 h 253"/>
                  <a:gd name="T28" fmla="*/ 53 w 395"/>
                  <a:gd name="T29" fmla="*/ 29 h 253"/>
                  <a:gd name="T30" fmla="*/ 25 w 395"/>
                  <a:gd name="T31" fmla="*/ 13 h 253"/>
                  <a:gd name="T32" fmla="*/ 0 w 395"/>
                  <a:gd name="T33" fmla="*/ 0 h 253"/>
                  <a:gd name="T34" fmla="*/ 2 w 395"/>
                  <a:gd name="T35" fmla="*/ 1 h 253"/>
                  <a:gd name="T36" fmla="*/ 8 w 395"/>
                  <a:gd name="T37" fmla="*/ 3 h 253"/>
                  <a:gd name="T38" fmla="*/ 18 w 395"/>
                  <a:gd name="T39" fmla="*/ 8 h 253"/>
                  <a:gd name="T40" fmla="*/ 32 w 395"/>
                  <a:gd name="T41" fmla="*/ 15 h 253"/>
                  <a:gd name="T42" fmla="*/ 49 w 395"/>
                  <a:gd name="T43" fmla="*/ 23 h 253"/>
                  <a:gd name="T44" fmla="*/ 69 w 395"/>
                  <a:gd name="T45" fmla="*/ 33 h 253"/>
                  <a:gd name="T46" fmla="*/ 92 w 395"/>
                  <a:gd name="T47" fmla="*/ 46 h 253"/>
                  <a:gd name="T48" fmla="*/ 118 w 395"/>
                  <a:gd name="T49" fmla="*/ 59 h 253"/>
                  <a:gd name="T50" fmla="*/ 146 w 395"/>
                  <a:gd name="T51" fmla="*/ 77 h 253"/>
                  <a:gd name="T52" fmla="*/ 177 w 395"/>
                  <a:gd name="T53" fmla="*/ 94 h 253"/>
                  <a:gd name="T54" fmla="*/ 209 w 395"/>
                  <a:gd name="T55" fmla="*/ 115 h 253"/>
                  <a:gd name="T56" fmla="*/ 244 w 395"/>
                  <a:gd name="T57" fmla="*/ 137 h 253"/>
                  <a:gd name="T58" fmla="*/ 280 w 395"/>
                  <a:gd name="T59" fmla="*/ 162 h 253"/>
                  <a:gd name="T60" fmla="*/ 318 w 395"/>
                  <a:gd name="T61" fmla="*/ 188 h 253"/>
                  <a:gd name="T62" fmla="*/ 356 w 395"/>
                  <a:gd name="T63" fmla="*/ 216 h 253"/>
                  <a:gd name="T64" fmla="*/ 395 w 395"/>
                  <a:gd name="T65" fmla="*/ 247 h 253"/>
                  <a:gd name="T66" fmla="*/ 366 w 395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5" h="253">
                    <a:moveTo>
                      <a:pt x="366" y="253"/>
                    </a:moveTo>
                    <a:lnTo>
                      <a:pt x="364" y="251"/>
                    </a:lnTo>
                    <a:lnTo>
                      <a:pt x="356" y="245"/>
                    </a:lnTo>
                    <a:lnTo>
                      <a:pt x="343" y="235"/>
                    </a:lnTo>
                    <a:lnTo>
                      <a:pt x="327" y="222"/>
                    </a:lnTo>
                    <a:lnTo>
                      <a:pt x="307" y="207"/>
                    </a:lnTo>
                    <a:lnTo>
                      <a:pt x="284" y="190"/>
                    </a:lnTo>
                    <a:lnTo>
                      <a:pt x="259" y="171"/>
                    </a:lnTo>
                    <a:lnTo>
                      <a:pt x="231" y="150"/>
                    </a:lnTo>
                    <a:lnTo>
                      <a:pt x="202" y="130"/>
                    </a:lnTo>
                    <a:lnTo>
                      <a:pt x="173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2" y="47"/>
                    </a:lnTo>
                    <a:lnTo>
                      <a:pt x="53" y="29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9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59"/>
                    </a:lnTo>
                    <a:lnTo>
                      <a:pt x="146" y="77"/>
                    </a:lnTo>
                    <a:lnTo>
                      <a:pt x="177" y="94"/>
                    </a:lnTo>
                    <a:lnTo>
                      <a:pt x="209" y="115"/>
                    </a:lnTo>
                    <a:lnTo>
                      <a:pt x="244" y="137"/>
                    </a:lnTo>
                    <a:lnTo>
                      <a:pt x="280" y="162"/>
                    </a:lnTo>
                    <a:lnTo>
                      <a:pt x="318" y="188"/>
                    </a:lnTo>
                    <a:lnTo>
                      <a:pt x="356" y="216"/>
                    </a:lnTo>
                    <a:lnTo>
                      <a:pt x="395" y="247"/>
                    </a:lnTo>
                    <a:lnTo>
                      <a:pt x="366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20">
                <a:extLst>
                  <a:ext uri="{FF2B5EF4-FFF2-40B4-BE49-F238E27FC236}">
                    <a16:creationId xmlns:a16="http://schemas.microsoft.com/office/drawing/2014/main" id="{BBC94F4F-AEC6-4326-9827-C3FF7BD00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" y="1166"/>
                <a:ext cx="237" cy="150"/>
              </a:xfrm>
              <a:custGeom>
                <a:avLst/>
                <a:gdLst>
                  <a:gd name="T0" fmla="*/ 445 w 473"/>
                  <a:gd name="T1" fmla="*/ 301 h 301"/>
                  <a:gd name="T2" fmla="*/ 442 w 473"/>
                  <a:gd name="T3" fmla="*/ 299 h 301"/>
                  <a:gd name="T4" fmla="*/ 432 w 473"/>
                  <a:gd name="T5" fmla="*/ 291 h 301"/>
                  <a:gd name="T6" fmla="*/ 415 w 473"/>
                  <a:gd name="T7" fmla="*/ 279 h 301"/>
                  <a:gd name="T8" fmla="*/ 394 w 473"/>
                  <a:gd name="T9" fmla="*/ 263 h 301"/>
                  <a:gd name="T10" fmla="*/ 368 w 473"/>
                  <a:gd name="T11" fmla="*/ 244 h 301"/>
                  <a:gd name="T12" fmla="*/ 338 w 473"/>
                  <a:gd name="T13" fmla="*/ 223 h 301"/>
                  <a:gd name="T14" fmla="*/ 306 w 473"/>
                  <a:gd name="T15" fmla="*/ 199 h 301"/>
                  <a:gd name="T16" fmla="*/ 271 w 473"/>
                  <a:gd name="T17" fmla="*/ 175 h 301"/>
                  <a:gd name="T18" fmla="*/ 235 w 473"/>
                  <a:gd name="T19" fmla="*/ 150 h 301"/>
                  <a:gd name="T20" fmla="*/ 198 w 473"/>
                  <a:gd name="T21" fmla="*/ 125 h 301"/>
                  <a:gd name="T22" fmla="*/ 160 w 473"/>
                  <a:gd name="T23" fmla="*/ 99 h 301"/>
                  <a:gd name="T24" fmla="*/ 124 w 473"/>
                  <a:gd name="T25" fmla="*/ 75 h 301"/>
                  <a:gd name="T26" fmla="*/ 88 w 473"/>
                  <a:gd name="T27" fmla="*/ 52 h 301"/>
                  <a:gd name="T28" fmla="*/ 56 w 473"/>
                  <a:gd name="T29" fmla="*/ 32 h 301"/>
                  <a:gd name="T30" fmla="*/ 26 w 473"/>
                  <a:gd name="T31" fmla="*/ 14 h 301"/>
                  <a:gd name="T32" fmla="*/ 0 w 473"/>
                  <a:gd name="T33" fmla="*/ 0 h 301"/>
                  <a:gd name="T34" fmla="*/ 3 w 473"/>
                  <a:gd name="T35" fmla="*/ 1 h 301"/>
                  <a:gd name="T36" fmla="*/ 11 w 473"/>
                  <a:gd name="T37" fmla="*/ 6 h 301"/>
                  <a:gd name="T38" fmla="*/ 25 w 473"/>
                  <a:gd name="T39" fmla="*/ 13 h 301"/>
                  <a:gd name="T40" fmla="*/ 45 w 473"/>
                  <a:gd name="T41" fmla="*/ 22 h 301"/>
                  <a:gd name="T42" fmla="*/ 68 w 473"/>
                  <a:gd name="T43" fmla="*/ 35 h 301"/>
                  <a:gd name="T44" fmla="*/ 94 w 473"/>
                  <a:gd name="T45" fmla="*/ 49 h 301"/>
                  <a:gd name="T46" fmla="*/ 124 w 473"/>
                  <a:gd name="T47" fmla="*/ 66 h 301"/>
                  <a:gd name="T48" fmla="*/ 157 w 473"/>
                  <a:gd name="T49" fmla="*/ 84 h 301"/>
                  <a:gd name="T50" fmla="*/ 193 w 473"/>
                  <a:gd name="T51" fmla="*/ 105 h 301"/>
                  <a:gd name="T52" fmla="*/ 231 w 473"/>
                  <a:gd name="T53" fmla="*/ 127 h 301"/>
                  <a:gd name="T54" fmla="*/ 270 w 473"/>
                  <a:gd name="T55" fmla="*/ 151 h 301"/>
                  <a:gd name="T56" fmla="*/ 311 w 473"/>
                  <a:gd name="T57" fmla="*/ 178 h 301"/>
                  <a:gd name="T58" fmla="*/ 351 w 473"/>
                  <a:gd name="T59" fmla="*/ 204 h 301"/>
                  <a:gd name="T60" fmla="*/ 392 w 473"/>
                  <a:gd name="T61" fmla="*/ 233 h 301"/>
                  <a:gd name="T62" fmla="*/ 433 w 473"/>
                  <a:gd name="T63" fmla="*/ 263 h 301"/>
                  <a:gd name="T64" fmla="*/ 473 w 473"/>
                  <a:gd name="T65" fmla="*/ 294 h 301"/>
                  <a:gd name="T66" fmla="*/ 445 w 473"/>
                  <a:gd name="T6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3" h="301">
                    <a:moveTo>
                      <a:pt x="445" y="301"/>
                    </a:moveTo>
                    <a:lnTo>
                      <a:pt x="442" y="299"/>
                    </a:lnTo>
                    <a:lnTo>
                      <a:pt x="432" y="291"/>
                    </a:lnTo>
                    <a:lnTo>
                      <a:pt x="415" y="279"/>
                    </a:lnTo>
                    <a:lnTo>
                      <a:pt x="394" y="263"/>
                    </a:lnTo>
                    <a:lnTo>
                      <a:pt x="368" y="244"/>
                    </a:lnTo>
                    <a:lnTo>
                      <a:pt x="338" y="223"/>
                    </a:lnTo>
                    <a:lnTo>
                      <a:pt x="306" y="199"/>
                    </a:lnTo>
                    <a:lnTo>
                      <a:pt x="271" y="175"/>
                    </a:lnTo>
                    <a:lnTo>
                      <a:pt x="235" y="150"/>
                    </a:lnTo>
                    <a:lnTo>
                      <a:pt x="198" y="125"/>
                    </a:lnTo>
                    <a:lnTo>
                      <a:pt x="160" y="99"/>
                    </a:lnTo>
                    <a:lnTo>
                      <a:pt x="124" y="75"/>
                    </a:lnTo>
                    <a:lnTo>
                      <a:pt x="88" y="52"/>
                    </a:lnTo>
                    <a:lnTo>
                      <a:pt x="56" y="32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1" y="6"/>
                    </a:lnTo>
                    <a:lnTo>
                      <a:pt x="25" y="13"/>
                    </a:lnTo>
                    <a:lnTo>
                      <a:pt x="45" y="22"/>
                    </a:lnTo>
                    <a:lnTo>
                      <a:pt x="68" y="35"/>
                    </a:lnTo>
                    <a:lnTo>
                      <a:pt x="94" y="49"/>
                    </a:lnTo>
                    <a:lnTo>
                      <a:pt x="124" y="66"/>
                    </a:lnTo>
                    <a:lnTo>
                      <a:pt x="157" y="84"/>
                    </a:lnTo>
                    <a:lnTo>
                      <a:pt x="193" y="105"/>
                    </a:lnTo>
                    <a:lnTo>
                      <a:pt x="231" y="127"/>
                    </a:lnTo>
                    <a:lnTo>
                      <a:pt x="270" y="151"/>
                    </a:lnTo>
                    <a:lnTo>
                      <a:pt x="311" y="178"/>
                    </a:lnTo>
                    <a:lnTo>
                      <a:pt x="351" y="204"/>
                    </a:lnTo>
                    <a:lnTo>
                      <a:pt x="392" y="233"/>
                    </a:lnTo>
                    <a:lnTo>
                      <a:pt x="433" y="263"/>
                    </a:lnTo>
                    <a:lnTo>
                      <a:pt x="473" y="294"/>
                    </a:lnTo>
                    <a:lnTo>
                      <a:pt x="445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21">
                <a:extLst>
                  <a:ext uri="{FF2B5EF4-FFF2-40B4-BE49-F238E27FC236}">
                    <a16:creationId xmlns:a16="http://schemas.microsoft.com/office/drawing/2014/main" id="{F3CFC069-FC6B-4649-B721-F07D8AB1D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64"/>
                <a:ext cx="160" cy="108"/>
              </a:xfrm>
              <a:custGeom>
                <a:avLst/>
                <a:gdLst>
                  <a:gd name="T0" fmla="*/ 310 w 319"/>
                  <a:gd name="T1" fmla="*/ 214 h 214"/>
                  <a:gd name="T2" fmla="*/ 308 w 319"/>
                  <a:gd name="T3" fmla="*/ 213 h 214"/>
                  <a:gd name="T4" fmla="*/ 302 w 319"/>
                  <a:gd name="T5" fmla="*/ 207 h 214"/>
                  <a:gd name="T6" fmla="*/ 293 w 319"/>
                  <a:gd name="T7" fmla="*/ 200 h 214"/>
                  <a:gd name="T8" fmla="*/ 280 w 319"/>
                  <a:gd name="T9" fmla="*/ 190 h 214"/>
                  <a:gd name="T10" fmla="*/ 264 w 319"/>
                  <a:gd name="T11" fmla="*/ 177 h 214"/>
                  <a:gd name="T12" fmla="*/ 245 w 319"/>
                  <a:gd name="T13" fmla="*/ 163 h 214"/>
                  <a:gd name="T14" fmla="*/ 226 w 319"/>
                  <a:gd name="T15" fmla="*/ 147 h 214"/>
                  <a:gd name="T16" fmla="*/ 204 w 319"/>
                  <a:gd name="T17" fmla="*/ 131 h 214"/>
                  <a:gd name="T18" fmla="*/ 180 w 319"/>
                  <a:gd name="T19" fmla="*/ 114 h 214"/>
                  <a:gd name="T20" fmla="*/ 154 w 319"/>
                  <a:gd name="T21" fmla="*/ 95 h 214"/>
                  <a:gd name="T22" fmla="*/ 129 w 319"/>
                  <a:gd name="T23" fmla="*/ 78 h 214"/>
                  <a:gd name="T24" fmla="*/ 103 w 319"/>
                  <a:gd name="T25" fmla="*/ 61 h 214"/>
                  <a:gd name="T26" fmla="*/ 76 w 319"/>
                  <a:gd name="T27" fmla="*/ 44 h 214"/>
                  <a:gd name="T28" fmla="*/ 51 w 319"/>
                  <a:gd name="T29" fmla="*/ 28 h 214"/>
                  <a:gd name="T30" fmla="*/ 24 w 319"/>
                  <a:gd name="T31" fmla="*/ 13 h 214"/>
                  <a:gd name="T32" fmla="*/ 0 w 319"/>
                  <a:gd name="T33" fmla="*/ 0 h 214"/>
                  <a:gd name="T34" fmla="*/ 1 w 319"/>
                  <a:gd name="T35" fmla="*/ 0 h 214"/>
                  <a:gd name="T36" fmla="*/ 6 w 319"/>
                  <a:gd name="T37" fmla="*/ 2 h 214"/>
                  <a:gd name="T38" fmla="*/ 14 w 319"/>
                  <a:gd name="T39" fmla="*/ 4 h 214"/>
                  <a:gd name="T40" fmla="*/ 23 w 319"/>
                  <a:gd name="T41" fmla="*/ 9 h 214"/>
                  <a:gd name="T42" fmla="*/ 36 w 319"/>
                  <a:gd name="T43" fmla="*/ 15 h 214"/>
                  <a:gd name="T44" fmla="*/ 52 w 319"/>
                  <a:gd name="T45" fmla="*/ 22 h 214"/>
                  <a:gd name="T46" fmla="*/ 69 w 319"/>
                  <a:gd name="T47" fmla="*/ 30 h 214"/>
                  <a:gd name="T48" fmla="*/ 89 w 319"/>
                  <a:gd name="T49" fmla="*/ 40 h 214"/>
                  <a:gd name="T50" fmla="*/ 112 w 319"/>
                  <a:gd name="T51" fmla="*/ 52 h 214"/>
                  <a:gd name="T52" fmla="*/ 136 w 319"/>
                  <a:gd name="T53" fmla="*/ 66 h 214"/>
                  <a:gd name="T54" fmla="*/ 162 w 319"/>
                  <a:gd name="T55" fmla="*/ 82 h 214"/>
                  <a:gd name="T56" fmla="*/ 190 w 319"/>
                  <a:gd name="T57" fmla="*/ 99 h 214"/>
                  <a:gd name="T58" fmla="*/ 220 w 319"/>
                  <a:gd name="T59" fmla="*/ 119 h 214"/>
                  <a:gd name="T60" fmla="*/ 251 w 319"/>
                  <a:gd name="T61" fmla="*/ 140 h 214"/>
                  <a:gd name="T62" fmla="*/ 285 w 319"/>
                  <a:gd name="T63" fmla="*/ 165 h 214"/>
                  <a:gd name="T64" fmla="*/ 319 w 319"/>
                  <a:gd name="T65" fmla="*/ 191 h 214"/>
                  <a:gd name="T66" fmla="*/ 310 w 319"/>
                  <a:gd name="T6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9" h="214">
                    <a:moveTo>
                      <a:pt x="310" y="214"/>
                    </a:moveTo>
                    <a:lnTo>
                      <a:pt x="308" y="213"/>
                    </a:lnTo>
                    <a:lnTo>
                      <a:pt x="302" y="207"/>
                    </a:lnTo>
                    <a:lnTo>
                      <a:pt x="293" y="200"/>
                    </a:lnTo>
                    <a:lnTo>
                      <a:pt x="280" y="190"/>
                    </a:lnTo>
                    <a:lnTo>
                      <a:pt x="264" y="177"/>
                    </a:lnTo>
                    <a:lnTo>
                      <a:pt x="245" y="163"/>
                    </a:lnTo>
                    <a:lnTo>
                      <a:pt x="226" y="147"/>
                    </a:lnTo>
                    <a:lnTo>
                      <a:pt x="204" y="131"/>
                    </a:lnTo>
                    <a:lnTo>
                      <a:pt x="180" y="114"/>
                    </a:lnTo>
                    <a:lnTo>
                      <a:pt x="154" y="95"/>
                    </a:lnTo>
                    <a:lnTo>
                      <a:pt x="129" y="78"/>
                    </a:lnTo>
                    <a:lnTo>
                      <a:pt x="103" y="61"/>
                    </a:lnTo>
                    <a:lnTo>
                      <a:pt x="76" y="44"/>
                    </a:lnTo>
                    <a:lnTo>
                      <a:pt x="51" y="2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36" y="15"/>
                    </a:lnTo>
                    <a:lnTo>
                      <a:pt x="52" y="22"/>
                    </a:lnTo>
                    <a:lnTo>
                      <a:pt x="69" y="30"/>
                    </a:lnTo>
                    <a:lnTo>
                      <a:pt x="89" y="40"/>
                    </a:lnTo>
                    <a:lnTo>
                      <a:pt x="112" y="52"/>
                    </a:lnTo>
                    <a:lnTo>
                      <a:pt x="136" y="66"/>
                    </a:lnTo>
                    <a:lnTo>
                      <a:pt x="162" y="82"/>
                    </a:lnTo>
                    <a:lnTo>
                      <a:pt x="190" y="99"/>
                    </a:lnTo>
                    <a:lnTo>
                      <a:pt x="220" y="119"/>
                    </a:lnTo>
                    <a:lnTo>
                      <a:pt x="251" y="140"/>
                    </a:lnTo>
                    <a:lnTo>
                      <a:pt x="285" y="165"/>
                    </a:lnTo>
                    <a:lnTo>
                      <a:pt x="319" y="191"/>
                    </a:lnTo>
                    <a:lnTo>
                      <a:pt x="310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E54206DA-58E5-48AC-89F9-4A7A78BE0603}"/>
                </a:ext>
              </a:extLst>
            </p:cNvPr>
            <p:cNvSpPr txBox="1"/>
            <p:nvPr/>
          </p:nvSpPr>
          <p:spPr>
            <a:xfrm rot="20410973">
              <a:off x="7119764" y="2872720"/>
              <a:ext cx="638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7</a:t>
              </a:r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FB380B5D-ED07-4EEC-8915-057BE0442219}"/>
              </a:ext>
            </a:extLst>
          </p:cNvPr>
          <p:cNvGrpSpPr/>
          <p:nvPr/>
        </p:nvGrpSpPr>
        <p:grpSpPr>
          <a:xfrm rot="2737165">
            <a:off x="5630707" y="1592637"/>
            <a:ext cx="1731963" cy="1227138"/>
            <a:chOff x="6482529" y="3006725"/>
            <a:chExt cx="1731963" cy="1227138"/>
          </a:xfrm>
        </p:grpSpPr>
        <p:grpSp>
          <p:nvGrpSpPr>
            <p:cNvPr id="401" name="Group 28">
              <a:extLst>
                <a:ext uri="{FF2B5EF4-FFF2-40B4-BE49-F238E27FC236}">
                  <a16:creationId xmlns:a16="http://schemas.microsoft.com/office/drawing/2014/main" id="{EEAB996C-0C67-486A-B5ED-486E7E1C1E8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82529" y="3006725"/>
              <a:ext cx="1731963" cy="1227138"/>
              <a:chOff x="2226" y="931"/>
              <a:chExt cx="1091" cy="773"/>
            </a:xfrm>
          </p:grpSpPr>
          <p:sp>
            <p:nvSpPr>
              <p:cNvPr id="403" name="Freeform 62">
                <a:extLst>
                  <a:ext uri="{FF2B5EF4-FFF2-40B4-BE49-F238E27FC236}">
                    <a16:creationId xmlns:a16="http://schemas.microsoft.com/office/drawing/2014/main" id="{177E8271-035C-431D-BB4D-45F9D3819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1117"/>
                <a:ext cx="57" cy="25"/>
              </a:xfrm>
              <a:custGeom>
                <a:avLst/>
                <a:gdLst>
                  <a:gd name="T0" fmla="*/ 0 w 116"/>
                  <a:gd name="T1" fmla="*/ 0 h 50"/>
                  <a:gd name="T2" fmla="*/ 4 w 116"/>
                  <a:gd name="T3" fmla="*/ 2 h 50"/>
                  <a:gd name="T4" fmla="*/ 12 w 116"/>
                  <a:gd name="T5" fmla="*/ 6 h 50"/>
                  <a:gd name="T6" fmla="*/ 23 w 116"/>
                  <a:gd name="T7" fmla="*/ 12 h 50"/>
                  <a:gd name="T8" fmla="*/ 40 w 116"/>
                  <a:gd name="T9" fmla="*/ 19 h 50"/>
                  <a:gd name="T10" fmla="*/ 57 w 116"/>
                  <a:gd name="T11" fmla="*/ 27 h 50"/>
                  <a:gd name="T12" fmla="*/ 76 w 116"/>
                  <a:gd name="T13" fmla="*/ 35 h 50"/>
                  <a:gd name="T14" fmla="*/ 96 w 116"/>
                  <a:gd name="T15" fmla="*/ 43 h 50"/>
                  <a:gd name="T16" fmla="*/ 116 w 116"/>
                  <a:gd name="T17" fmla="*/ 50 h 50"/>
                  <a:gd name="T18" fmla="*/ 114 w 116"/>
                  <a:gd name="T19" fmla="*/ 50 h 50"/>
                  <a:gd name="T20" fmla="*/ 110 w 116"/>
                  <a:gd name="T21" fmla="*/ 50 h 50"/>
                  <a:gd name="T22" fmla="*/ 101 w 116"/>
                  <a:gd name="T23" fmla="*/ 49 h 50"/>
                  <a:gd name="T24" fmla="*/ 89 w 116"/>
                  <a:gd name="T25" fmla="*/ 46 h 50"/>
                  <a:gd name="T26" fmla="*/ 74 w 116"/>
                  <a:gd name="T27" fmla="*/ 42 h 50"/>
                  <a:gd name="T28" fmla="*/ 53 w 116"/>
                  <a:gd name="T29" fmla="*/ 36 h 50"/>
                  <a:gd name="T30" fmla="*/ 30 w 116"/>
                  <a:gd name="T31" fmla="*/ 28 h 50"/>
                  <a:gd name="T32" fmla="*/ 2 w 116"/>
                  <a:gd name="T33" fmla="*/ 17 h 50"/>
                  <a:gd name="T34" fmla="*/ 0 w 116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0">
                    <a:moveTo>
                      <a:pt x="0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23" y="12"/>
                    </a:lnTo>
                    <a:lnTo>
                      <a:pt x="40" y="19"/>
                    </a:lnTo>
                    <a:lnTo>
                      <a:pt x="57" y="27"/>
                    </a:lnTo>
                    <a:lnTo>
                      <a:pt x="76" y="35"/>
                    </a:lnTo>
                    <a:lnTo>
                      <a:pt x="96" y="43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0" y="50"/>
                    </a:lnTo>
                    <a:lnTo>
                      <a:pt x="101" y="49"/>
                    </a:lnTo>
                    <a:lnTo>
                      <a:pt x="89" y="46"/>
                    </a:lnTo>
                    <a:lnTo>
                      <a:pt x="74" y="42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63">
                <a:extLst>
                  <a:ext uri="{FF2B5EF4-FFF2-40B4-BE49-F238E27FC236}">
                    <a16:creationId xmlns:a16="http://schemas.microsoft.com/office/drawing/2014/main" id="{21D55886-B2E5-49E9-921B-2D81DB749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1137"/>
                <a:ext cx="58" cy="25"/>
              </a:xfrm>
              <a:custGeom>
                <a:avLst/>
                <a:gdLst>
                  <a:gd name="T0" fmla="*/ 0 w 117"/>
                  <a:gd name="T1" fmla="*/ 0 h 50"/>
                  <a:gd name="T2" fmla="*/ 4 w 117"/>
                  <a:gd name="T3" fmla="*/ 1 h 50"/>
                  <a:gd name="T4" fmla="*/ 12 w 117"/>
                  <a:gd name="T5" fmla="*/ 5 h 50"/>
                  <a:gd name="T6" fmla="*/ 23 w 117"/>
                  <a:gd name="T7" fmla="*/ 11 h 50"/>
                  <a:gd name="T8" fmla="*/ 39 w 117"/>
                  <a:gd name="T9" fmla="*/ 18 h 50"/>
                  <a:gd name="T10" fmla="*/ 58 w 117"/>
                  <a:gd name="T11" fmla="*/ 26 h 50"/>
                  <a:gd name="T12" fmla="*/ 77 w 117"/>
                  <a:gd name="T13" fmla="*/ 35 h 50"/>
                  <a:gd name="T14" fmla="*/ 97 w 117"/>
                  <a:gd name="T15" fmla="*/ 43 h 50"/>
                  <a:gd name="T16" fmla="*/ 117 w 117"/>
                  <a:gd name="T17" fmla="*/ 50 h 50"/>
                  <a:gd name="T18" fmla="*/ 115 w 117"/>
                  <a:gd name="T19" fmla="*/ 50 h 50"/>
                  <a:gd name="T20" fmla="*/ 110 w 117"/>
                  <a:gd name="T21" fmla="*/ 50 h 50"/>
                  <a:gd name="T22" fmla="*/ 102 w 117"/>
                  <a:gd name="T23" fmla="*/ 48 h 50"/>
                  <a:gd name="T24" fmla="*/ 90 w 117"/>
                  <a:gd name="T25" fmla="*/ 46 h 50"/>
                  <a:gd name="T26" fmla="*/ 74 w 117"/>
                  <a:gd name="T27" fmla="*/ 42 h 50"/>
                  <a:gd name="T28" fmla="*/ 54 w 117"/>
                  <a:gd name="T29" fmla="*/ 36 h 50"/>
                  <a:gd name="T30" fmla="*/ 30 w 117"/>
                  <a:gd name="T31" fmla="*/ 28 h 50"/>
                  <a:gd name="T32" fmla="*/ 1 w 117"/>
                  <a:gd name="T33" fmla="*/ 17 h 50"/>
                  <a:gd name="T34" fmla="*/ 0 w 117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0">
                    <a:moveTo>
                      <a:pt x="0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8" y="26"/>
                    </a:lnTo>
                    <a:lnTo>
                      <a:pt x="77" y="35"/>
                    </a:lnTo>
                    <a:lnTo>
                      <a:pt x="97" y="43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0" y="50"/>
                    </a:lnTo>
                    <a:lnTo>
                      <a:pt x="102" y="48"/>
                    </a:lnTo>
                    <a:lnTo>
                      <a:pt x="90" y="46"/>
                    </a:lnTo>
                    <a:lnTo>
                      <a:pt x="74" y="42"/>
                    </a:lnTo>
                    <a:lnTo>
                      <a:pt x="54" y="36"/>
                    </a:lnTo>
                    <a:lnTo>
                      <a:pt x="30" y="28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64">
                <a:extLst>
                  <a:ext uri="{FF2B5EF4-FFF2-40B4-BE49-F238E27FC236}">
                    <a16:creationId xmlns:a16="http://schemas.microsoft.com/office/drawing/2014/main" id="{F0340BE0-CA3F-4EC1-84D8-9CB4AB93A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157"/>
                <a:ext cx="57" cy="25"/>
              </a:xfrm>
              <a:custGeom>
                <a:avLst/>
                <a:gdLst>
                  <a:gd name="T0" fmla="*/ 0 w 115"/>
                  <a:gd name="T1" fmla="*/ 0 h 49"/>
                  <a:gd name="T2" fmla="*/ 3 w 115"/>
                  <a:gd name="T3" fmla="*/ 1 h 49"/>
                  <a:gd name="T4" fmla="*/ 12 w 115"/>
                  <a:gd name="T5" fmla="*/ 6 h 49"/>
                  <a:gd name="T6" fmla="*/ 23 w 115"/>
                  <a:gd name="T7" fmla="*/ 11 h 49"/>
                  <a:gd name="T8" fmla="*/ 39 w 115"/>
                  <a:gd name="T9" fmla="*/ 18 h 49"/>
                  <a:gd name="T10" fmla="*/ 56 w 115"/>
                  <a:gd name="T11" fmla="*/ 26 h 49"/>
                  <a:gd name="T12" fmla="*/ 76 w 115"/>
                  <a:gd name="T13" fmla="*/ 34 h 49"/>
                  <a:gd name="T14" fmla="*/ 96 w 115"/>
                  <a:gd name="T15" fmla="*/ 43 h 49"/>
                  <a:gd name="T16" fmla="*/ 115 w 115"/>
                  <a:gd name="T17" fmla="*/ 49 h 49"/>
                  <a:gd name="T18" fmla="*/ 114 w 115"/>
                  <a:gd name="T19" fmla="*/ 49 h 49"/>
                  <a:gd name="T20" fmla="*/ 109 w 115"/>
                  <a:gd name="T21" fmla="*/ 49 h 49"/>
                  <a:gd name="T22" fmla="*/ 100 w 115"/>
                  <a:gd name="T23" fmla="*/ 48 h 49"/>
                  <a:gd name="T24" fmla="*/ 89 w 115"/>
                  <a:gd name="T25" fmla="*/ 46 h 49"/>
                  <a:gd name="T26" fmla="*/ 74 w 115"/>
                  <a:gd name="T27" fmla="*/ 41 h 49"/>
                  <a:gd name="T28" fmla="*/ 53 w 115"/>
                  <a:gd name="T29" fmla="*/ 36 h 49"/>
                  <a:gd name="T30" fmla="*/ 30 w 115"/>
                  <a:gd name="T31" fmla="*/ 28 h 49"/>
                  <a:gd name="T32" fmla="*/ 1 w 115"/>
                  <a:gd name="T33" fmla="*/ 16 h 49"/>
                  <a:gd name="T34" fmla="*/ 0 w 115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49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6" y="26"/>
                    </a:lnTo>
                    <a:lnTo>
                      <a:pt x="76" y="34"/>
                    </a:lnTo>
                    <a:lnTo>
                      <a:pt x="96" y="43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09" y="49"/>
                    </a:lnTo>
                    <a:lnTo>
                      <a:pt x="100" y="48"/>
                    </a:lnTo>
                    <a:lnTo>
                      <a:pt x="89" y="46"/>
                    </a:lnTo>
                    <a:lnTo>
                      <a:pt x="74" y="41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65">
                <a:extLst>
                  <a:ext uri="{FF2B5EF4-FFF2-40B4-BE49-F238E27FC236}">
                    <a16:creationId xmlns:a16="http://schemas.microsoft.com/office/drawing/2014/main" id="{425F6EFD-4FD3-49E6-A834-B86BB426E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1177"/>
                <a:ext cx="58" cy="25"/>
              </a:xfrm>
              <a:custGeom>
                <a:avLst/>
                <a:gdLst>
                  <a:gd name="T0" fmla="*/ 0 w 116"/>
                  <a:gd name="T1" fmla="*/ 0 h 51"/>
                  <a:gd name="T2" fmla="*/ 3 w 116"/>
                  <a:gd name="T3" fmla="*/ 1 h 51"/>
                  <a:gd name="T4" fmla="*/ 11 w 116"/>
                  <a:gd name="T5" fmla="*/ 6 h 51"/>
                  <a:gd name="T6" fmla="*/ 23 w 116"/>
                  <a:gd name="T7" fmla="*/ 12 h 51"/>
                  <a:gd name="T8" fmla="*/ 39 w 116"/>
                  <a:gd name="T9" fmla="*/ 18 h 51"/>
                  <a:gd name="T10" fmla="*/ 57 w 116"/>
                  <a:gd name="T11" fmla="*/ 27 h 51"/>
                  <a:gd name="T12" fmla="*/ 77 w 116"/>
                  <a:gd name="T13" fmla="*/ 36 h 51"/>
                  <a:gd name="T14" fmla="*/ 96 w 116"/>
                  <a:gd name="T15" fmla="*/ 44 h 51"/>
                  <a:gd name="T16" fmla="*/ 116 w 116"/>
                  <a:gd name="T17" fmla="*/ 51 h 51"/>
                  <a:gd name="T18" fmla="*/ 115 w 116"/>
                  <a:gd name="T19" fmla="*/ 51 h 51"/>
                  <a:gd name="T20" fmla="*/ 109 w 116"/>
                  <a:gd name="T21" fmla="*/ 51 h 51"/>
                  <a:gd name="T22" fmla="*/ 101 w 116"/>
                  <a:gd name="T23" fmla="*/ 48 h 51"/>
                  <a:gd name="T24" fmla="*/ 90 w 116"/>
                  <a:gd name="T25" fmla="*/ 46 h 51"/>
                  <a:gd name="T26" fmla="*/ 73 w 116"/>
                  <a:gd name="T27" fmla="*/ 43 h 51"/>
                  <a:gd name="T28" fmla="*/ 54 w 116"/>
                  <a:gd name="T29" fmla="*/ 37 h 51"/>
                  <a:gd name="T30" fmla="*/ 30 w 116"/>
                  <a:gd name="T31" fmla="*/ 29 h 51"/>
                  <a:gd name="T32" fmla="*/ 1 w 116"/>
                  <a:gd name="T33" fmla="*/ 17 h 51"/>
                  <a:gd name="T34" fmla="*/ 0 w 116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1">
                    <a:moveTo>
                      <a:pt x="0" y="0"/>
                    </a:moveTo>
                    <a:lnTo>
                      <a:pt x="3" y="1"/>
                    </a:lnTo>
                    <a:lnTo>
                      <a:pt x="11" y="6"/>
                    </a:lnTo>
                    <a:lnTo>
                      <a:pt x="23" y="12"/>
                    </a:lnTo>
                    <a:lnTo>
                      <a:pt x="39" y="18"/>
                    </a:lnTo>
                    <a:lnTo>
                      <a:pt x="57" y="27"/>
                    </a:lnTo>
                    <a:lnTo>
                      <a:pt x="77" y="36"/>
                    </a:lnTo>
                    <a:lnTo>
                      <a:pt x="96" y="44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09" y="51"/>
                    </a:lnTo>
                    <a:lnTo>
                      <a:pt x="101" y="48"/>
                    </a:lnTo>
                    <a:lnTo>
                      <a:pt x="90" y="46"/>
                    </a:lnTo>
                    <a:lnTo>
                      <a:pt x="73" y="43"/>
                    </a:lnTo>
                    <a:lnTo>
                      <a:pt x="54" y="37"/>
                    </a:lnTo>
                    <a:lnTo>
                      <a:pt x="30" y="29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79">
                <a:extLst>
                  <a:ext uri="{FF2B5EF4-FFF2-40B4-BE49-F238E27FC236}">
                    <a16:creationId xmlns:a16="http://schemas.microsoft.com/office/drawing/2014/main" id="{05B04774-41D6-47F7-9CE0-33CB0BD42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953"/>
                <a:ext cx="1049" cy="751"/>
              </a:xfrm>
              <a:custGeom>
                <a:avLst/>
                <a:gdLst>
                  <a:gd name="T0" fmla="*/ 129 w 2099"/>
                  <a:gd name="T1" fmla="*/ 794 h 1501"/>
                  <a:gd name="T2" fmla="*/ 164 w 2099"/>
                  <a:gd name="T3" fmla="*/ 789 h 1501"/>
                  <a:gd name="T4" fmla="*/ 225 w 2099"/>
                  <a:gd name="T5" fmla="*/ 788 h 1501"/>
                  <a:gd name="T6" fmla="*/ 295 w 2099"/>
                  <a:gd name="T7" fmla="*/ 801 h 1501"/>
                  <a:gd name="T8" fmla="*/ 361 w 2099"/>
                  <a:gd name="T9" fmla="*/ 838 h 1501"/>
                  <a:gd name="T10" fmla="*/ 403 w 2099"/>
                  <a:gd name="T11" fmla="*/ 908 h 1501"/>
                  <a:gd name="T12" fmla="*/ 385 w 2099"/>
                  <a:gd name="T13" fmla="*/ 1044 h 1501"/>
                  <a:gd name="T14" fmla="*/ 307 w 2099"/>
                  <a:gd name="T15" fmla="*/ 1105 h 1501"/>
                  <a:gd name="T16" fmla="*/ 286 w 2099"/>
                  <a:gd name="T17" fmla="*/ 1128 h 1501"/>
                  <a:gd name="T18" fmla="*/ 338 w 2099"/>
                  <a:gd name="T19" fmla="*/ 1280 h 1501"/>
                  <a:gd name="T20" fmla="*/ 389 w 2099"/>
                  <a:gd name="T21" fmla="*/ 1463 h 1501"/>
                  <a:gd name="T22" fmla="*/ 404 w 2099"/>
                  <a:gd name="T23" fmla="*/ 1497 h 1501"/>
                  <a:gd name="T24" fmla="*/ 457 w 2099"/>
                  <a:gd name="T25" fmla="*/ 1472 h 1501"/>
                  <a:gd name="T26" fmla="*/ 550 w 2099"/>
                  <a:gd name="T27" fmla="*/ 1432 h 1501"/>
                  <a:gd name="T28" fmla="*/ 675 w 2099"/>
                  <a:gd name="T29" fmla="*/ 1378 h 1501"/>
                  <a:gd name="T30" fmla="*/ 832 w 2099"/>
                  <a:gd name="T31" fmla="*/ 1313 h 1501"/>
                  <a:gd name="T32" fmla="*/ 1011 w 2099"/>
                  <a:gd name="T33" fmla="*/ 1243 h 1501"/>
                  <a:gd name="T34" fmla="*/ 1211 w 2099"/>
                  <a:gd name="T35" fmla="*/ 1168 h 1501"/>
                  <a:gd name="T36" fmla="*/ 1425 w 2099"/>
                  <a:gd name="T37" fmla="*/ 1093 h 1501"/>
                  <a:gd name="T38" fmla="*/ 1647 w 2099"/>
                  <a:gd name="T39" fmla="*/ 1021 h 1501"/>
                  <a:gd name="T40" fmla="*/ 1873 w 2099"/>
                  <a:gd name="T41" fmla="*/ 955 h 1501"/>
                  <a:gd name="T42" fmla="*/ 2099 w 2099"/>
                  <a:gd name="T43" fmla="*/ 900 h 1501"/>
                  <a:gd name="T44" fmla="*/ 1910 w 2099"/>
                  <a:gd name="T45" fmla="*/ 584 h 1501"/>
                  <a:gd name="T46" fmla="*/ 1870 w 2099"/>
                  <a:gd name="T47" fmla="*/ 595 h 1501"/>
                  <a:gd name="T48" fmla="*/ 1810 w 2099"/>
                  <a:gd name="T49" fmla="*/ 604 h 1501"/>
                  <a:gd name="T50" fmla="*/ 1743 w 2099"/>
                  <a:gd name="T51" fmla="*/ 599 h 1501"/>
                  <a:gd name="T52" fmla="*/ 1685 w 2099"/>
                  <a:gd name="T53" fmla="*/ 570 h 1501"/>
                  <a:gd name="T54" fmla="*/ 1647 w 2099"/>
                  <a:gd name="T55" fmla="*/ 489 h 1501"/>
                  <a:gd name="T56" fmla="*/ 1681 w 2099"/>
                  <a:gd name="T57" fmla="*/ 379 h 1501"/>
                  <a:gd name="T58" fmla="*/ 1737 w 2099"/>
                  <a:gd name="T59" fmla="*/ 324 h 1501"/>
                  <a:gd name="T60" fmla="*/ 1716 w 2099"/>
                  <a:gd name="T61" fmla="*/ 277 h 1501"/>
                  <a:gd name="T62" fmla="*/ 1624 w 2099"/>
                  <a:gd name="T63" fmla="*/ 122 h 1501"/>
                  <a:gd name="T64" fmla="*/ 1567 w 2099"/>
                  <a:gd name="T65" fmla="*/ 0 h 1501"/>
                  <a:gd name="T66" fmla="*/ 1553 w 2099"/>
                  <a:gd name="T67" fmla="*/ 9 h 1501"/>
                  <a:gd name="T68" fmla="*/ 1511 w 2099"/>
                  <a:gd name="T69" fmla="*/ 36 h 1501"/>
                  <a:gd name="T70" fmla="*/ 1442 w 2099"/>
                  <a:gd name="T71" fmla="*/ 76 h 1501"/>
                  <a:gd name="T72" fmla="*/ 1346 w 2099"/>
                  <a:gd name="T73" fmla="*/ 126 h 1501"/>
                  <a:gd name="T74" fmla="*/ 1221 w 2099"/>
                  <a:gd name="T75" fmla="*/ 182 h 1501"/>
                  <a:gd name="T76" fmla="*/ 1069 w 2099"/>
                  <a:gd name="T77" fmla="*/ 241 h 1501"/>
                  <a:gd name="T78" fmla="*/ 889 w 2099"/>
                  <a:gd name="T79" fmla="*/ 298 h 1501"/>
                  <a:gd name="T80" fmla="*/ 683 w 2099"/>
                  <a:gd name="T81" fmla="*/ 353 h 1501"/>
                  <a:gd name="T82" fmla="*/ 449 w 2099"/>
                  <a:gd name="T83" fmla="*/ 399 h 1501"/>
                  <a:gd name="T84" fmla="*/ 189 w 2099"/>
                  <a:gd name="T85" fmla="*/ 433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9" h="1501">
                    <a:moveTo>
                      <a:pt x="0" y="448"/>
                    </a:moveTo>
                    <a:lnTo>
                      <a:pt x="127" y="794"/>
                    </a:lnTo>
                    <a:lnTo>
                      <a:pt x="129" y="794"/>
                    </a:lnTo>
                    <a:lnTo>
                      <a:pt x="137" y="792"/>
                    </a:lnTo>
                    <a:lnTo>
                      <a:pt x="149" y="790"/>
                    </a:lnTo>
                    <a:lnTo>
                      <a:pt x="164" y="789"/>
                    </a:lnTo>
                    <a:lnTo>
                      <a:pt x="182" y="788"/>
                    </a:lnTo>
                    <a:lnTo>
                      <a:pt x="202" y="787"/>
                    </a:lnTo>
                    <a:lnTo>
                      <a:pt x="225" y="788"/>
                    </a:lnTo>
                    <a:lnTo>
                      <a:pt x="248" y="790"/>
                    </a:lnTo>
                    <a:lnTo>
                      <a:pt x="272" y="794"/>
                    </a:lnTo>
                    <a:lnTo>
                      <a:pt x="295" y="801"/>
                    </a:lnTo>
                    <a:lnTo>
                      <a:pt x="319" y="810"/>
                    </a:lnTo>
                    <a:lnTo>
                      <a:pt x="341" y="822"/>
                    </a:lnTo>
                    <a:lnTo>
                      <a:pt x="361" y="838"/>
                    </a:lnTo>
                    <a:lnTo>
                      <a:pt x="378" y="856"/>
                    </a:lnTo>
                    <a:lnTo>
                      <a:pt x="393" y="880"/>
                    </a:lnTo>
                    <a:lnTo>
                      <a:pt x="403" y="908"/>
                    </a:lnTo>
                    <a:lnTo>
                      <a:pt x="411" y="963"/>
                    </a:lnTo>
                    <a:lnTo>
                      <a:pt x="403" y="1008"/>
                    </a:lnTo>
                    <a:lnTo>
                      <a:pt x="385" y="1044"/>
                    </a:lnTo>
                    <a:lnTo>
                      <a:pt x="360" y="1072"/>
                    </a:lnTo>
                    <a:lnTo>
                      <a:pt x="332" y="1091"/>
                    </a:lnTo>
                    <a:lnTo>
                      <a:pt x="307" y="1105"/>
                    </a:lnTo>
                    <a:lnTo>
                      <a:pt x="288" y="1112"/>
                    </a:lnTo>
                    <a:lnTo>
                      <a:pt x="281" y="1114"/>
                    </a:lnTo>
                    <a:lnTo>
                      <a:pt x="286" y="1128"/>
                    </a:lnTo>
                    <a:lnTo>
                      <a:pt x="298" y="1165"/>
                    </a:lnTo>
                    <a:lnTo>
                      <a:pt x="317" y="1218"/>
                    </a:lnTo>
                    <a:lnTo>
                      <a:pt x="338" y="1280"/>
                    </a:lnTo>
                    <a:lnTo>
                      <a:pt x="358" y="1347"/>
                    </a:lnTo>
                    <a:lnTo>
                      <a:pt x="377" y="1410"/>
                    </a:lnTo>
                    <a:lnTo>
                      <a:pt x="389" y="1463"/>
                    </a:lnTo>
                    <a:lnTo>
                      <a:pt x="394" y="1501"/>
                    </a:lnTo>
                    <a:lnTo>
                      <a:pt x="396" y="1500"/>
                    </a:lnTo>
                    <a:lnTo>
                      <a:pt x="404" y="1497"/>
                    </a:lnTo>
                    <a:lnTo>
                      <a:pt x="417" y="1491"/>
                    </a:lnTo>
                    <a:lnTo>
                      <a:pt x="434" y="1483"/>
                    </a:lnTo>
                    <a:lnTo>
                      <a:pt x="457" y="1472"/>
                    </a:lnTo>
                    <a:lnTo>
                      <a:pt x="484" y="1461"/>
                    </a:lnTo>
                    <a:lnTo>
                      <a:pt x="514" y="1447"/>
                    </a:lnTo>
                    <a:lnTo>
                      <a:pt x="550" y="1432"/>
                    </a:lnTo>
                    <a:lnTo>
                      <a:pt x="588" y="1416"/>
                    </a:lnTo>
                    <a:lnTo>
                      <a:pt x="630" y="1398"/>
                    </a:lnTo>
                    <a:lnTo>
                      <a:pt x="675" y="1378"/>
                    </a:lnTo>
                    <a:lnTo>
                      <a:pt x="725" y="1357"/>
                    </a:lnTo>
                    <a:lnTo>
                      <a:pt x="777" y="1337"/>
                    </a:lnTo>
                    <a:lnTo>
                      <a:pt x="832" y="1313"/>
                    </a:lnTo>
                    <a:lnTo>
                      <a:pt x="889" y="1290"/>
                    </a:lnTo>
                    <a:lnTo>
                      <a:pt x="949" y="1267"/>
                    </a:lnTo>
                    <a:lnTo>
                      <a:pt x="1011" y="1243"/>
                    </a:lnTo>
                    <a:lnTo>
                      <a:pt x="1076" y="1218"/>
                    </a:lnTo>
                    <a:lnTo>
                      <a:pt x="1143" y="1194"/>
                    </a:lnTo>
                    <a:lnTo>
                      <a:pt x="1211" y="1168"/>
                    </a:lnTo>
                    <a:lnTo>
                      <a:pt x="1281" y="1143"/>
                    </a:lnTo>
                    <a:lnTo>
                      <a:pt x="1352" y="1118"/>
                    </a:lnTo>
                    <a:lnTo>
                      <a:pt x="1425" y="1093"/>
                    </a:lnTo>
                    <a:lnTo>
                      <a:pt x="1499" y="1069"/>
                    </a:lnTo>
                    <a:lnTo>
                      <a:pt x="1572" y="1045"/>
                    </a:lnTo>
                    <a:lnTo>
                      <a:pt x="1647" y="1021"/>
                    </a:lnTo>
                    <a:lnTo>
                      <a:pt x="1722" y="999"/>
                    </a:lnTo>
                    <a:lnTo>
                      <a:pt x="1798" y="977"/>
                    </a:lnTo>
                    <a:lnTo>
                      <a:pt x="1873" y="955"/>
                    </a:lnTo>
                    <a:lnTo>
                      <a:pt x="1949" y="936"/>
                    </a:lnTo>
                    <a:lnTo>
                      <a:pt x="2024" y="917"/>
                    </a:lnTo>
                    <a:lnTo>
                      <a:pt x="2099" y="900"/>
                    </a:lnTo>
                    <a:lnTo>
                      <a:pt x="1919" y="581"/>
                    </a:lnTo>
                    <a:lnTo>
                      <a:pt x="1917" y="582"/>
                    </a:lnTo>
                    <a:lnTo>
                      <a:pt x="1910" y="584"/>
                    </a:lnTo>
                    <a:lnTo>
                      <a:pt x="1900" y="586"/>
                    </a:lnTo>
                    <a:lnTo>
                      <a:pt x="1886" y="591"/>
                    </a:lnTo>
                    <a:lnTo>
                      <a:pt x="1870" y="595"/>
                    </a:lnTo>
                    <a:lnTo>
                      <a:pt x="1851" y="598"/>
                    </a:lnTo>
                    <a:lnTo>
                      <a:pt x="1830" y="601"/>
                    </a:lnTo>
                    <a:lnTo>
                      <a:pt x="1810" y="604"/>
                    </a:lnTo>
                    <a:lnTo>
                      <a:pt x="1787" y="604"/>
                    </a:lnTo>
                    <a:lnTo>
                      <a:pt x="1765" y="603"/>
                    </a:lnTo>
                    <a:lnTo>
                      <a:pt x="1743" y="599"/>
                    </a:lnTo>
                    <a:lnTo>
                      <a:pt x="1722" y="593"/>
                    </a:lnTo>
                    <a:lnTo>
                      <a:pt x="1703" y="584"/>
                    </a:lnTo>
                    <a:lnTo>
                      <a:pt x="1685" y="570"/>
                    </a:lnTo>
                    <a:lnTo>
                      <a:pt x="1670" y="554"/>
                    </a:lnTo>
                    <a:lnTo>
                      <a:pt x="1659" y="533"/>
                    </a:lnTo>
                    <a:lnTo>
                      <a:pt x="1647" y="489"/>
                    </a:lnTo>
                    <a:lnTo>
                      <a:pt x="1650" y="447"/>
                    </a:lnTo>
                    <a:lnTo>
                      <a:pt x="1661" y="410"/>
                    </a:lnTo>
                    <a:lnTo>
                      <a:pt x="1681" y="379"/>
                    </a:lnTo>
                    <a:lnTo>
                      <a:pt x="1703" y="354"/>
                    </a:lnTo>
                    <a:lnTo>
                      <a:pt x="1722" y="335"/>
                    </a:lnTo>
                    <a:lnTo>
                      <a:pt x="1737" y="324"/>
                    </a:lnTo>
                    <a:lnTo>
                      <a:pt x="1743" y="319"/>
                    </a:lnTo>
                    <a:lnTo>
                      <a:pt x="1736" y="308"/>
                    </a:lnTo>
                    <a:lnTo>
                      <a:pt x="1716" y="277"/>
                    </a:lnTo>
                    <a:lnTo>
                      <a:pt x="1689" y="230"/>
                    </a:lnTo>
                    <a:lnTo>
                      <a:pt x="1657" y="177"/>
                    </a:lnTo>
                    <a:lnTo>
                      <a:pt x="1624" y="122"/>
                    </a:lnTo>
                    <a:lnTo>
                      <a:pt x="1597" y="70"/>
                    </a:lnTo>
                    <a:lnTo>
                      <a:pt x="1576" y="28"/>
                    </a:lnTo>
                    <a:lnTo>
                      <a:pt x="1567" y="0"/>
                    </a:lnTo>
                    <a:lnTo>
                      <a:pt x="1566" y="1"/>
                    </a:lnTo>
                    <a:lnTo>
                      <a:pt x="1561" y="5"/>
                    </a:lnTo>
                    <a:lnTo>
                      <a:pt x="1553" y="9"/>
                    </a:lnTo>
                    <a:lnTo>
                      <a:pt x="1543" y="17"/>
                    </a:lnTo>
                    <a:lnTo>
                      <a:pt x="1529" y="25"/>
                    </a:lnTo>
                    <a:lnTo>
                      <a:pt x="1511" y="36"/>
                    </a:lnTo>
                    <a:lnTo>
                      <a:pt x="1491" y="48"/>
                    </a:lnTo>
                    <a:lnTo>
                      <a:pt x="1468" y="61"/>
                    </a:lnTo>
                    <a:lnTo>
                      <a:pt x="1442" y="76"/>
                    </a:lnTo>
                    <a:lnTo>
                      <a:pt x="1412" y="92"/>
                    </a:lnTo>
                    <a:lnTo>
                      <a:pt x="1380" y="108"/>
                    </a:lnTo>
                    <a:lnTo>
                      <a:pt x="1346" y="126"/>
                    </a:lnTo>
                    <a:lnTo>
                      <a:pt x="1306" y="144"/>
                    </a:lnTo>
                    <a:lnTo>
                      <a:pt x="1265" y="162"/>
                    </a:lnTo>
                    <a:lnTo>
                      <a:pt x="1221" y="182"/>
                    </a:lnTo>
                    <a:lnTo>
                      <a:pt x="1173" y="202"/>
                    </a:lnTo>
                    <a:lnTo>
                      <a:pt x="1122" y="221"/>
                    </a:lnTo>
                    <a:lnTo>
                      <a:pt x="1069" y="241"/>
                    </a:lnTo>
                    <a:lnTo>
                      <a:pt x="1013" y="260"/>
                    </a:lnTo>
                    <a:lnTo>
                      <a:pt x="953" y="280"/>
                    </a:lnTo>
                    <a:lnTo>
                      <a:pt x="889" y="298"/>
                    </a:lnTo>
                    <a:lnTo>
                      <a:pt x="824" y="317"/>
                    </a:lnTo>
                    <a:lnTo>
                      <a:pt x="755" y="335"/>
                    </a:lnTo>
                    <a:lnTo>
                      <a:pt x="683" y="353"/>
                    </a:lnTo>
                    <a:lnTo>
                      <a:pt x="608" y="369"/>
                    </a:lnTo>
                    <a:lnTo>
                      <a:pt x="530" y="384"/>
                    </a:lnTo>
                    <a:lnTo>
                      <a:pt x="449" y="399"/>
                    </a:lnTo>
                    <a:lnTo>
                      <a:pt x="365" y="411"/>
                    </a:lnTo>
                    <a:lnTo>
                      <a:pt x="279" y="423"/>
                    </a:lnTo>
                    <a:lnTo>
                      <a:pt x="189" y="433"/>
                    </a:lnTo>
                    <a:lnTo>
                      <a:pt x="96" y="441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80">
                <a:extLst>
                  <a:ext uri="{FF2B5EF4-FFF2-40B4-BE49-F238E27FC236}">
                    <a16:creationId xmlns:a16="http://schemas.microsoft.com/office/drawing/2014/main" id="{929BA970-C785-4C47-A4C7-D76B4FE3B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973"/>
                <a:ext cx="999" cy="711"/>
              </a:xfrm>
              <a:custGeom>
                <a:avLst/>
                <a:gdLst>
                  <a:gd name="T0" fmla="*/ 1971 w 1997"/>
                  <a:gd name="T1" fmla="*/ 805 h 1422"/>
                  <a:gd name="T2" fmla="*/ 1881 w 1997"/>
                  <a:gd name="T3" fmla="*/ 648 h 1422"/>
                  <a:gd name="T4" fmla="*/ 1823 w 1997"/>
                  <a:gd name="T5" fmla="*/ 545 h 1422"/>
                  <a:gd name="T6" fmla="*/ 1805 w 1997"/>
                  <a:gd name="T7" fmla="*/ 548 h 1422"/>
                  <a:gd name="T8" fmla="*/ 1760 w 1997"/>
                  <a:gd name="T9" fmla="*/ 556 h 1422"/>
                  <a:gd name="T10" fmla="*/ 1702 w 1997"/>
                  <a:gd name="T11" fmla="*/ 557 h 1422"/>
                  <a:gd name="T12" fmla="*/ 1643 w 1997"/>
                  <a:gd name="T13" fmla="*/ 544 h 1422"/>
                  <a:gd name="T14" fmla="*/ 1596 w 1997"/>
                  <a:gd name="T15" fmla="*/ 506 h 1422"/>
                  <a:gd name="T16" fmla="*/ 1575 w 1997"/>
                  <a:gd name="T17" fmla="*/ 406 h 1422"/>
                  <a:gd name="T18" fmla="*/ 1620 w 1997"/>
                  <a:gd name="T19" fmla="*/ 316 h 1422"/>
                  <a:gd name="T20" fmla="*/ 1656 w 1997"/>
                  <a:gd name="T21" fmla="*/ 279 h 1422"/>
                  <a:gd name="T22" fmla="*/ 1605 w 1997"/>
                  <a:gd name="T23" fmla="*/ 202 h 1422"/>
                  <a:gd name="T24" fmla="*/ 1519 w 1997"/>
                  <a:gd name="T25" fmla="*/ 61 h 1422"/>
                  <a:gd name="T26" fmla="*/ 1483 w 1997"/>
                  <a:gd name="T27" fmla="*/ 2 h 1422"/>
                  <a:gd name="T28" fmla="*/ 1458 w 1997"/>
                  <a:gd name="T29" fmla="*/ 18 h 1422"/>
                  <a:gd name="T30" fmla="*/ 1406 w 1997"/>
                  <a:gd name="T31" fmla="*/ 49 h 1422"/>
                  <a:gd name="T32" fmla="*/ 1329 w 1997"/>
                  <a:gd name="T33" fmla="*/ 89 h 1422"/>
                  <a:gd name="T34" fmla="*/ 1226 w 1997"/>
                  <a:gd name="T35" fmla="*/ 139 h 1422"/>
                  <a:gd name="T36" fmla="*/ 1099 w 1997"/>
                  <a:gd name="T37" fmla="*/ 192 h 1422"/>
                  <a:gd name="T38" fmla="*/ 945 w 1997"/>
                  <a:gd name="T39" fmla="*/ 247 h 1422"/>
                  <a:gd name="T40" fmla="*/ 768 w 1997"/>
                  <a:gd name="T41" fmla="*/ 299 h 1422"/>
                  <a:gd name="T42" fmla="*/ 566 w 1997"/>
                  <a:gd name="T43" fmla="*/ 347 h 1422"/>
                  <a:gd name="T44" fmla="*/ 339 w 1997"/>
                  <a:gd name="T45" fmla="*/ 386 h 1422"/>
                  <a:gd name="T46" fmla="*/ 88 w 1997"/>
                  <a:gd name="T47" fmla="*/ 415 h 1422"/>
                  <a:gd name="T48" fmla="*/ 18 w 1997"/>
                  <a:gd name="T49" fmla="*/ 470 h 1422"/>
                  <a:gd name="T50" fmla="*/ 78 w 1997"/>
                  <a:gd name="T51" fmla="*/ 637 h 1422"/>
                  <a:gd name="T52" fmla="*/ 117 w 1997"/>
                  <a:gd name="T53" fmla="*/ 743 h 1422"/>
                  <a:gd name="T54" fmla="*/ 137 w 1997"/>
                  <a:gd name="T55" fmla="*/ 743 h 1422"/>
                  <a:gd name="T56" fmla="*/ 185 w 1997"/>
                  <a:gd name="T57" fmla="*/ 742 h 1422"/>
                  <a:gd name="T58" fmla="*/ 248 w 1997"/>
                  <a:gd name="T59" fmla="*/ 752 h 1422"/>
                  <a:gd name="T60" fmla="*/ 311 w 1997"/>
                  <a:gd name="T61" fmla="*/ 779 h 1422"/>
                  <a:gd name="T62" fmla="*/ 357 w 1997"/>
                  <a:gd name="T63" fmla="*/ 833 h 1422"/>
                  <a:gd name="T64" fmla="*/ 368 w 1997"/>
                  <a:gd name="T65" fmla="*/ 952 h 1422"/>
                  <a:gd name="T66" fmla="*/ 306 w 1997"/>
                  <a:gd name="T67" fmla="*/ 1030 h 1422"/>
                  <a:gd name="T68" fmla="*/ 262 w 1997"/>
                  <a:gd name="T69" fmla="*/ 1056 h 1422"/>
                  <a:gd name="T70" fmla="*/ 295 w 1997"/>
                  <a:gd name="T71" fmla="*/ 1156 h 1422"/>
                  <a:gd name="T72" fmla="*/ 348 w 1997"/>
                  <a:gd name="T73" fmla="*/ 1336 h 1422"/>
                  <a:gd name="T74" fmla="*/ 366 w 1997"/>
                  <a:gd name="T75" fmla="*/ 1421 h 1422"/>
                  <a:gd name="T76" fmla="*/ 404 w 1997"/>
                  <a:gd name="T77" fmla="*/ 1404 h 1422"/>
                  <a:gd name="T78" fmla="*/ 482 w 1997"/>
                  <a:gd name="T79" fmla="*/ 1370 h 1422"/>
                  <a:gd name="T80" fmla="*/ 595 w 1997"/>
                  <a:gd name="T81" fmla="*/ 1322 h 1422"/>
                  <a:gd name="T82" fmla="*/ 738 w 1997"/>
                  <a:gd name="T83" fmla="*/ 1263 h 1422"/>
                  <a:gd name="T84" fmla="*/ 906 w 1997"/>
                  <a:gd name="T85" fmla="*/ 1196 h 1422"/>
                  <a:gd name="T86" fmla="*/ 1093 w 1997"/>
                  <a:gd name="T87" fmla="*/ 1125 h 1422"/>
                  <a:gd name="T88" fmla="*/ 1294 w 1997"/>
                  <a:gd name="T89" fmla="*/ 1053 h 1422"/>
                  <a:gd name="T90" fmla="*/ 1504 w 1997"/>
                  <a:gd name="T91" fmla="*/ 984 h 1422"/>
                  <a:gd name="T92" fmla="*/ 1717 w 1997"/>
                  <a:gd name="T93" fmla="*/ 921 h 1422"/>
                  <a:gd name="T94" fmla="*/ 1928 w 1997"/>
                  <a:gd name="T95" fmla="*/ 867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1422">
                    <a:moveTo>
                      <a:pt x="1997" y="851"/>
                    </a:moveTo>
                    <a:lnTo>
                      <a:pt x="1990" y="838"/>
                    </a:lnTo>
                    <a:lnTo>
                      <a:pt x="1971" y="805"/>
                    </a:lnTo>
                    <a:lnTo>
                      <a:pt x="1944" y="757"/>
                    </a:lnTo>
                    <a:lnTo>
                      <a:pt x="1913" y="703"/>
                    </a:lnTo>
                    <a:lnTo>
                      <a:pt x="1881" y="648"/>
                    </a:lnTo>
                    <a:lnTo>
                      <a:pt x="1853" y="598"/>
                    </a:lnTo>
                    <a:lnTo>
                      <a:pt x="1832" y="563"/>
                    </a:lnTo>
                    <a:lnTo>
                      <a:pt x="1823" y="545"/>
                    </a:lnTo>
                    <a:lnTo>
                      <a:pt x="1821" y="545"/>
                    </a:lnTo>
                    <a:lnTo>
                      <a:pt x="1814" y="546"/>
                    </a:lnTo>
                    <a:lnTo>
                      <a:pt x="1805" y="548"/>
                    </a:lnTo>
                    <a:lnTo>
                      <a:pt x="1792" y="551"/>
                    </a:lnTo>
                    <a:lnTo>
                      <a:pt x="1777" y="553"/>
                    </a:lnTo>
                    <a:lnTo>
                      <a:pt x="1760" y="556"/>
                    </a:lnTo>
                    <a:lnTo>
                      <a:pt x="1741" y="557"/>
                    </a:lnTo>
                    <a:lnTo>
                      <a:pt x="1722" y="558"/>
                    </a:lnTo>
                    <a:lnTo>
                      <a:pt x="1702" y="557"/>
                    </a:lnTo>
                    <a:lnTo>
                      <a:pt x="1681" y="555"/>
                    </a:lnTo>
                    <a:lnTo>
                      <a:pt x="1662" y="551"/>
                    </a:lnTo>
                    <a:lnTo>
                      <a:pt x="1643" y="544"/>
                    </a:lnTo>
                    <a:lnTo>
                      <a:pt x="1625" y="535"/>
                    </a:lnTo>
                    <a:lnTo>
                      <a:pt x="1609" y="522"/>
                    </a:lnTo>
                    <a:lnTo>
                      <a:pt x="1596" y="506"/>
                    </a:lnTo>
                    <a:lnTo>
                      <a:pt x="1585" y="487"/>
                    </a:lnTo>
                    <a:lnTo>
                      <a:pt x="1573" y="444"/>
                    </a:lnTo>
                    <a:lnTo>
                      <a:pt x="1575" y="406"/>
                    </a:lnTo>
                    <a:lnTo>
                      <a:pt x="1586" y="371"/>
                    </a:lnTo>
                    <a:lnTo>
                      <a:pt x="1602" y="341"/>
                    </a:lnTo>
                    <a:lnTo>
                      <a:pt x="1620" y="316"/>
                    </a:lnTo>
                    <a:lnTo>
                      <a:pt x="1638" y="298"/>
                    </a:lnTo>
                    <a:lnTo>
                      <a:pt x="1651" y="285"/>
                    </a:lnTo>
                    <a:lnTo>
                      <a:pt x="1656" y="279"/>
                    </a:lnTo>
                    <a:lnTo>
                      <a:pt x="1649" y="269"/>
                    </a:lnTo>
                    <a:lnTo>
                      <a:pt x="1632" y="241"/>
                    </a:lnTo>
                    <a:lnTo>
                      <a:pt x="1605" y="202"/>
                    </a:lnTo>
                    <a:lnTo>
                      <a:pt x="1577" y="155"/>
                    </a:lnTo>
                    <a:lnTo>
                      <a:pt x="1545" y="106"/>
                    </a:lnTo>
                    <a:lnTo>
                      <a:pt x="1519" y="61"/>
                    </a:lnTo>
                    <a:lnTo>
                      <a:pt x="1497" y="23"/>
                    </a:lnTo>
                    <a:lnTo>
                      <a:pt x="1487" y="0"/>
                    </a:lnTo>
                    <a:lnTo>
                      <a:pt x="1483" y="2"/>
                    </a:lnTo>
                    <a:lnTo>
                      <a:pt x="1478" y="6"/>
                    </a:lnTo>
                    <a:lnTo>
                      <a:pt x="1469" y="11"/>
                    </a:lnTo>
                    <a:lnTo>
                      <a:pt x="1458" y="18"/>
                    </a:lnTo>
                    <a:lnTo>
                      <a:pt x="1443" y="27"/>
                    </a:lnTo>
                    <a:lnTo>
                      <a:pt x="1426" y="37"/>
                    </a:lnTo>
                    <a:lnTo>
                      <a:pt x="1406" y="49"/>
                    </a:lnTo>
                    <a:lnTo>
                      <a:pt x="1383" y="61"/>
                    </a:lnTo>
                    <a:lnTo>
                      <a:pt x="1357" y="74"/>
                    </a:lnTo>
                    <a:lnTo>
                      <a:pt x="1329" y="89"/>
                    </a:lnTo>
                    <a:lnTo>
                      <a:pt x="1297" y="105"/>
                    </a:lnTo>
                    <a:lnTo>
                      <a:pt x="1263" y="121"/>
                    </a:lnTo>
                    <a:lnTo>
                      <a:pt x="1226" y="139"/>
                    </a:lnTo>
                    <a:lnTo>
                      <a:pt x="1186" y="156"/>
                    </a:lnTo>
                    <a:lnTo>
                      <a:pt x="1143" y="173"/>
                    </a:lnTo>
                    <a:lnTo>
                      <a:pt x="1099" y="192"/>
                    </a:lnTo>
                    <a:lnTo>
                      <a:pt x="1050" y="210"/>
                    </a:lnTo>
                    <a:lnTo>
                      <a:pt x="999" y="228"/>
                    </a:lnTo>
                    <a:lnTo>
                      <a:pt x="945" y="247"/>
                    </a:lnTo>
                    <a:lnTo>
                      <a:pt x="889" y="264"/>
                    </a:lnTo>
                    <a:lnTo>
                      <a:pt x="830" y="281"/>
                    </a:lnTo>
                    <a:lnTo>
                      <a:pt x="768" y="299"/>
                    </a:lnTo>
                    <a:lnTo>
                      <a:pt x="703" y="316"/>
                    </a:lnTo>
                    <a:lnTo>
                      <a:pt x="637" y="332"/>
                    </a:lnTo>
                    <a:lnTo>
                      <a:pt x="566" y="347"/>
                    </a:lnTo>
                    <a:lnTo>
                      <a:pt x="494" y="361"/>
                    </a:lnTo>
                    <a:lnTo>
                      <a:pt x="418" y="375"/>
                    </a:lnTo>
                    <a:lnTo>
                      <a:pt x="339" y="386"/>
                    </a:lnTo>
                    <a:lnTo>
                      <a:pt x="259" y="398"/>
                    </a:lnTo>
                    <a:lnTo>
                      <a:pt x="175" y="407"/>
                    </a:lnTo>
                    <a:lnTo>
                      <a:pt x="88" y="415"/>
                    </a:lnTo>
                    <a:lnTo>
                      <a:pt x="0" y="421"/>
                    </a:lnTo>
                    <a:lnTo>
                      <a:pt x="4" y="435"/>
                    </a:lnTo>
                    <a:lnTo>
                      <a:pt x="18" y="470"/>
                    </a:lnTo>
                    <a:lnTo>
                      <a:pt x="35" y="520"/>
                    </a:lnTo>
                    <a:lnTo>
                      <a:pt x="57" y="579"/>
                    </a:lnTo>
                    <a:lnTo>
                      <a:pt x="78" y="637"/>
                    </a:lnTo>
                    <a:lnTo>
                      <a:pt x="98" y="689"/>
                    </a:lnTo>
                    <a:lnTo>
                      <a:pt x="111" y="727"/>
                    </a:lnTo>
                    <a:lnTo>
                      <a:pt x="117" y="743"/>
                    </a:lnTo>
                    <a:lnTo>
                      <a:pt x="119" y="743"/>
                    </a:lnTo>
                    <a:lnTo>
                      <a:pt x="126" y="743"/>
                    </a:lnTo>
                    <a:lnTo>
                      <a:pt x="137" y="743"/>
                    </a:lnTo>
                    <a:lnTo>
                      <a:pt x="151" y="742"/>
                    </a:lnTo>
                    <a:lnTo>
                      <a:pt x="167" y="742"/>
                    </a:lnTo>
                    <a:lnTo>
                      <a:pt x="185" y="742"/>
                    </a:lnTo>
                    <a:lnTo>
                      <a:pt x="206" y="745"/>
                    </a:lnTo>
                    <a:lnTo>
                      <a:pt x="227" y="747"/>
                    </a:lnTo>
                    <a:lnTo>
                      <a:pt x="248" y="752"/>
                    </a:lnTo>
                    <a:lnTo>
                      <a:pt x="269" y="758"/>
                    </a:lnTo>
                    <a:lnTo>
                      <a:pt x="290" y="768"/>
                    </a:lnTo>
                    <a:lnTo>
                      <a:pt x="311" y="779"/>
                    </a:lnTo>
                    <a:lnTo>
                      <a:pt x="328" y="794"/>
                    </a:lnTo>
                    <a:lnTo>
                      <a:pt x="344" y="811"/>
                    </a:lnTo>
                    <a:lnTo>
                      <a:pt x="357" y="833"/>
                    </a:lnTo>
                    <a:lnTo>
                      <a:pt x="367" y="860"/>
                    </a:lnTo>
                    <a:lnTo>
                      <a:pt x="374" y="911"/>
                    </a:lnTo>
                    <a:lnTo>
                      <a:pt x="368" y="952"/>
                    </a:lnTo>
                    <a:lnTo>
                      <a:pt x="352" y="985"/>
                    </a:lnTo>
                    <a:lnTo>
                      <a:pt x="330" y="1011"/>
                    </a:lnTo>
                    <a:lnTo>
                      <a:pt x="306" y="1030"/>
                    </a:lnTo>
                    <a:lnTo>
                      <a:pt x="284" y="1044"/>
                    </a:lnTo>
                    <a:lnTo>
                      <a:pt x="268" y="1052"/>
                    </a:lnTo>
                    <a:lnTo>
                      <a:pt x="262" y="1056"/>
                    </a:lnTo>
                    <a:lnTo>
                      <a:pt x="267" y="1071"/>
                    </a:lnTo>
                    <a:lnTo>
                      <a:pt x="278" y="1105"/>
                    </a:lnTo>
                    <a:lnTo>
                      <a:pt x="295" y="1156"/>
                    </a:lnTo>
                    <a:lnTo>
                      <a:pt x="313" y="1215"/>
                    </a:lnTo>
                    <a:lnTo>
                      <a:pt x="331" y="1277"/>
                    </a:lnTo>
                    <a:lnTo>
                      <a:pt x="348" y="1336"/>
                    </a:lnTo>
                    <a:lnTo>
                      <a:pt x="359" y="1386"/>
                    </a:lnTo>
                    <a:lnTo>
                      <a:pt x="364" y="1422"/>
                    </a:lnTo>
                    <a:lnTo>
                      <a:pt x="366" y="1421"/>
                    </a:lnTo>
                    <a:lnTo>
                      <a:pt x="374" y="1417"/>
                    </a:lnTo>
                    <a:lnTo>
                      <a:pt x="387" y="1412"/>
                    </a:lnTo>
                    <a:lnTo>
                      <a:pt x="404" y="1404"/>
                    </a:lnTo>
                    <a:lnTo>
                      <a:pt x="426" y="1394"/>
                    </a:lnTo>
                    <a:lnTo>
                      <a:pt x="451" y="1383"/>
                    </a:lnTo>
                    <a:lnTo>
                      <a:pt x="482" y="1370"/>
                    </a:lnTo>
                    <a:lnTo>
                      <a:pt x="516" y="1355"/>
                    </a:lnTo>
                    <a:lnTo>
                      <a:pt x="554" y="1339"/>
                    </a:lnTo>
                    <a:lnTo>
                      <a:pt x="595" y="1322"/>
                    </a:lnTo>
                    <a:lnTo>
                      <a:pt x="640" y="1303"/>
                    </a:lnTo>
                    <a:lnTo>
                      <a:pt x="687" y="1283"/>
                    </a:lnTo>
                    <a:lnTo>
                      <a:pt x="738" y="1263"/>
                    </a:lnTo>
                    <a:lnTo>
                      <a:pt x="792" y="1241"/>
                    </a:lnTo>
                    <a:lnTo>
                      <a:pt x="847" y="1219"/>
                    </a:lnTo>
                    <a:lnTo>
                      <a:pt x="906" y="1196"/>
                    </a:lnTo>
                    <a:lnTo>
                      <a:pt x="966" y="1173"/>
                    </a:lnTo>
                    <a:lnTo>
                      <a:pt x="1029" y="1149"/>
                    </a:lnTo>
                    <a:lnTo>
                      <a:pt x="1093" y="1125"/>
                    </a:lnTo>
                    <a:lnTo>
                      <a:pt x="1158" y="1102"/>
                    </a:lnTo>
                    <a:lnTo>
                      <a:pt x="1226" y="1078"/>
                    </a:lnTo>
                    <a:lnTo>
                      <a:pt x="1294" y="1053"/>
                    </a:lnTo>
                    <a:lnTo>
                      <a:pt x="1363" y="1030"/>
                    </a:lnTo>
                    <a:lnTo>
                      <a:pt x="1434" y="1007"/>
                    </a:lnTo>
                    <a:lnTo>
                      <a:pt x="1504" y="984"/>
                    </a:lnTo>
                    <a:lnTo>
                      <a:pt x="1574" y="962"/>
                    </a:lnTo>
                    <a:lnTo>
                      <a:pt x="1646" y="942"/>
                    </a:lnTo>
                    <a:lnTo>
                      <a:pt x="1717" y="921"/>
                    </a:lnTo>
                    <a:lnTo>
                      <a:pt x="1787" y="901"/>
                    </a:lnTo>
                    <a:lnTo>
                      <a:pt x="1858" y="883"/>
                    </a:lnTo>
                    <a:lnTo>
                      <a:pt x="1928" y="867"/>
                    </a:lnTo>
                    <a:lnTo>
                      <a:pt x="1997" y="851"/>
                    </a:lnTo>
                    <a:close/>
                  </a:path>
                </a:pathLst>
              </a:custGeom>
              <a:solidFill>
                <a:srgbClr val="F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81">
                <a:extLst>
                  <a:ext uri="{FF2B5EF4-FFF2-40B4-BE49-F238E27FC236}">
                    <a16:creationId xmlns:a16="http://schemas.microsoft.com/office/drawing/2014/main" id="{D2CBE18F-C1F1-40E8-8390-0D8A9AF3C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993"/>
                <a:ext cx="948" cy="671"/>
              </a:xfrm>
              <a:custGeom>
                <a:avLst/>
                <a:gdLst>
                  <a:gd name="T0" fmla="*/ 1873 w 1897"/>
                  <a:gd name="T1" fmla="*/ 759 h 1342"/>
                  <a:gd name="T2" fmla="*/ 1789 w 1897"/>
                  <a:gd name="T3" fmla="*/ 613 h 1342"/>
                  <a:gd name="T4" fmla="*/ 1730 w 1897"/>
                  <a:gd name="T5" fmla="*/ 510 h 1342"/>
                  <a:gd name="T6" fmla="*/ 1712 w 1897"/>
                  <a:gd name="T7" fmla="*/ 509 h 1342"/>
                  <a:gd name="T8" fmla="*/ 1671 w 1897"/>
                  <a:gd name="T9" fmla="*/ 511 h 1342"/>
                  <a:gd name="T10" fmla="*/ 1618 w 1897"/>
                  <a:gd name="T11" fmla="*/ 509 h 1342"/>
                  <a:gd name="T12" fmla="*/ 1565 w 1897"/>
                  <a:gd name="T13" fmla="*/ 494 h 1342"/>
                  <a:gd name="T14" fmla="*/ 1523 w 1897"/>
                  <a:gd name="T15" fmla="*/ 457 h 1342"/>
                  <a:gd name="T16" fmla="*/ 1502 w 1897"/>
                  <a:gd name="T17" fmla="*/ 364 h 1342"/>
                  <a:gd name="T18" fmla="*/ 1541 w 1897"/>
                  <a:gd name="T19" fmla="*/ 278 h 1342"/>
                  <a:gd name="T20" fmla="*/ 1572 w 1897"/>
                  <a:gd name="T21" fmla="*/ 238 h 1342"/>
                  <a:gd name="T22" fmla="*/ 1526 w 1897"/>
                  <a:gd name="T23" fmla="*/ 171 h 1342"/>
                  <a:gd name="T24" fmla="*/ 1443 w 1897"/>
                  <a:gd name="T25" fmla="*/ 50 h 1342"/>
                  <a:gd name="T26" fmla="*/ 1405 w 1897"/>
                  <a:gd name="T27" fmla="*/ 2 h 1342"/>
                  <a:gd name="T28" fmla="*/ 1375 w 1897"/>
                  <a:gd name="T29" fmla="*/ 18 h 1342"/>
                  <a:gd name="T30" fmla="*/ 1322 w 1897"/>
                  <a:gd name="T31" fmla="*/ 47 h 1342"/>
                  <a:gd name="T32" fmla="*/ 1246 w 1897"/>
                  <a:gd name="T33" fmla="*/ 86 h 1342"/>
                  <a:gd name="T34" fmla="*/ 1147 w 1897"/>
                  <a:gd name="T35" fmla="*/ 131 h 1342"/>
                  <a:gd name="T36" fmla="*/ 1025 w 1897"/>
                  <a:gd name="T37" fmla="*/ 181 h 1342"/>
                  <a:gd name="T38" fmla="*/ 881 w 1897"/>
                  <a:gd name="T39" fmla="*/ 231 h 1342"/>
                  <a:gd name="T40" fmla="*/ 714 w 1897"/>
                  <a:gd name="T41" fmla="*/ 280 h 1342"/>
                  <a:gd name="T42" fmla="*/ 525 w 1897"/>
                  <a:gd name="T43" fmla="*/ 323 h 1342"/>
                  <a:gd name="T44" fmla="*/ 315 w 1897"/>
                  <a:gd name="T45" fmla="*/ 360 h 1342"/>
                  <a:gd name="T46" fmla="*/ 82 w 1897"/>
                  <a:gd name="T47" fmla="*/ 387 h 1342"/>
                  <a:gd name="T48" fmla="*/ 16 w 1897"/>
                  <a:gd name="T49" fmla="*/ 436 h 1342"/>
                  <a:gd name="T50" fmla="*/ 73 w 1897"/>
                  <a:gd name="T51" fmla="*/ 588 h 1342"/>
                  <a:gd name="T52" fmla="*/ 109 w 1897"/>
                  <a:gd name="T53" fmla="*/ 691 h 1342"/>
                  <a:gd name="T54" fmla="*/ 128 w 1897"/>
                  <a:gd name="T55" fmla="*/ 693 h 1342"/>
                  <a:gd name="T56" fmla="*/ 172 w 1897"/>
                  <a:gd name="T57" fmla="*/ 697 h 1342"/>
                  <a:gd name="T58" fmla="*/ 227 w 1897"/>
                  <a:gd name="T59" fmla="*/ 707 h 1342"/>
                  <a:gd name="T60" fmla="*/ 282 w 1897"/>
                  <a:gd name="T61" fmla="*/ 735 h 1342"/>
                  <a:gd name="T62" fmla="*/ 324 w 1897"/>
                  <a:gd name="T63" fmla="*/ 785 h 1342"/>
                  <a:gd name="T64" fmla="*/ 335 w 1897"/>
                  <a:gd name="T65" fmla="*/ 895 h 1342"/>
                  <a:gd name="T66" fmla="*/ 282 w 1897"/>
                  <a:gd name="T67" fmla="*/ 970 h 1342"/>
                  <a:gd name="T68" fmla="*/ 244 w 1897"/>
                  <a:gd name="T69" fmla="*/ 997 h 1342"/>
                  <a:gd name="T70" fmla="*/ 274 w 1897"/>
                  <a:gd name="T71" fmla="*/ 1094 h 1342"/>
                  <a:gd name="T72" fmla="*/ 321 w 1897"/>
                  <a:gd name="T73" fmla="*/ 1260 h 1342"/>
                  <a:gd name="T74" fmla="*/ 338 w 1897"/>
                  <a:gd name="T75" fmla="*/ 1341 h 1342"/>
                  <a:gd name="T76" fmla="*/ 374 w 1897"/>
                  <a:gd name="T77" fmla="*/ 1325 h 1342"/>
                  <a:gd name="T78" fmla="*/ 452 w 1897"/>
                  <a:gd name="T79" fmla="*/ 1291 h 1342"/>
                  <a:gd name="T80" fmla="*/ 562 w 1897"/>
                  <a:gd name="T81" fmla="*/ 1245 h 1342"/>
                  <a:gd name="T82" fmla="*/ 702 w 1897"/>
                  <a:gd name="T83" fmla="*/ 1188 h 1342"/>
                  <a:gd name="T84" fmla="*/ 865 w 1897"/>
                  <a:gd name="T85" fmla="*/ 1124 h 1342"/>
                  <a:gd name="T86" fmla="*/ 1045 w 1897"/>
                  <a:gd name="T87" fmla="*/ 1057 h 1342"/>
                  <a:gd name="T88" fmla="*/ 1238 w 1897"/>
                  <a:gd name="T89" fmla="*/ 989 h 1342"/>
                  <a:gd name="T90" fmla="*/ 1438 w 1897"/>
                  <a:gd name="T91" fmla="*/ 924 h 1342"/>
                  <a:gd name="T92" fmla="*/ 1638 w 1897"/>
                  <a:gd name="T93" fmla="*/ 865 h 1342"/>
                  <a:gd name="T94" fmla="*/ 1834 w 1897"/>
                  <a:gd name="T95" fmla="*/ 814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7" h="1342">
                    <a:moveTo>
                      <a:pt x="1897" y="800"/>
                    </a:moveTo>
                    <a:lnTo>
                      <a:pt x="1890" y="789"/>
                    </a:lnTo>
                    <a:lnTo>
                      <a:pt x="1873" y="759"/>
                    </a:lnTo>
                    <a:lnTo>
                      <a:pt x="1848" y="715"/>
                    </a:lnTo>
                    <a:lnTo>
                      <a:pt x="1819" y="664"/>
                    </a:lnTo>
                    <a:lnTo>
                      <a:pt x="1789" y="613"/>
                    </a:lnTo>
                    <a:lnTo>
                      <a:pt x="1761" y="565"/>
                    </a:lnTo>
                    <a:lnTo>
                      <a:pt x="1741" y="530"/>
                    </a:lnTo>
                    <a:lnTo>
                      <a:pt x="1730" y="510"/>
                    </a:lnTo>
                    <a:lnTo>
                      <a:pt x="1727" y="509"/>
                    </a:lnTo>
                    <a:lnTo>
                      <a:pt x="1721" y="509"/>
                    </a:lnTo>
                    <a:lnTo>
                      <a:pt x="1712" y="509"/>
                    </a:lnTo>
                    <a:lnTo>
                      <a:pt x="1700" y="510"/>
                    </a:lnTo>
                    <a:lnTo>
                      <a:pt x="1686" y="511"/>
                    </a:lnTo>
                    <a:lnTo>
                      <a:pt x="1671" y="511"/>
                    </a:lnTo>
                    <a:lnTo>
                      <a:pt x="1654" y="511"/>
                    </a:lnTo>
                    <a:lnTo>
                      <a:pt x="1637" y="511"/>
                    </a:lnTo>
                    <a:lnTo>
                      <a:pt x="1618" y="509"/>
                    </a:lnTo>
                    <a:lnTo>
                      <a:pt x="1600" y="507"/>
                    </a:lnTo>
                    <a:lnTo>
                      <a:pt x="1583" y="501"/>
                    </a:lnTo>
                    <a:lnTo>
                      <a:pt x="1565" y="494"/>
                    </a:lnTo>
                    <a:lnTo>
                      <a:pt x="1549" y="485"/>
                    </a:lnTo>
                    <a:lnTo>
                      <a:pt x="1534" y="472"/>
                    </a:lnTo>
                    <a:lnTo>
                      <a:pt x="1523" y="457"/>
                    </a:lnTo>
                    <a:lnTo>
                      <a:pt x="1512" y="439"/>
                    </a:lnTo>
                    <a:lnTo>
                      <a:pt x="1502" y="399"/>
                    </a:lnTo>
                    <a:lnTo>
                      <a:pt x="1502" y="364"/>
                    </a:lnTo>
                    <a:lnTo>
                      <a:pt x="1511" y="330"/>
                    </a:lnTo>
                    <a:lnTo>
                      <a:pt x="1525" y="302"/>
                    </a:lnTo>
                    <a:lnTo>
                      <a:pt x="1541" y="278"/>
                    </a:lnTo>
                    <a:lnTo>
                      <a:pt x="1556" y="259"/>
                    </a:lnTo>
                    <a:lnTo>
                      <a:pt x="1568" y="245"/>
                    </a:lnTo>
                    <a:lnTo>
                      <a:pt x="1572" y="238"/>
                    </a:lnTo>
                    <a:lnTo>
                      <a:pt x="1567" y="229"/>
                    </a:lnTo>
                    <a:lnTo>
                      <a:pt x="1549" y="206"/>
                    </a:lnTo>
                    <a:lnTo>
                      <a:pt x="1526" y="171"/>
                    </a:lnTo>
                    <a:lnTo>
                      <a:pt x="1499" y="131"/>
                    </a:lnTo>
                    <a:lnTo>
                      <a:pt x="1470" y="90"/>
                    </a:lnTo>
                    <a:lnTo>
                      <a:pt x="1443" y="50"/>
                    </a:lnTo>
                    <a:lnTo>
                      <a:pt x="1423" y="19"/>
                    </a:lnTo>
                    <a:lnTo>
                      <a:pt x="1410" y="0"/>
                    </a:lnTo>
                    <a:lnTo>
                      <a:pt x="1405" y="2"/>
                    </a:lnTo>
                    <a:lnTo>
                      <a:pt x="1397" y="5"/>
                    </a:lnTo>
                    <a:lnTo>
                      <a:pt x="1388" y="11"/>
                    </a:lnTo>
                    <a:lnTo>
                      <a:pt x="1375" y="18"/>
                    </a:lnTo>
                    <a:lnTo>
                      <a:pt x="1360" y="26"/>
                    </a:lnTo>
                    <a:lnTo>
                      <a:pt x="1342" y="37"/>
                    </a:lnTo>
                    <a:lnTo>
                      <a:pt x="1322" y="47"/>
                    </a:lnTo>
                    <a:lnTo>
                      <a:pt x="1299" y="60"/>
                    </a:lnTo>
                    <a:lnTo>
                      <a:pt x="1274" y="72"/>
                    </a:lnTo>
                    <a:lnTo>
                      <a:pt x="1246" y="86"/>
                    </a:lnTo>
                    <a:lnTo>
                      <a:pt x="1215" y="100"/>
                    </a:lnTo>
                    <a:lnTo>
                      <a:pt x="1182" y="116"/>
                    </a:lnTo>
                    <a:lnTo>
                      <a:pt x="1147" y="131"/>
                    </a:lnTo>
                    <a:lnTo>
                      <a:pt x="1109" y="147"/>
                    </a:lnTo>
                    <a:lnTo>
                      <a:pt x="1068" y="163"/>
                    </a:lnTo>
                    <a:lnTo>
                      <a:pt x="1025" y="181"/>
                    </a:lnTo>
                    <a:lnTo>
                      <a:pt x="979" y="198"/>
                    </a:lnTo>
                    <a:lnTo>
                      <a:pt x="932" y="214"/>
                    </a:lnTo>
                    <a:lnTo>
                      <a:pt x="881" y="231"/>
                    </a:lnTo>
                    <a:lnTo>
                      <a:pt x="828" y="247"/>
                    </a:lnTo>
                    <a:lnTo>
                      <a:pt x="772" y="264"/>
                    </a:lnTo>
                    <a:lnTo>
                      <a:pt x="714" y="280"/>
                    </a:lnTo>
                    <a:lnTo>
                      <a:pt x="653" y="295"/>
                    </a:lnTo>
                    <a:lnTo>
                      <a:pt x="591" y="310"/>
                    </a:lnTo>
                    <a:lnTo>
                      <a:pt x="525" y="323"/>
                    </a:lnTo>
                    <a:lnTo>
                      <a:pt x="457" y="337"/>
                    </a:lnTo>
                    <a:lnTo>
                      <a:pt x="387" y="349"/>
                    </a:lnTo>
                    <a:lnTo>
                      <a:pt x="315" y="360"/>
                    </a:lnTo>
                    <a:lnTo>
                      <a:pt x="240" y="371"/>
                    </a:lnTo>
                    <a:lnTo>
                      <a:pt x="162" y="379"/>
                    </a:lnTo>
                    <a:lnTo>
                      <a:pt x="82" y="387"/>
                    </a:lnTo>
                    <a:lnTo>
                      <a:pt x="0" y="393"/>
                    </a:lnTo>
                    <a:lnTo>
                      <a:pt x="5" y="405"/>
                    </a:lnTo>
                    <a:lnTo>
                      <a:pt x="16" y="436"/>
                    </a:lnTo>
                    <a:lnTo>
                      <a:pt x="33" y="482"/>
                    </a:lnTo>
                    <a:lnTo>
                      <a:pt x="53" y="535"/>
                    </a:lnTo>
                    <a:lnTo>
                      <a:pt x="73" y="588"/>
                    </a:lnTo>
                    <a:lnTo>
                      <a:pt x="90" y="637"/>
                    </a:lnTo>
                    <a:lnTo>
                      <a:pt x="103" y="674"/>
                    </a:lnTo>
                    <a:lnTo>
                      <a:pt x="109" y="691"/>
                    </a:lnTo>
                    <a:lnTo>
                      <a:pt x="112" y="692"/>
                    </a:lnTo>
                    <a:lnTo>
                      <a:pt x="119" y="693"/>
                    </a:lnTo>
                    <a:lnTo>
                      <a:pt x="128" y="693"/>
                    </a:lnTo>
                    <a:lnTo>
                      <a:pt x="141" y="694"/>
                    </a:lnTo>
                    <a:lnTo>
                      <a:pt x="154" y="694"/>
                    </a:lnTo>
                    <a:lnTo>
                      <a:pt x="172" y="697"/>
                    </a:lnTo>
                    <a:lnTo>
                      <a:pt x="189" y="699"/>
                    </a:lnTo>
                    <a:lnTo>
                      <a:pt x="207" y="702"/>
                    </a:lnTo>
                    <a:lnTo>
                      <a:pt x="227" y="707"/>
                    </a:lnTo>
                    <a:lnTo>
                      <a:pt x="247" y="714"/>
                    </a:lnTo>
                    <a:lnTo>
                      <a:pt x="265" y="723"/>
                    </a:lnTo>
                    <a:lnTo>
                      <a:pt x="282" y="735"/>
                    </a:lnTo>
                    <a:lnTo>
                      <a:pt x="298" y="749"/>
                    </a:lnTo>
                    <a:lnTo>
                      <a:pt x="312" y="766"/>
                    </a:lnTo>
                    <a:lnTo>
                      <a:pt x="324" y="785"/>
                    </a:lnTo>
                    <a:lnTo>
                      <a:pt x="333" y="810"/>
                    </a:lnTo>
                    <a:lnTo>
                      <a:pt x="340" y="856"/>
                    </a:lnTo>
                    <a:lnTo>
                      <a:pt x="335" y="895"/>
                    </a:lnTo>
                    <a:lnTo>
                      <a:pt x="321" y="926"/>
                    </a:lnTo>
                    <a:lnTo>
                      <a:pt x="303" y="950"/>
                    </a:lnTo>
                    <a:lnTo>
                      <a:pt x="282" y="970"/>
                    </a:lnTo>
                    <a:lnTo>
                      <a:pt x="263" y="984"/>
                    </a:lnTo>
                    <a:lnTo>
                      <a:pt x="249" y="992"/>
                    </a:lnTo>
                    <a:lnTo>
                      <a:pt x="244" y="997"/>
                    </a:lnTo>
                    <a:lnTo>
                      <a:pt x="249" y="1014"/>
                    </a:lnTo>
                    <a:lnTo>
                      <a:pt x="259" y="1047"/>
                    </a:lnTo>
                    <a:lnTo>
                      <a:pt x="274" y="1094"/>
                    </a:lnTo>
                    <a:lnTo>
                      <a:pt x="291" y="1148"/>
                    </a:lnTo>
                    <a:lnTo>
                      <a:pt x="308" y="1206"/>
                    </a:lnTo>
                    <a:lnTo>
                      <a:pt x="321" y="1260"/>
                    </a:lnTo>
                    <a:lnTo>
                      <a:pt x="332" y="1307"/>
                    </a:lnTo>
                    <a:lnTo>
                      <a:pt x="335" y="1342"/>
                    </a:lnTo>
                    <a:lnTo>
                      <a:pt x="338" y="1341"/>
                    </a:lnTo>
                    <a:lnTo>
                      <a:pt x="346" y="1337"/>
                    </a:lnTo>
                    <a:lnTo>
                      <a:pt x="358" y="1332"/>
                    </a:lnTo>
                    <a:lnTo>
                      <a:pt x="374" y="1325"/>
                    </a:lnTo>
                    <a:lnTo>
                      <a:pt x="396" y="1315"/>
                    </a:lnTo>
                    <a:lnTo>
                      <a:pt x="422" y="1304"/>
                    </a:lnTo>
                    <a:lnTo>
                      <a:pt x="452" y="1291"/>
                    </a:lnTo>
                    <a:lnTo>
                      <a:pt x="485" y="1277"/>
                    </a:lnTo>
                    <a:lnTo>
                      <a:pt x="522" y="1261"/>
                    </a:lnTo>
                    <a:lnTo>
                      <a:pt x="562" y="1245"/>
                    </a:lnTo>
                    <a:lnTo>
                      <a:pt x="606" y="1227"/>
                    </a:lnTo>
                    <a:lnTo>
                      <a:pt x="653" y="1208"/>
                    </a:lnTo>
                    <a:lnTo>
                      <a:pt x="702" y="1188"/>
                    </a:lnTo>
                    <a:lnTo>
                      <a:pt x="755" y="1168"/>
                    </a:lnTo>
                    <a:lnTo>
                      <a:pt x="809" y="1146"/>
                    </a:lnTo>
                    <a:lnTo>
                      <a:pt x="865" y="1124"/>
                    </a:lnTo>
                    <a:lnTo>
                      <a:pt x="923" y="1102"/>
                    </a:lnTo>
                    <a:lnTo>
                      <a:pt x="984" y="1079"/>
                    </a:lnTo>
                    <a:lnTo>
                      <a:pt x="1045" y="1057"/>
                    </a:lnTo>
                    <a:lnTo>
                      <a:pt x="1108" y="1034"/>
                    </a:lnTo>
                    <a:lnTo>
                      <a:pt x="1173" y="1011"/>
                    </a:lnTo>
                    <a:lnTo>
                      <a:pt x="1238" y="989"/>
                    </a:lnTo>
                    <a:lnTo>
                      <a:pt x="1304" y="966"/>
                    </a:lnTo>
                    <a:lnTo>
                      <a:pt x="1371" y="944"/>
                    </a:lnTo>
                    <a:lnTo>
                      <a:pt x="1438" y="924"/>
                    </a:lnTo>
                    <a:lnTo>
                      <a:pt x="1504" y="903"/>
                    </a:lnTo>
                    <a:lnTo>
                      <a:pt x="1571" y="883"/>
                    </a:lnTo>
                    <a:lnTo>
                      <a:pt x="1638" y="865"/>
                    </a:lnTo>
                    <a:lnTo>
                      <a:pt x="1704" y="847"/>
                    </a:lnTo>
                    <a:lnTo>
                      <a:pt x="1769" y="830"/>
                    </a:lnTo>
                    <a:lnTo>
                      <a:pt x="1834" y="814"/>
                    </a:lnTo>
                    <a:lnTo>
                      <a:pt x="1897" y="800"/>
                    </a:lnTo>
                    <a:close/>
                  </a:path>
                </a:pathLst>
              </a:custGeom>
              <a:solidFill>
                <a:srgbClr val="E2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82">
                <a:extLst>
                  <a:ext uri="{FF2B5EF4-FFF2-40B4-BE49-F238E27FC236}">
                    <a16:creationId xmlns:a16="http://schemas.microsoft.com/office/drawing/2014/main" id="{95A521FB-D7CF-489F-9923-F0137379F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" y="1014"/>
                <a:ext cx="898" cy="631"/>
              </a:xfrm>
              <a:custGeom>
                <a:avLst/>
                <a:gdLst>
                  <a:gd name="T0" fmla="*/ 1773 w 1795"/>
                  <a:gd name="T1" fmla="*/ 713 h 1263"/>
                  <a:gd name="T2" fmla="*/ 1694 w 1795"/>
                  <a:gd name="T3" fmla="*/ 580 h 1263"/>
                  <a:gd name="T4" fmla="*/ 1634 w 1795"/>
                  <a:gd name="T5" fmla="*/ 476 h 1263"/>
                  <a:gd name="T6" fmla="*/ 1617 w 1795"/>
                  <a:gd name="T7" fmla="*/ 471 h 1263"/>
                  <a:gd name="T8" fmla="*/ 1580 w 1795"/>
                  <a:gd name="T9" fmla="*/ 469 h 1263"/>
                  <a:gd name="T10" fmla="*/ 1533 w 1795"/>
                  <a:gd name="T11" fmla="*/ 463 h 1263"/>
                  <a:gd name="T12" fmla="*/ 1486 w 1795"/>
                  <a:gd name="T13" fmla="*/ 446 h 1263"/>
                  <a:gd name="T14" fmla="*/ 1447 w 1795"/>
                  <a:gd name="T15" fmla="*/ 409 h 1263"/>
                  <a:gd name="T16" fmla="*/ 1428 w 1795"/>
                  <a:gd name="T17" fmla="*/ 321 h 1263"/>
                  <a:gd name="T18" fmla="*/ 1460 w 1795"/>
                  <a:gd name="T19" fmla="*/ 241 h 1263"/>
                  <a:gd name="T20" fmla="*/ 1486 w 1795"/>
                  <a:gd name="T21" fmla="*/ 198 h 1263"/>
                  <a:gd name="T22" fmla="*/ 1444 w 1795"/>
                  <a:gd name="T23" fmla="*/ 142 h 1263"/>
                  <a:gd name="T24" fmla="*/ 1366 w 1795"/>
                  <a:gd name="T25" fmla="*/ 41 h 1263"/>
                  <a:gd name="T26" fmla="*/ 1324 w 1795"/>
                  <a:gd name="T27" fmla="*/ 2 h 1263"/>
                  <a:gd name="T28" fmla="*/ 1291 w 1795"/>
                  <a:gd name="T29" fmla="*/ 20 h 1263"/>
                  <a:gd name="T30" fmla="*/ 1237 w 1795"/>
                  <a:gd name="T31" fmla="*/ 47 h 1263"/>
                  <a:gd name="T32" fmla="*/ 1162 w 1795"/>
                  <a:gd name="T33" fmla="*/ 83 h 1263"/>
                  <a:gd name="T34" fmla="*/ 1066 w 1795"/>
                  <a:gd name="T35" fmla="*/ 126 h 1263"/>
                  <a:gd name="T36" fmla="*/ 950 w 1795"/>
                  <a:gd name="T37" fmla="*/ 171 h 1263"/>
                  <a:gd name="T38" fmla="*/ 814 w 1795"/>
                  <a:gd name="T39" fmla="*/ 218 h 1263"/>
                  <a:gd name="T40" fmla="*/ 658 w 1795"/>
                  <a:gd name="T41" fmla="*/ 262 h 1263"/>
                  <a:gd name="T42" fmla="*/ 483 w 1795"/>
                  <a:gd name="T43" fmla="*/ 302 h 1263"/>
                  <a:gd name="T44" fmla="*/ 289 w 1795"/>
                  <a:gd name="T45" fmla="*/ 335 h 1263"/>
                  <a:gd name="T46" fmla="*/ 74 w 1795"/>
                  <a:gd name="T47" fmla="*/ 359 h 1263"/>
                  <a:gd name="T48" fmla="*/ 13 w 1795"/>
                  <a:gd name="T49" fmla="*/ 404 h 1263"/>
                  <a:gd name="T50" fmla="*/ 64 w 1795"/>
                  <a:gd name="T51" fmla="*/ 542 h 1263"/>
                  <a:gd name="T52" fmla="*/ 100 w 1795"/>
                  <a:gd name="T53" fmla="*/ 641 h 1263"/>
                  <a:gd name="T54" fmla="*/ 117 w 1795"/>
                  <a:gd name="T55" fmla="*/ 646 h 1263"/>
                  <a:gd name="T56" fmla="*/ 155 w 1795"/>
                  <a:gd name="T57" fmla="*/ 652 h 1263"/>
                  <a:gd name="T58" fmla="*/ 203 w 1795"/>
                  <a:gd name="T59" fmla="*/ 665 h 1263"/>
                  <a:gd name="T60" fmla="*/ 252 w 1795"/>
                  <a:gd name="T61" fmla="*/ 692 h 1263"/>
                  <a:gd name="T62" fmla="*/ 289 w 1795"/>
                  <a:gd name="T63" fmla="*/ 740 h 1263"/>
                  <a:gd name="T64" fmla="*/ 300 w 1795"/>
                  <a:gd name="T65" fmla="*/ 839 h 1263"/>
                  <a:gd name="T66" fmla="*/ 255 w 1795"/>
                  <a:gd name="T67" fmla="*/ 909 h 1263"/>
                  <a:gd name="T68" fmla="*/ 224 w 1795"/>
                  <a:gd name="T69" fmla="*/ 940 h 1263"/>
                  <a:gd name="T70" fmla="*/ 252 w 1795"/>
                  <a:gd name="T71" fmla="*/ 1032 h 1263"/>
                  <a:gd name="T72" fmla="*/ 293 w 1795"/>
                  <a:gd name="T73" fmla="*/ 1186 h 1263"/>
                  <a:gd name="T74" fmla="*/ 307 w 1795"/>
                  <a:gd name="T75" fmla="*/ 1262 h 1263"/>
                  <a:gd name="T76" fmla="*/ 344 w 1795"/>
                  <a:gd name="T77" fmla="*/ 1245 h 1263"/>
                  <a:gd name="T78" fmla="*/ 419 w 1795"/>
                  <a:gd name="T79" fmla="*/ 1214 h 1263"/>
                  <a:gd name="T80" fmla="*/ 527 w 1795"/>
                  <a:gd name="T81" fmla="*/ 1169 h 1263"/>
                  <a:gd name="T82" fmla="*/ 663 w 1795"/>
                  <a:gd name="T83" fmla="*/ 1114 h 1263"/>
                  <a:gd name="T84" fmla="*/ 821 w 1795"/>
                  <a:gd name="T85" fmla="*/ 1053 h 1263"/>
                  <a:gd name="T86" fmla="*/ 995 w 1795"/>
                  <a:gd name="T87" fmla="*/ 989 h 1263"/>
                  <a:gd name="T88" fmla="*/ 1179 w 1795"/>
                  <a:gd name="T89" fmla="*/ 924 h 1263"/>
                  <a:gd name="T90" fmla="*/ 1368 w 1795"/>
                  <a:gd name="T91" fmla="*/ 863 h 1263"/>
                  <a:gd name="T92" fmla="*/ 1556 w 1795"/>
                  <a:gd name="T93" fmla="*/ 809 h 1263"/>
                  <a:gd name="T94" fmla="*/ 1738 w 1795"/>
                  <a:gd name="T95" fmla="*/ 764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95" h="1263">
                    <a:moveTo>
                      <a:pt x="1795" y="751"/>
                    </a:moveTo>
                    <a:lnTo>
                      <a:pt x="1790" y="741"/>
                    </a:lnTo>
                    <a:lnTo>
                      <a:pt x="1773" y="713"/>
                    </a:lnTo>
                    <a:lnTo>
                      <a:pt x="1749" y="674"/>
                    </a:lnTo>
                    <a:lnTo>
                      <a:pt x="1722" y="627"/>
                    </a:lnTo>
                    <a:lnTo>
                      <a:pt x="1694" y="580"/>
                    </a:lnTo>
                    <a:lnTo>
                      <a:pt x="1667" y="535"/>
                    </a:lnTo>
                    <a:lnTo>
                      <a:pt x="1647" y="498"/>
                    </a:lnTo>
                    <a:lnTo>
                      <a:pt x="1634" y="476"/>
                    </a:lnTo>
                    <a:lnTo>
                      <a:pt x="1631" y="474"/>
                    </a:lnTo>
                    <a:lnTo>
                      <a:pt x="1625" y="471"/>
                    </a:lnTo>
                    <a:lnTo>
                      <a:pt x="1617" y="471"/>
                    </a:lnTo>
                    <a:lnTo>
                      <a:pt x="1606" y="470"/>
                    </a:lnTo>
                    <a:lnTo>
                      <a:pt x="1594" y="470"/>
                    </a:lnTo>
                    <a:lnTo>
                      <a:pt x="1580" y="469"/>
                    </a:lnTo>
                    <a:lnTo>
                      <a:pt x="1565" y="468"/>
                    </a:lnTo>
                    <a:lnTo>
                      <a:pt x="1549" y="465"/>
                    </a:lnTo>
                    <a:lnTo>
                      <a:pt x="1533" y="463"/>
                    </a:lnTo>
                    <a:lnTo>
                      <a:pt x="1517" y="459"/>
                    </a:lnTo>
                    <a:lnTo>
                      <a:pt x="1500" y="453"/>
                    </a:lnTo>
                    <a:lnTo>
                      <a:pt x="1486" y="446"/>
                    </a:lnTo>
                    <a:lnTo>
                      <a:pt x="1472" y="436"/>
                    </a:lnTo>
                    <a:lnTo>
                      <a:pt x="1459" y="424"/>
                    </a:lnTo>
                    <a:lnTo>
                      <a:pt x="1447" y="409"/>
                    </a:lnTo>
                    <a:lnTo>
                      <a:pt x="1438" y="392"/>
                    </a:lnTo>
                    <a:lnTo>
                      <a:pt x="1428" y="355"/>
                    </a:lnTo>
                    <a:lnTo>
                      <a:pt x="1428" y="321"/>
                    </a:lnTo>
                    <a:lnTo>
                      <a:pt x="1435" y="291"/>
                    </a:lnTo>
                    <a:lnTo>
                      <a:pt x="1446" y="264"/>
                    </a:lnTo>
                    <a:lnTo>
                      <a:pt x="1460" y="241"/>
                    </a:lnTo>
                    <a:lnTo>
                      <a:pt x="1473" y="221"/>
                    </a:lnTo>
                    <a:lnTo>
                      <a:pt x="1482" y="207"/>
                    </a:lnTo>
                    <a:lnTo>
                      <a:pt x="1486" y="198"/>
                    </a:lnTo>
                    <a:lnTo>
                      <a:pt x="1480" y="190"/>
                    </a:lnTo>
                    <a:lnTo>
                      <a:pt x="1465" y="171"/>
                    </a:lnTo>
                    <a:lnTo>
                      <a:pt x="1444" y="142"/>
                    </a:lnTo>
                    <a:lnTo>
                      <a:pt x="1419" y="108"/>
                    </a:lnTo>
                    <a:lnTo>
                      <a:pt x="1391" y="74"/>
                    </a:lnTo>
                    <a:lnTo>
                      <a:pt x="1366" y="41"/>
                    </a:lnTo>
                    <a:lnTo>
                      <a:pt x="1345" y="15"/>
                    </a:lnTo>
                    <a:lnTo>
                      <a:pt x="1330" y="0"/>
                    </a:lnTo>
                    <a:lnTo>
                      <a:pt x="1324" y="2"/>
                    </a:lnTo>
                    <a:lnTo>
                      <a:pt x="1315" y="7"/>
                    </a:lnTo>
                    <a:lnTo>
                      <a:pt x="1305" y="13"/>
                    </a:lnTo>
                    <a:lnTo>
                      <a:pt x="1291" y="20"/>
                    </a:lnTo>
                    <a:lnTo>
                      <a:pt x="1275" y="28"/>
                    </a:lnTo>
                    <a:lnTo>
                      <a:pt x="1257" y="37"/>
                    </a:lnTo>
                    <a:lnTo>
                      <a:pt x="1237" y="47"/>
                    </a:lnTo>
                    <a:lnTo>
                      <a:pt x="1214" y="59"/>
                    </a:lnTo>
                    <a:lnTo>
                      <a:pt x="1189" y="70"/>
                    </a:lnTo>
                    <a:lnTo>
                      <a:pt x="1162" y="83"/>
                    </a:lnTo>
                    <a:lnTo>
                      <a:pt x="1132" y="97"/>
                    </a:lnTo>
                    <a:lnTo>
                      <a:pt x="1101" y="111"/>
                    </a:lnTo>
                    <a:lnTo>
                      <a:pt x="1066" y="126"/>
                    </a:lnTo>
                    <a:lnTo>
                      <a:pt x="1029" y="141"/>
                    </a:lnTo>
                    <a:lnTo>
                      <a:pt x="991" y="156"/>
                    </a:lnTo>
                    <a:lnTo>
                      <a:pt x="950" y="171"/>
                    </a:lnTo>
                    <a:lnTo>
                      <a:pt x="907" y="187"/>
                    </a:lnTo>
                    <a:lnTo>
                      <a:pt x="862" y="202"/>
                    </a:lnTo>
                    <a:lnTo>
                      <a:pt x="814" y="218"/>
                    </a:lnTo>
                    <a:lnTo>
                      <a:pt x="764" y="233"/>
                    </a:lnTo>
                    <a:lnTo>
                      <a:pt x="713" y="248"/>
                    </a:lnTo>
                    <a:lnTo>
                      <a:pt x="658" y="262"/>
                    </a:lnTo>
                    <a:lnTo>
                      <a:pt x="602" y="275"/>
                    </a:lnTo>
                    <a:lnTo>
                      <a:pt x="544" y="289"/>
                    </a:lnTo>
                    <a:lnTo>
                      <a:pt x="483" y="302"/>
                    </a:lnTo>
                    <a:lnTo>
                      <a:pt x="420" y="315"/>
                    </a:lnTo>
                    <a:lnTo>
                      <a:pt x="356" y="325"/>
                    </a:lnTo>
                    <a:lnTo>
                      <a:pt x="289" y="335"/>
                    </a:lnTo>
                    <a:lnTo>
                      <a:pt x="220" y="344"/>
                    </a:lnTo>
                    <a:lnTo>
                      <a:pt x="148" y="353"/>
                    </a:lnTo>
                    <a:lnTo>
                      <a:pt x="74" y="359"/>
                    </a:lnTo>
                    <a:lnTo>
                      <a:pt x="0" y="365"/>
                    </a:lnTo>
                    <a:lnTo>
                      <a:pt x="3" y="376"/>
                    </a:lnTo>
                    <a:lnTo>
                      <a:pt x="13" y="404"/>
                    </a:lnTo>
                    <a:lnTo>
                      <a:pt x="28" y="445"/>
                    </a:lnTo>
                    <a:lnTo>
                      <a:pt x="47" y="492"/>
                    </a:lnTo>
                    <a:lnTo>
                      <a:pt x="64" y="542"/>
                    </a:lnTo>
                    <a:lnTo>
                      <a:pt x="80" y="586"/>
                    </a:lnTo>
                    <a:lnTo>
                      <a:pt x="93" y="621"/>
                    </a:lnTo>
                    <a:lnTo>
                      <a:pt x="100" y="641"/>
                    </a:lnTo>
                    <a:lnTo>
                      <a:pt x="102" y="643"/>
                    </a:lnTo>
                    <a:lnTo>
                      <a:pt x="108" y="644"/>
                    </a:lnTo>
                    <a:lnTo>
                      <a:pt x="117" y="646"/>
                    </a:lnTo>
                    <a:lnTo>
                      <a:pt x="127" y="648"/>
                    </a:lnTo>
                    <a:lnTo>
                      <a:pt x="140" y="649"/>
                    </a:lnTo>
                    <a:lnTo>
                      <a:pt x="155" y="652"/>
                    </a:lnTo>
                    <a:lnTo>
                      <a:pt x="171" y="654"/>
                    </a:lnTo>
                    <a:lnTo>
                      <a:pt x="187" y="659"/>
                    </a:lnTo>
                    <a:lnTo>
                      <a:pt x="203" y="665"/>
                    </a:lnTo>
                    <a:lnTo>
                      <a:pt x="221" y="672"/>
                    </a:lnTo>
                    <a:lnTo>
                      <a:pt x="237" y="681"/>
                    </a:lnTo>
                    <a:lnTo>
                      <a:pt x="252" y="692"/>
                    </a:lnTo>
                    <a:lnTo>
                      <a:pt x="266" y="705"/>
                    </a:lnTo>
                    <a:lnTo>
                      <a:pt x="278" y="721"/>
                    </a:lnTo>
                    <a:lnTo>
                      <a:pt x="289" y="740"/>
                    </a:lnTo>
                    <a:lnTo>
                      <a:pt x="297" y="762"/>
                    </a:lnTo>
                    <a:lnTo>
                      <a:pt x="304" y="803"/>
                    </a:lnTo>
                    <a:lnTo>
                      <a:pt x="300" y="839"/>
                    </a:lnTo>
                    <a:lnTo>
                      <a:pt x="289" y="868"/>
                    </a:lnTo>
                    <a:lnTo>
                      <a:pt x="273" y="891"/>
                    </a:lnTo>
                    <a:lnTo>
                      <a:pt x="255" y="909"/>
                    </a:lnTo>
                    <a:lnTo>
                      <a:pt x="239" y="923"/>
                    </a:lnTo>
                    <a:lnTo>
                      <a:pt x="228" y="933"/>
                    </a:lnTo>
                    <a:lnTo>
                      <a:pt x="224" y="940"/>
                    </a:lnTo>
                    <a:lnTo>
                      <a:pt x="229" y="957"/>
                    </a:lnTo>
                    <a:lnTo>
                      <a:pt x="238" y="990"/>
                    </a:lnTo>
                    <a:lnTo>
                      <a:pt x="252" y="1032"/>
                    </a:lnTo>
                    <a:lnTo>
                      <a:pt x="267" y="1083"/>
                    </a:lnTo>
                    <a:lnTo>
                      <a:pt x="281" y="1135"/>
                    </a:lnTo>
                    <a:lnTo>
                      <a:pt x="293" y="1186"/>
                    </a:lnTo>
                    <a:lnTo>
                      <a:pt x="301" y="1229"/>
                    </a:lnTo>
                    <a:lnTo>
                      <a:pt x="305" y="1263"/>
                    </a:lnTo>
                    <a:lnTo>
                      <a:pt x="307" y="1262"/>
                    </a:lnTo>
                    <a:lnTo>
                      <a:pt x="315" y="1258"/>
                    </a:lnTo>
                    <a:lnTo>
                      <a:pt x="327" y="1254"/>
                    </a:lnTo>
                    <a:lnTo>
                      <a:pt x="344" y="1245"/>
                    </a:lnTo>
                    <a:lnTo>
                      <a:pt x="365" y="1236"/>
                    </a:lnTo>
                    <a:lnTo>
                      <a:pt x="390" y="1226"/>
                    </a:lnTo>
                    <a:lnTo>
                      <a:pt x="419" y="1214"/>
                    </a:lnTo>
                    <a:lnTo>
                      <a:pt x="452" y="1201"/>
                    </a:lnTo>
                    <a:lnTo>
                      <a:pt x="488" y="1186"/>
                    </a:lnTo>
                    <a:lnTo>
                      <a:pt x="527" y="1169"/>
                    </a:lnTo>
                    <a:lnTo>
                      <a:pt x="570" y="1152"/>
                    </a:lnTo>
                    <a:lnTo>
                      <a:pt x="616" y="1134"/>
                    </a:lnTo>
                    <a:lnTo>
                      <a:pt x="663" y="1114"/>
                    </a:lnTo>
                    <a:lnTo>
                      <a:pt x="714" y="1095"/>
                    </a:lnTo>
                    <a:lnTo>
                      <a:pt x="767" y="1074"/>
                    </a:lnTo>
                    <a:lnTo>
                      <a:pt x="821" y="1053"/>
                    </a:lnTo>
                    <a:lnTo>
                      <a:pt x="877" y="1032"/>
                    </a:lnTo>
                    <a:lnTo>
                      <a:pt x="936" y="1010"/>
                    </a:lnTo>
                    <a:lnTo>
                      <a:pt x="995" y="989"/>
                    </a:lnTo>
                    <a:lnTo>
                      <a:pt x="1056" y="968"/>
                    </a:lnTo>
                    <a:lnTo>
                      <a:pt x="1117" y="946"/>
                    </a:lnTo>
                    <a:lnTo>
                      <a:pt x="1179" y="924"/>
                    </a:lnTo>
                    <a:lnTo>
                      <a:pt x="1241" y="903"/>
                    </a:lnTo>
                    <a:lnTo>
                      <a:pt x="1305" y="884"/>
                    </a:lnTo>
                    <a:lnTo>
                      <a:pt x="1368" y="863"/>
                    </a:lnTo>
                    <a:lnTo>
                      <a:pt x="1431" y="845"/>
                    </a:lnTo>
                    <a:lnTo>
                      <a:pt x="1494" y="826"/>
                    </a:lnTo>
                    <a:lnTo>
                      <a:pt x="1556" y="809"/>
                    </a:lnTo>
                    <a:lnTo>
                      <a:pt x="1618" y="793"/>
                    </a:lnTo>
                    <a:lnTo>
                      <a:pt x="1678" y="778"/>
                    </a:lnTo>
                    <a:lnTo>
                      <a:pt x="1738" y="764"/>
                    </a:lnTo>
                    <a:lnTo>
                      <a:pt x="1795" y="751"/>
                    </a:lnTo>
                    <a:close/>
                  </a:path>
                </a:pathLst>
              </a:custGeom>
              <a:solidFill>
                <a:srgbClr val="D3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83">
                <a:extLst>
                  <a:ext uri="{FF2B5EF4-FFF2-40B4-BE49-F238E27FC236}">
                    <a16:creationId xmlns:a16="http://schemas.microsoft.com/office/drawing/2014/main" id="{4B9B8CA4-1EB9-4FEE-B899-29B0520BD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1034"/>
                <a:ext cx="848" cy="591"/>
              </a:xfrm>
              <a:custGeom>
                <a:avLst/>
                <a:gdLst>
                  <a:gd name="T0" fmla="*/ 1675 w 1696"/>
                  <a:gd name="T1" fmla="*/ 668 h 1183"/>
                  <a:gd name="T2" fmla="*/ 1602 w 1696"/>
                  <a:gd name="T3" fmla="*/ 544 h 1183"/>
                  <a:gd name="T4" fmla="*/ 1541 w 1696"/>
                  <a:gd name="T5" fmla="*/ 441 h 1183"/>
                  <a:gd name="T6" fmla="*/ 1490 w 1696"/>
                  <a:gd name="T7" fmla="*/ 424 h 1183"/>
                  <a:gd name="T8" fmla="*/ 1408 w 1696"/>
                  <a:gd name="T9" fmla="*/ 396 h 1183"/>
                  <a:gd name="T10" fmla="*/ 1357 w 1696"/>
                  <a:gd name="T11" fmla="*/ 310 h 1183"/>
                  <a:gd name="T12" fmla="*/ 1371 w 1696"/>
                  <a:gd name="T13" fmla="*/ 225 h 1183"/>
                  <a:gd name="T14" fmla="*/ 1398 w 1696"/>
                  <a:gd name="T15" fmla="*/ 169 h 1183"/>
                  <a:gd name="T16" fmla="*/ 1383 w 1696"/>
                  <a:gd name="T17" fmla="*/ 135 h 1183"/>
                  <a:gd name="T18" fmla="*/ 1315 w 1696"/>
                  <a:gd name="T19" fmla="*/ 57 h 1183"/>
                  <a:gd name="T20" fmla="*/ 1253 w 1696"/>
                  <a:gd name="T21" fmla="*/ 0 h 1183"/>
                  <a:gd name="T22" fmla="*/ 1223 w 1696"/>
                  <a:gd name="T23" fmla="*/ 14 h 1183"/>
                  <a:gd name="T24" fmla="*/ 1174 w 1696"/>
                  <a:gd name="T25" fmla="*/ 37 h 1183"/>
                  <a:gd name="T26" fmla="*/ 1106 w 1696"/>
                  <a:gd name="T27" fmla="*/ 68 h 1183"/>
                  <a:gd name="T28" fmla="*/ 1019 w 1696"/>
                  <a:gd name="T29" fmla="*/ 105 h 1183"/>
                  <a:gd name="T30" fmla="*/ 916 w 1696"/>
                  <a:gd name="T31" fmla="*/ 146 h 1183"/>
                  <a:gd name="T32" fmla="*/ 794 w 1696"/>
                  <a:gd name="T33" fmla="*/ 188 h 1183"/>
                  <a:gd name="T34" fmla="*/ 654 w 1696"/>
                  <a:gd name="T35" fmla="*/ 229 h 1183"/>
                  <a:gd name="T36" fmla="*/ 499 w 1696"/>
                  <a:gd name="T37" fmla="*/ 267 h 1183"/>
                  <a:gd name="T38" fmla="*/ 325 w 1696"/>
                  <a:gd name="T39" fmla="*/ 300 h 1183"/>
                  <a:gd name="T40" fmla="*/ 136 w 1696"/>
                  <a:gd name="T41" fmla="*/ 325 h 1183"/>
                  <a:gd name="T42" fmla="*/ 3 w 1696"/>
                  <a:gd name="T43" fmla="*/ 346 h 1183"/>
                  <a:gd name="T44" fmla="*/ 41 w 1696"/>
                  <a:gd name="T45" fmla="*/ 449 h 1183"/>
                  <a:gd name="T46" fmla="*/ 85 w 1696"/>
                  <a:gd name="T47" fmla="*/ 567 h 1183"/>
                  <a:gd name="T48" fmla="*/ 117 w 1696"/>
                  <a:gd name="T49" fmla="*/ 600 h 1183"/>
                  <a:gd name="T50" fmla="*/ 197 w 1696"/>
                  <a:gd name="T51" fmla="*/ 628 h 1183"/>
                  <a:gd name="T52" fmla="*/ 264 w 1696"/>
                  <a:gd name="T53" fmla="*/ 713 h 1183"/>
                  <a:gd name="T54" fmla="*/ 258 w 1696"/>
                  <a:gd name="T55" fmla="*/ 808 h 1183"/>
                  <a:gd name="T56" fmla="*/ 219 w 1696"/>
                  <a:gd name="T57" fmla="*/ 862 h 1183"/>
                  <a:gd name="T58" fmla="*/ 212 w 1696"/>
                  <a:gd name="T59" fmla="*/ 900 h 1183"/>
                  <a:gd name="T60" fmla="*/ 244 w 1696"/>
                  <a:gd name="T61" fmla="*/ 1017 h 1183"/>
                  <a:gd name="T62" fmla="*/ 274 w 1696"/>
                  <a:gd name="T63" fmla="*/ 1151 h 1183"/>
                  <a:gd name="T64" fmla="*/ 287 w 1696"/>
                  <a:gd name="T65" fmla="*/ 1178 h 1183"/>
                  <a:gd name="T66" fmla="*/ 335 w 1696"/>
                  <a:gd name="T67" fmla="*/ 1157 h 1183"/>
                  <a:gd name="T68" fmla="*/ 420 w 1696"/>
                  <a:gd name="T69" fmla="*/ 1123 h 1183"/>
                  <a:gd name="T70" fmla="*/ 537 w 1696"/>
                  <a:gd name="T71" fmla="*/ 1075 h 1183"/>
                  <a:gd name="T72" fmla="*/ 676 w 1696"/>
                  <a:gd name="T73" fmla="*/ 1021 h 1183"/>
                  <a:gd name="T74" fmla="*/ 834 w 1696"/>
                  <a:gd name="T75" fmla="*/ 961 h 1183"/>
                  <a:gd name="T76" fmla="*/ 1006 w 1696"/>
                  <a:gd name="T77" fmla="*/ 900 h 1183"/>
                  <a:gd name="T78" fmla="*/ 1183 w 1696"/>
                  <a:gd name="T79" fmla="*/ 840 h 1183"/>
                  <a:gd name="T80" fmla="*/ 1360 w 1696"/>
                  <a:gd name="T81" fmla="*/ 785 h 1183"/>
                  <a:gd name="T82" fmla="*/ 1533 w 1696"/>
                  <a:gd name="T83" fmla="*/ 738 h 1183"/>
                  <a:gd name="T84" fmla="*/ 1696 w 1696"/>
                  <a:gd name="T85" fmla="*/ 701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6" h="1183">
                    <a:moveTo>
                      <a:pt x="1696" y="701"/>
                    </a:moveTo>
                    <a:lnTo>
                      <a:pt x="1690" y="692"/>
                    </a:lnTo>
                    <a:lnTo>
                      <a:pt x="1675" y="668"/>
                    </a:lnTo>
                    <a:lnTo>
                      <a:pt x="1654" y="632"/>
                    </a:lnTo>
                    <a:lnTo>
                      <a:pt x="1629" y="589"/>
                    </a:lnTo>
                    <a:lnTo>
                      <a:pt x="1602" y="544"/>
                    </a:lnTo>
                    <a:lnTo>
                      <a:pt x="1577" y="502"/>
                    </a:lnTo>
                    <a:lnTo>
                      <a:pt x="1555" y="466"/>
                    </a:lnTo>
                    <a:lnTo>
                      <a:pt x="1541" y="441"/>
                    </a:lnTo>
                    <a:lnTo>
                      <a:pt x="1532" y="434"/>
                    </a:lnTo>
                    <a:lnTo>
                      <a:pt x="1515" y="429"/>
                    </a:lnTo>
                    <a:lnTo>
                      <a:pt x="1490" y="424"/>
                    </a:lnTo>
                    <a:lnTo>
                      <a:pt x="1464" y="419"/>
                    </a:lnTo>
                    <a:lnTo>
                      <a:pt x="1435" y="409"/>
                    </a:lnTo>
                    <a:lnTo>
                      <a:pt x="1408" y="396"/>
                    </a:lnTo>
                    <a:lnTo>
                      <a:pt x="1385" y="374"/>
                    </a:lnTo>
                    <a:lnTo>
                      <a:pt x="1366" y="344"/>
                    </a:lnTo>
                    <a:lnTo>
                      <a:pt x="1357" y="310"/>
                    </a:lnTo>
                    <a:lnTo>
                      <a:pt x="1356" y="279"/>
                    </a:lnTo>
                    <a:lnTo>
                      <a:pt x="1361" y="250"/>
                    </a:lnTo>
                    <a:lnTo>
                      <a:pt x="1371" y="225"/>
                    </a:lnTo>
                    <a:lnTo>
                      <a:pt x="1381" y="202"/>
                    </a:lnTo>
                    <a:lnTo>
                      <a:pt x="1391" y="184"/>
                    </a:lnTo>
                    <a:lnTo>
                      <a:pt x="1398" y="169"/>
                    </a:lnTo>
                    <a:lnTo>
                      <a:pt x="1402" y="158"/>
                    </a:lnTo>
                    <a:lnTo>
                      <a:pt x="1397" y="153"/>
                    </a:lnTo>
                    <a:lnTo>
                      <a:pt x="1383" y="135"/>
                    </a:lnTo>
                    <a:lnTo>
                      <a:pt x="1364" y="112"/>
                    </a:lnTo>
                    <a:lnTo>
                      <a:pt x="1341" y="85"/>
                    </a:lnTo>
                    <a:lnTo>
                      <a:pt x="1315" y="57"/>
                    </a:lnTo>
                    <a:lnTo>
                      <a:pt x="1291" y="32"/>
                    </a:lnTo>
                    <a:lnTo>
                      <a:pt x="1269" y="12"/>
                    </a:lnTo>
                    <a:lnTo>
                      <a:pt x="1253" y="0"/>
                    </a:lnTo>
                    <a:lnTo>
                      <a:pt x="1245" y="4"/>
                    </a:lnTo>
                    <a:lnTo>
                      <a:pt x="1235" y="9"/>
                    </a:lnTo>
                    <a:lnTo>
                      <a:pt x="1223" y="14"/>
                    </a:lnTo>
                    <a:lnTo>
                      <a:pt x="1208" y="20"/>
                    </a:lnTo>
                    <a:lnTo>
                      <a:pt x="1192" y="28"/>
                    </a:lnTo>
                    <a:lnTo>
                      <a:pt x="1174" y="37"/>
                    </a:lnTo>
                    <a:lnTo>
                      <a:pt x="1153" y="47"/>
                    </a:lnTo>
                    <a:lnTo>
                      <a:pt x="1131" y="57"/>
                    </a:lnTo>
                    <a:lnTo>
                      <a:pt x="1106" y="68"/>
                    </a:lnTo>
                    <a:lnTo>
                      <a:pt x="1079" y="80"/>
                    </a:lnTo>
                    <a:lnTo>
                      <a:pt x="1050" y="93"/>
                    </a:lnTo>
                    <a:lnTo>
                      <a:pt x="1019" y="105"/>
                    </a:lnTo>
                    <a:lnTo>
                      <a:pt x="987" y="119"/>
                    </a:lnTo>
                    <a:lnTo>
                      <a:pt x="953" y="132"/>
                    </a:lnTo>
                    <a:lnTo>
                      <a:pt x="916" y="146"/>
                    </a:lnTo>
                    <a:lnTo>
                      <a:pt x="878" y="159"/>
                    </a:lnTo>
                    <a:lnTo>
                      <a:pt x="836" y="174"/>
                    </a:lnTo>
                    <a:lnTo>
                      <a:pt x="794" y="188"/>
                    </a:lnTo>
                    <a:lnTo>
                      <a:pt x="750" y="202"/>
                    </a:lnTo>
                    <a:lnTo>
                      <a:pt x="703" y="216"/>
                    </a:lnTo>
                    <a:lnTo>
                      <a:pt x="654" y="229"/>
                    </a:lnTo>
                    <a:lnTo>
                      <a:pt x="605" y="242"/>
                    </a:lnTo>
                    <a:lnTo>
                      <a:pt x="553" y="255"/>
                    </a:lnTo>
                    <a:lnTo>
                      <a:pt x="499" y="267"/>
                    </a:lnTo>
                    <a:lnTo>
                      <a:pt x="442" y="279"/>
                    </a:lnTo>
                    <a:lnTo>
                      <a:pt x="385" y="290"/>
                    </a:lnTo>
                    <a:lnTo>
                      <a:pt x="325" y="300"/>
                    </a:lnTo>
                    <a:lnTo>
                      <a:pt x="264" y="309"/>
                    </a:lnTo>
                    <a:lnTo>
                      <a:pt x="200" y="317"/>
                    </a:lnTo>
                    <a:lnTo>
                      <a:pt x="136" y="325"/>
                    </a:lnTo>
                    <a:lnTo>
                      <a:pt x="69" y="331"/>
                    </a:lnTo>
                    <a:lnTo>
                      <a:pt x="0" y="337"/>
                    </a:lnTo>
                    <a:lnTo>
                      <a:pt x="3" y="346"/>
                    </a:lnTo>
                    <a:lnTo>
                      <a:pt x="13" y="371"/>
                    </a:lnTo>
                    <a:lnTo>
                      <a:pt x="26" y="407"/>
                    </a:lnTo>
                    <a:lnTo>
                      <a:pt x="41" y="449"/>
                    </a:lnTo>
                    <a:lnTo>
                      <a:pt x="58" y="492"/>
                    </a:lnTo>
                    <a:lnTo>
                      <a:pt x="73" y="534"/>
                    </a:lnTo>
                    <a:lnTo>
                      <a:pt x="85" y="567"/>
                    </a:lnTo>
                    <a:lnTo>
                      <a:pt x="92" y="588"/>
                    </a:lnTo>
                    <a:lnTo>
                      <a:pt x="100" y="594"/>
                    </a:lnTo>
                    <a:lnTo>
                      <a:pt x="117" y="600"/>
                    </a:lnTo>
                    <a:lnTo>
                      <a:pt x="140" y="605"/>
                    </a:lnTo>
                    <a:lnTo>
                      <a:pt x="168" y="615"/>
                    </a:lnTo>
                    <a:lnTo>
                      <a:pt x="197" y="628"/>
                    </a:lnTo>
                    <a:lnTo>
                      <a:pt x="225" y="648"/>
                    </a:lnTo>
                    <a:lnTo>
                      <a:pt x="248" y="676"/>
                    </a:lnTo>
                    <a:lnTo>
                      <a:pt x="264" y="713"/>
                    </a:lnTo>
                    <a:lnTo>
                      <a:pt x="269" y="749"/>
                    </a:lnTo>
                    <a:lnTo>
                      <a:pt x="267" y="782"/>
                    </a:lnTo>
                    <a:lnTo>
                      <a:pt x="258" y="808"/>
                    </a:lnTo>
                    <a:lnTo>
                      <a:pt x="245" y="830"/>
                    </a:lnTo>
                    <a:lnTo>
                      <a:pt x="231" y="848"/>
                    </a:lnTo>
                    <a:lnTo>
                      <a:pt x="219" y="862"/>
                    </a:lnTo>
                    <a:lnTo>
                      <a:pt x="210" y="874"/>
                    </a:lnTo>
                    <a:lnTo>
                      <a:pt x="207" y="882"/>
                    </a:lnTo>
                    <a:lnTo>
                      <a:pt x="212" y="900"/>
                    </a:lnTo>
                    <a:lnTo>
                      <a:pt x="220" y="930"/>
                    </a:lnTo>
                    <a:lnTo>
                      <a:pt x="231" y="971"/>
                    </a:lnTo>
                    <a:lnTo>
                      <a:pt x="244" y="1017"/>
                    </a:lnTo>
                    <a:lnTo>
                      <a:pt x="257" y="1064"/>
                    </a:lnTo>
                    <a:lnTo>
                      <a:pt x="267" y="1110"/>
                    </a:lnTo>
                    <a:lnTo>
                      <a:pt x="274" y="1151"/>
                    </a:lnTo>
                    <a:lnTo>
                      <a:pt x="276" y="1183"/>
                    </a:lnTo>
                    <a:lnTo>
                      <a:pt x="279" y="1181"/>
                    </a:lnTo>
                    <a:lnTo>
                      <a:pt x="287" y="1178"/>
                    </a:lnTo>
                    <a:lnTo>
                      <a:pt x="298" y="1173"/>
                    </a:lnTo>
                    <a:lnTo>
                      <a:pt x="314" y="1166"/>
                    </a:lnTo>
                    <a:lnTo>
                      <a:pt x="335" y="1157"/>
                    </a:lnTo>
                    <a:lnTo>
                      <a:pt x="360" y="1147"/>
                    </a:lnTo>
                    <a:lnTo>
                      <a:pt x="389" y="1135"/>
                    </a:lnTo>
                    <a:lnTo>
                      <a:pt x="420" y="1123"/>
                    </a:lnTo>
                    <a:lnTo>
                      <a:pt x="456" y="1108"/>
                    </a:lnTo>
                    <a:lnTo>
                      <a:pt x="495" y="1093"/>
                    </a:lnTo>
                    <a:lnTo>
                      <a:pt x="537" y="1075"/>
                    </a:lnTo>
                    <a:lnTo>
                      <a:pt x="581" y="1058"/>
                    </a:lnTo>
                    <a:lnTo>
                      <a:pt x="628" y="1040"/>
                    </a:lnTo>
                    <a:lnTo>
                      <a:pt x="676" y="1021"/>
                    </a:lnTo>
                    <a:lnTo>
                      <a:pt x="727" y="1002"/>
                    </a:lnTo>
                    <a:lnTo>
                      <a:pt x="780" y="981"/>
                    </a:lnTo>
                    <a:lnTo>
                      <a:pt x="834" y="961"/>
                    </a:lnTo>
                    <a:lnTo>
                      <a:pt x="890" y="941"/>
                    </a:lnTo>
                    <a:lnTo>
                      <a:pt x="947" y="920"/>
                    </a:lnTo>
                    <a:lnTo>
                      <a:pt x="1006" y="900"/>
                    </a:lnTo>
                    <a:lnTo>
                      <a:pt x="1064" y="880"/>
                    </a:lnTo>
                    <a:lnTo>
                      <a:pt x="1123" y="860"/>
                    </a:lnTo>
                    <a:lnTo>
                      <a:pt x="1183" y="840"/>
                    </a:lnTo>
                    <a:lnTo>
                      <a:pt x="1242" y="821"/>
                    </a:lnTo>
                    <a:lnTo>
                      <a:pt x="1302" y="802"/>
                    </a:lnTo>
                    <a:lnTo>
                      <a:pt x="1360" y="785"/>
                    </a:lnTo>
                    <a:lnTo>
                      <a:pt x="1419" y="768"/>
                    </a:lnTo>
                    <a:lnTo>
                      <a:pt x="1477" y="752"/>
                    </a:lnTo>
                    <a:lnTo>
                      <a:pt x="1533" y="738"/>
                    </a:lnTo>
                    <a:lnTo>
                      <a:pt x="1590" y="724"/>
                    </a:lnTo>
                    <a:lnTo>
                      <a:pt x="1643" y="711"/>
                    </a:lnTo>
                    <a:lnTo>
                      <a:pt x="1696" y="701"/>
                    </a:lnTo>
                    <a:close/>
                  </a:path>
                </a:pathLst>
              </a:custGeom>
              <a:solidFill>
                <a:srgbClr val="C4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84">
                <a:extLst>
                  <a:ext uri="{FF2B5EF4-FFF2-40B4-BE49-F238E27FC236}">
                    <a16:creationId xmlns:a16="http://schemas.microsoft.com/office/drawing/2014/main" id="{6407EC1F-67E5-4DEB-94A7-908F2C5C6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1054"/>
                <a:ext cx="798" cy="552"/>
              </a:xfrm>
              <a:custGeom>
                <a:avLst/>
                <a:gdLst>
                  <a:gd name="T0" fmla="*/ 1577 w 1596"/>
                  <a:gd name="T1" fmla="*/ 621 h 1102"/>
                  <a:gd name="T2" fmla="*/ 1508 w 1596"/>
                  <a:gd name="T3" fmla="*/ 510 h 1102"/>
                  <a:gd name="T4" fmla="*/ 1447 w 1596"/>
                  <a:gd name="T5" fmla="*/ 405 h 1102"/>
                  <a:gd name="T6" fmla="*/ 1401 w 1596"/>
                  <a:gd name="T7" fmla="*/ 381 h 1102"/>
                  <a:gd name="T8" fmla="*/ 1330 w 1596"/>
                  <a:gd name="T9" fmla="*/ 345 h 1102"/>
                  <a:gd name="T10" fmla="*/ 1285 w 1596"/>
                  <a:gd name="T11" fmla="*/ 266 h 1102"/>
                  <a:gd name="T12" fmla="*/ 1293 w 1596"/>
                  <a:gd name="T13" fmla="*/ 185 h 1102"/>
                  <a:gd name="T14" fmla="*/ 1314 w 1596"/>
                  <a:gd name="T15" fmla="*/ 130 h 1102"/>
                  <a:gd name="T16" fmla="*/ 1300 w 1596"/>
                  <a:gd name="T17" fmla="*/ 100 h 1102"/>
                  <a:gd name="T18" fmla="*/ 1238 w 1596"/>
                  <a:gd name="T19" fmla="*/ 40 h 1102"/>
                  <a:gd name="T20" fmla="*/ 1174 w 1596"/>
                  <a:gd name="T21" fmla="*/ 0 h 1102"/>
                  <a:gd name="T22" fmla="*/ 1140 w 1596"/>
                  <a:gd name="T23" fmla="*/ 14 h 1102"/>
                  <a:gd name="T24" fmla="*/ 1089 w 1596"/>
                  <a:gd name="T25" fmla="*/ 37 h 1102"/>
                  <a:gd name="T26" fmla="*/ 1022 w 1596"/>
                  <a:gd name="T27" fmla="*/ 65 h 1102"/>
                  <a:gd name="T28" fmla="*/ 939 w 1596"/>
                  <a:gd name="T29" fmla="*/ 100 h 1102"/>
                  <a:gd name="T30" fmla="*/ 840 w 1596"/>
                  <a:gd name="T31" fmla="*/ 137 h 1102"/>
                  <a:gd name="T32" fmla="*/ 726 w 1596"/>
                  <a:gd name="T33" fmla="*/ 175 h 1102"/>
                  <a:gd name="T34" fmla="*/ 597 w 1596"/>
                  <a:gd name="T35" fmla="*/ 212 h 1102"/>
                  <a:gd name="T36" fmla="*/ 453 w 1596"/>
                  <a:gd name="T37" fmla="*/ 246 h 1102"/>
                  <a:gd name="T38" fmla="*/ 295 w 1596"/>
                  <a:gd name="T39" fmla="*/ 275 h 1102"/>
                  <a:gd name="T40" fmla="*/ 123 w 1596"/>
                  <a:gd name="T41" fmla="*/ 299 h 1102"/>
                  <a:gd name="T42" fmla="*/ 4 w 1596"/>
                  <a:gd name="T43" fmla="*/ 318 h 1102"/>
                  <a:gd name="T44" fmla="*/ 36 w 1596"/>
                  <a:gd name="T45" fmla="*/ 407 h 1102"/>
                  <a:gd name="T46" fmla="*/ 75 w 1596"/>
                  <a:gd name="T47" fmla="*/ 514 h 1102"/>
                  <a:gd name="T48" fmla="*/ 105 w 1596"/>
                  <a:gd name="T49" fmla="*/ 552 h 1102"/>
                  <a:gd name="T50" fmla="*/ 172 w 1596"/>
                  <a:gd name="T51" fmla="*/ 585 h 1102"/>
                  <a:gd name="T52" fmla="*/ 229 w 1596"/>
                  <a:gd name="T53" fmla="*/ 663 h 1102"/>
                  <a:gd name="T54" fmla="*/ 226 w 1596"/>
                  <a:gd name="T55" fmla="*/ 749 h 1102"/>
                  <a:gd name="T56" fmla="*/ 196 w 1596"/>
                  <a:gd name="T57" fmla="*/ 801 h 1102"/>
                  <a:gd name="T58" fmla="*/ 193 w 1596"/>
                  <a:gd name="T59" fmla="*/ 842 h 1102"/>
                  <a:gd name="T60" fmla="*/ 220 w 1596"/>
                  <a:gd name="T61" fmla="*/ 950 h 1102"/>
                  <a:gd name="T62" fmla="*/ 245 w 1596"/>
                  <a:gd name="T63" fmla="*/ 1072 h 1102"/>
                  <a:gd name="T64" fmla="*/ 256 w 1596"/>
                  <a:gd name="T65" fmla="*/ 1098 h 1102"/>
                  <a:gd name="T66" fmla="*/ 306 w 1596"/>
                  <a:gd name="T67" fmla="*/ 1078 h 1102"/>
                  <a:gd name="T68" fmla="*/ 389 w 1596"/>
                  <a:gd name="T69" fmla="*/ 1044 h 1102"/>
                  <a:gd name="T70" fmla="*/ 502 w 1596"/>
                  <a:gd name="T71" fmla="*/ 1000 h 1102"/>
                  <a:gd name="T72" fmla="*/ 637 w 1596"/>
                  <a:gd name="T73" fmla="*/ 947 h 1102"/>
                  <a:gd name="T74" fmla="*/ 791 w 1596"/>
                  <a:gd name="T75" fmla="*/ 890 h 1102"/>
                  <a:gd name="T76" fmla="*/ 954 w 1596"/>
                  <a:gd name="T77" fmla="*/ 832 h 1102"/>
                  <a:gd name="T78" fmla="*/ 1122 w 1596"/>
                  <a:gd name="T79" fmla="*/ 776 h 1102"/>
                  <a:gd name="T80" fmla="*/ 1289 w 1596"/>
                  <a:gd name="T81" fmla="*/ 725 h 1102"/>
                  <a:gd name="T82" fmla="*/ 1450 w 1596"/>
                  <a:gd name="T83" fmla="*/ 682 h 1102"/>
                  <a:gd name="T84" fmla="*/ 1596 w 1596"/>
                  <a:gd name="T85" fmla="*/ 651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6" h="1102">
                    <a:moveTo>
                      <a:pt x="1596" y="651"/>
                    </a:moveTo>
                    <a:lnTo>
                      <a:pt x="1591" y="643"/>
                    </a:lnTo>
                    <a:lnTo>
                      <a:pt x="1577" y="621"/>
                    </a:lnTo>
                    <a:lnTo>
                      <a:pt x="1558" y="590"/>
                    </a:lnTo>
                    <a:lnTo>
                      <a:pt x="1534" y="551"/>
                    </a:lnTo>
                    <a:lnTo>
                      <a:pt x="1508" y="510"/>
                    </a:lnTo>
                    <a:lnTo>
                      <a:pt x="1484" y="470"/>
                    </a:lnTo>
                    <a:lnTo>
                      <a:pt x="1463" y="433"/>
                    </a:lnTo>
                    <a:lnTo>
                      <a:pt x="1447" y="405"/>
                    </a:lnTo>
                    <a:lnTo>
                      <a:pt x="1438" y="396"/>
                    </a:lnTo>
                    <a:lnTo>
                      <a:pt x="1422" y="389"/>
                    </a:lnTo>
                    <a:lnTo>
                      <a:pt x="1401" y="381"/>
                    </a:lnTo>
                    <a:lnTo>
                      <a:pt x="1377" y="373"/>
                    </a:lnTo>
                    <a:lnTo>
                      <a:pt x="1353" y="362"/>
                    </a:lnTo>
                    <a:lnTo>
                      <a:pt x="1330" y="345"/>
                    </a:lnTo>
                    <a:lnTo>
                      <a:pt x="1309" y="325"/>
                    </a:lnTo>
                    <a:lnTo>
                      <a:pt x="1293" y="296"/>
                    </a:lnTo>
                    <a:lnTo>
                      <a:pt x="1285" y="266"/>
                    </a:lnTo>
                    <a:lnTo>
                      <a:pt x="1283" y="237"/>
                    </a:lnTo>
                    <a:lnTo>
                      <a:pt x="1286" y="211"/>
                    </a:lnTo>
                    <a:lnTo>
                      <a:pt x="1293" y="185"/>
                    </a:lnTo>
                    <a:lnTo>
                      <a:pt x="1301" y="165"/>
                    </a:lnTo>
                    <a:lnTo>
                      <a:pt x="1308" y="145"/>
                    </a:lnTo>
                    <a:lnTo>
                      <a:pt x="1314" y="130"/>
                    </a:lnTo>
                    <a:lnTo>
                      <a:pt x="1316" y="117"/>
                    </a:lnTo>
                    <a:lnTo>
                      <a:pt x="1311" y="113"/>
                    </a:lnTo>
                    <a:lnTo>
                      <a:pt x="1300" y="100"/>
                    </a:lnTo>
                    <a:lnTo>
                      <a:pt x="1283" y="82"/>
                    </a:lnTo>
                    <a:lnTo>
                      <a:pt x="1261" y="61"/>
                    </a:lnTo>
                    <a:lnTo>
                      <a:pt x="1238" y="40"/>
                    </a:lnTo>
                    <a:lnTo>
                      <a:pt x="1215" y="21"/>
                    </a:lnTo>
                    <a:lnTo>
                      <a:pt x="1193" y="7"/>
                    </a:lnTo>
                    <a:lnTo>
                      <a:pt x="1174" y="0"/>
                    </a:lnTo>
                    <a:lnTo>
                      <a:pt x="1165" y="3"/>
                    </a:lnTo>
                    <a:lnTo>
                      <a:pt x="1154" y="8"/>
                    </a:lnTo>
                    <a:lnTo>
                      <a:pt x="1140" y="14"/>
                    </a:lnTo>
                    <a:lnTo>
                      <a:pt x="1125" y="21"/>
                    </a:lnTo>
                    <a:lnTo>
                      <a:pt x="1109" y="27"/>
                    </a:lnTo>
                    <a:lnTo>
                      <a:pt x="1089" y="37"/>
                    </a:lnTo>
                    <a:lnTo>
                      <a:pt x="1068" y="46"/>
                    </a:lnTo>
                    <a:lnTo>
                      <a:pt x="1046" y="55"/>
                    </a:lnTo>
                    <a:lnTo>
                      <a:pt x="1022" y="65"/>
                    </a:lnTo>
                    <a:lnTo>
                      <a:pt x="996" y="77"/>
                    </a:lnTo>
                    <a:lnTo>
                      <a:pt x="968" y="87"/>
                    </a:lnTo>
                    <a:lnTo>
                      <a:pt x="939" y="100"/>
                    </a:lnTo>
                    <a:lnTo>
                      <a:pt x="908" y="112"/>
                    </a:lnTo>
                    <a:lnTo>
                      <a:pt x="875" y="124"/>
                    </a:lnTo>
                    <a:lnTo>
                      <a:pt x="840" y="137"/>
                    </a:lnTo>
                    <a:lnTo>
                      <a:pt x="803" y="150"/>
                    </a:lnTo>
                    <a:lnTo>
                      <a:pt x="765" y="162"/>
                    </a:lnTo>
                    <a:lnTo>
                      <a:pt x="726" y="175"/>
                    </a:lnTo>
                    <a:lnTo>
                      <a:pt x="685" y="188"/>
                    </a:lnTo>
                    <a:lnTo>
                      <a:pt x="641" y="199"/>
                    </a:lnTo>
                    <a:lnTo>
                      <a:pt x="597" y="212"/>
                    </a:lnTo>
                    <a:lnTo>
                      <a:pt x="550" y="223"/>
                    </a:lnTo>
                    <a:lnTo>
                      <a:pt x="503" y="235"/>
                    </a:lnTo>
                    <a:lnTo>
                      <a:pt x="453" y="246"/>
                    </a:lnTo>
                    <a:lnTo>
                      <a:pt x="401" y="257"/>
                    </a:lnTo>
                    <a:lnTo>
                      <a:pt x="350" y="266"/>
                    </a:lnTo>
                    <a:lnTo>
                      <a:pt x="295" y="275"/>
                    </a:lnTo>
                    <a:lnTo>
                      <a:pt x="239" y="284"/>
                    </a:lnTo>
                    <a:lnTo>
                      <a:pt x="181" y="292"/>
                    </a:lnTo>
                    <a:lnTo>
                      <a:pt x="123" y="299"/>
                    </a:lnTo>
                    <a:lnTo>
                      <a:pt x="63" y="305"/>
                    </a:lnTo>
                    <a:lnTo>
                      <a:pt x="0" y="310"/>
                    </a:lnTo>
                    <a:lnTo>
                      <a:pt x="4" y="318"/>
                    </a:lnTo>
                    <a:lnTo>
                      <a:pt x="11" y="339"/>
                    </a:lnTo>
                    <a:lnTo>
                      <a:pt x="22" y="370"/>
                    </a:lnTo>
                    <a:lnTo>
                      <a:pt x="36" y="407"/>
                    </a:lnTo>
                    <a:lnTo>
                      <a:pt x="51" y="446"/>
                    </a:lnTo>
                    <a:lnTo>
                      <a:pt x="64" y="483"/>
                    </a:lnTo>
                    <a:lnTo>
                      <a:pt x="75" y="514"/>
                    </a:lnTo>
                    <a:lnTo>
                      <a:pt x="83" y="537"/>
                    </a:lnTo>
                    <a:lnTo>
                      <a:pt x="90" y="545"/>
                    </a:lnTo>
                    <a:lnTo>
                      <a:pt x="105" y="552"/>
                    </a:lnTo>
                    <a:lnTo>
                      <a:pt x="125" y="560"/>
                    </a:lnTo>
                    <a:lnTo>
                      <a:pt x="148" y="570"/>
                    </a:lnTo>
                    <a:lnTo>
                      <a:pt x="172" y="585"/>
                    </a:lnTo>
                    <a:lnTo>
                      <a:pt x="195" y="605"/>
                    </a:lnTo>
                    <a:lnTo>
                      <a:pt x="215" y="630"/>
                    </a:lnTo>
                    <a:lnTo>
                      <a:pt x="229" y="663"/>
                    </a:lnTo>
                    <a:lnTo>
                      <a:pt x="234" y="696"/>
                    </a:lnTo>
                    <a:lnTo>
                      <a:pt x="232" y="725"/>
                    </a:lnTo>
                    <a:lnTo>
                      <a:pt x="226" y="749"/>
                    </a:lnTo>
                    <a:lnTo>
                      <a:pt x="217" y="769"/>
                    </a:lnTo>
                    <a:lnTo>
                      <a:pt x="207" y="787"/>
                    </a:lnTo>
                    <a:lnTo>
                      <a:pt x="196" y="801"/>
                    </a:lnTo>
                    <a:lnTo>
                      <a:pt x="191" y="813"/>
                    </a:lnTo>
                    <a:lnTo>
                      <a:pt x="188" y="822"/>
                    </a:lnTo>
                    <a:lnTo>
                      <a:pt x="193" y="842"/>
                    </a:lnTo>
                    <a:lnTo>
                      <a:pt x="200" y="872"/>
                    </a:lnTo>
                    <a:lnTo>
                      <a:pt x="210" y="909"/>
                    </a:lnTo>
                    <a:lnTo>
                      <a:pt x="220" y="950"/>
                    </a:lnTo>
                    <a:lnTo>
                      <a:pt x="231" y="993"/>
                    </a:lnTo>
                    <a:lnTo>
                      <a:pt x="239" y="1034"/>
                    </a:lnTo>
                    <a:lnTo>
                      <a:pt x="245" y="1072"/>
                    </a:lnTo>
                    <a:lnTo>
                      <a:pt x="247" y="1102"/>
                    </a:lnTo>
                    <a:lnTo>
                      <a:pt x="249" y="1101"/>
                    </a:lnTo>
                    <a:lnTo>
                      <a:pt x="256" y="1098"/>
                    </a:lnTo>
                    <a:lnTo>
                      <a:pt x="269" y="1093"/>
                    </a:lnTo>
                    <a:lnTo>
                      <a:pt x="285" y="1086"/>
                    </a:lnTo>
                    <a:lnTo>
                      <a:pt x="306" y="1078"/>
                    </a:lnTo>
                    <a:lnTo>
                      <a:pt x="330" y="1068"/>
                    </a:lnTo>
                    <a:lnTo>
                      <a:pt x="358" y="1056"/>
                    </a:lnTo>
                    <a:lnTo>
                      <a:pt x="389" y="1044"/>
                    </a:lnTo>
                    <a:lnTo>
                      <a:pt x="423" y="1030"/>
                    </a:lnTo>
                    <a:lnTo>
                      <a:pt x="461" y="1015"/>
                    </a:lnTo>
                    <a:lnTo>
                      <a:pt x="502" y="1000"/>
                    </a:lnTo>
                    <a:lnTo>
                      <a:pt x="544" y="983"/>
                    </a:lnTo>
                    <a:lnTo>
                      <a:pt x="590" y="965"/>
                    </a:lnTo>
                    <a:lnTo>
                      <a:pt x="637" y="947"/>
                    </a:lnTo>
                    <a:lnTo>
                      <a:pt x="687" y="928"/>
                    </a:lnTo>
                    <a:lnTo>
                      <a:pt x="738" y="909"/>
                    </a:lnTo>
                    <a:lnTo>
                      <a:pt x="791" y="890"/>
                    </a:lnTo>
                    <a:lnTo>
                      <a:pt x="844" y="871"/>
                    </a:lnTo>
                    <a:lnTo>
                      <a:pt x="899" y="851"/>
                    </a:lnTo>
                    <a:lnTo>
                      <a:pt x="954" y="832"/>
                    </a:lnTo>
                    <a:lnTo>
                      <a:pt x="1010" y="813"/>
                    </a:lnTo>
                    <a:lnTo>
                      <a:pt x="1066" y="795"/>
                    </a:lnTo>
                    <a:lnTo>
                      <a:pt x="1122" y="776"/>
                    </a:lnTo>
                    <a:lnTo>
                      <a:pt x="1179" y="758"/>
                    </a:lnTo>
                    <a:lnTo>
                      <a:pt x="1234" y="742"/>
                    </a:lnTo>
                    <a:lnTo>
                      <a:pt x="1289" y="725"/>
                    </a:lnTo>
                    <a:lnTo>
                      <a:pt x="1344" y="710"/>
                    </a:lnTo>
                    <a:lnTo>
                      <a:pt x="1398" y="696"/>
                    </a:lnTo>
                    <a:lnTo>
                      <a:pt x="1450" y="682"/>
                    </a:lnTo>
                    <a:lnTo>
                      <a:pt x="1500" y="670"/>
                    </a:lnTo>
                    <a:lnTo>
                      <a:pt x="1549" y="660"/>
                    </a:lnTo>
                    <a:lnTo>
                      <a:pt x="1596" y="651"/>
                    </a:lnTo>
                    <a:close/>
                  </a:path>
                </a:pathLst>
              </a:custGeom>
              <a:solidFill>
                <a:srgbClr val="B7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85">
                <a:extLst>
                  <a:ext uri="{FF2B5EF4-FFF2-40B4-BE49-F238E27FC236}">
                    <a16:creationId xmlns:a16="http://schemas.microsoft.com/office/drawing/2014/main" id="{F7C63DF6-8F5E-4666-B228-08D47C899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1075"/>
                <a:ext cx="748" cy="511"/>
              </a:xfrm>
              <a:custGeom>
                <a:avLst/>
                <a:gdLst>
                  <a:gd name="T0" fmla="*/ 1478 w 1495"/>
                  <a:gd name="T1" fmla="*/ 576 h 1023"/>
                  <a:gd name="T2" fmla="*/ 1414 w 1495"/>
                  <a:gd name="T3" fmla="*/ 476 h 1023"/>
                  <a:gd name="T4" fmla="*/ 1352 w 1495"/>
                  <a:gd name="T5" fmla="*/ 371 h 1023"/>
                  <a:gd name="T6" fmla="*/ 1311 w 1495"/>
                  <a:gd name="T7" fmla="*/ 339 h 1023"/>
                  <a:gd name="T8" fmla="*/ 1251 w 1495"/>
                  <a:gd name="T9" fmla="*/ 296 h 1023"/>
                  <a:gd name="T10" fmla="*/ 1213 w 1495"/>
                  <a:gd name="T11" fmla="*/ 221 h 1023"/>
                  <a:gd name="T12" fmla="*/ 1215 w 1495"/>
                  <a:gd name="T13" fmla="*/ 148 h 1023"/>
                  <a:gd name="T14" fmla="*/ 1230 w 1495"/>
                  <a:gd name="T15" fmla="*/ 91 h 1023"/>
                  <a:gd name="T16" fmla="*/ 1217 w 1495"/>
                  <a:gd name="T17" fmla="*/ 63 h 1023"/>
                  <a:gd name="T18" fmla="*/ 1160 w 1495"/>
                  <a:gd name="T19" fmla="*/ 21 h 1023"/>
                  <a:gd name="T20" fmla="*/ 1096 w 1495"/>
                  <a:gd name="T21" fmla="*/ 0 h 1023"/>
                  <a:gd name="T22" fmla="*/ 1057 w 1495"/>
                  <a:gd name="T23" fmla="*/ 12 h 1023"/>
                  <a:gd name="T24" fmla="*/ 1003 w 1495"/>
                  <a:gd name="T25" fmla="*/ 30 h 1023"/>
                  <a:gd name="T26" fmla="*/ 936 w 1495"/>
                  <a:gd name="T27" fmla="*/ 57 h 1023"/>
                  <a:gd name="T28" fmla="*/ 856 w 1495"/>
                  <a:gd name="T29" fmla="*/ 88 h 1023"/>
                  <a:gd name="T30" fmla="*/ 762 w 1495"/>
                  <a:gd name="T31" fmla="*/ 121 h 1023"/>
                  <a:gd name="T32" fmla="*/ 655 w 1495"/>
                  <a:gd name="T33" fmla="*/ 156 h 1023"/>
                  <a:gd name="T34" fmla="*/ 537 w 1495"/>
                  <a:gd name="T35" fmla="*/ 190 h 1023"/>
                  <a:gd name="T36" fmla="*/ 405 w 1495"/>
                  <a:gd name="T37" fmla="*/ 222 h 1023"/>
                  <a:gd name="T38" fmla="*/ 262 w 1495"/>
                  <a:gd name="T39" fmla="*/ 250 h 1023"/>
                  <a:gd name="T40" fmla="*/ 109 w 1495"/>
                  <a:gd name="T41" fmla="*/ 272 h 1023"/>
                  <a:gd name="T42" fmla="*/ 2 w 1495"/>
                  <a:gd name="T43" fmla="*/ 289 h 1023"/>
                  <a:gd name="T44" fmla="*/ 31 w 1495"/>
                  <a:gd name="T45" fmla="*/ 363 h 1023"/>
                  <a:gd name="T46" fmla="*/ 67 w 1495"/>
                  <a:gd name="T47" fmla="*/ 461 h 1023"/>
                  <a:gd name="T48" fmla="*/ 94 w 1495"/>
                  <a:gd name="T49" fmla="*/ 505 h 1023"/>
                  <a:gd name="T50" fmla="*/ 148 w 1495"/>
                  <a:gd name="T51" fmla="*/ 542 h 1023"/>
                  <a:gd name="T52" fmla="*/ 193 w 1495"/>
                  <a:gd name="T53" fmla="*/ 615 h 1023"/>
                  <a:gd name="T54" fmla="*/ 195 w 1495"/>
                  <a:gd name="T55" fmla="*/ 690 h 1023"/>
                  <a:gd name="T56" fmla="*/ 175 w 1495"/>
                  <a:gd name="T57" fmla="*/ 741 h 1023"/>
                  <a:gd name="T58" fmla="*/ 174 w 1495"/>
                  <a:gd name="T59" fmla="*/ 786 h 1023"/>
                  <a:gd name="T60" fmla="*/ 197 w 1495"/>
                  <a:gd name="T61" fmla="*/ 884 h 1023"/>
                  <a:gd name="T62" fmla="*/ 216 w 1495"/>
                  <a:gd name="T63" fmla="*/ 994 h 1023"/>
                  <a:gd name="T64" fmla="*/ 227 w 1495"/>
                  <a:gd name="T65" fmla="*/ 1020 h 1023"/>
                  <a:gd name="T66" fmla="*/ 275 w 1495"/>
                  <a:gd name="T67" fmla="*/ 1000 h 1023"/>
                  <a:gd name="T68" fmla="*/ 357 w 1495"/>
                  <a:gd name="T69" fmla="*/ 967 h 1023"/>
                  <a:gd name="T70" fmla="*/ 466 w 1495"/>
                  <a:gd name="T71" fmla="*/ 924 h 1023"/>
                  <a:gd name="T72" fmla="*/ 599 w 1495"/>
                  <a:gd name="T73" fmla="*/ 875 h 1023"/>
                  <a:gd name="T74" fmla="*/ 746 w 1495"/>
                  <a:gd name="T75" fmla="*/ 820 h 1023"/>
                  <a:gd name="T76" fmla="*/ 903 w 1495"/>
                  <a:gd name="T77" fmla="*/ 766 h 1023"/>
                  <a:gd name="T78" fmla="*/ 1062 w 1495"/>
                  <a:gd name="T79" fmla="*/ 713 h 1023"/>
                  <a:gd name="T80" fmla="*/ 1219 w 1495"/>
                  <a:gd name="T81" fmla="*/ 666 h 1023"/>
                  <a:gd name="T82" fmla="*/ 1365 w 1495"/>
                  <a:gd name="T83" fmla="*/ 628 h 1023"/>
                  <a:gd name="T84" fmla="*/ 1495 w 1495"/>
                  <a:gd name="T85" fmla="*/ 60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5" h="1023">
                    <a:moveTo>
                      <a:pt x="1495" y="602"/>
                    </a:moveTo>
                    <a:lnTo>
                      <a:pt x="1490" y="595"/>
                    </a:lnTo>
                    <a:lnTo>
                      <a:pt x="1478" y="576"/>
                    </a:lnTo>
                    <a:lnTo>
                      <a:pt x="1460" y="547"/>
                    </a:lnTo>
                    <a:lnTo>
                      <a:pt x="1439" y="514"/>
                    </a:lnTo>
                    <a:lnTo>
                      <a:pt x="1414" y="476"/>
                    </a:lnTo>
                    <a:lnTo>
                      <a:pt x="1391" y="438"/>
                    </a:lnTo>
                    <a:lnTo>
                      <a:pt x="1369" y="402"/>
                    </a:lnTo>
                    <a:lnTo>
                      <a:pt x="1352" y="371"/>
                    </a:lnTo>
                    <a:lnTo>
                      <a:pt x="1343" y="360"/>
                    </a:lnTo>
                    <a:lnTo>
                      <a:pt x="1328" y="349"/>
                    </a:lnTo>
                    <a:lnTo>
                      <a:pt x="1311" y="339"/>
                    </a:lnTo>
                    <a:lnTo>
                      <a:pt x="1291" y="327"/>
                    </a:lnTo>
                    <a:lnTo>
                      <a:pt x="1270" y="314"/>
                    </a:lnTo>
                    <a:lnTo>
                      <a:pt x="1251" y="296"/>
                    </a:lnTo>
                    <a:lnTo>
                      <a:pt x="1234" y="275"/>
                    </a:lnTo>
                    <a:lnTo>
                      <a:pt x="1220" y="249"/>
                    </a:lnTo>
                    <a:lnTo>
                      <a:pt x="1213" y="221"/>
                    </a:lnTo>
                    <a:lnTo>
                      <a:pt x="1209" y="195"/>
                    </a:lnTo>
                    <a:lnTo>
                      <a:pt x="1212" y="171"/>
                    </a:lnTo>
                    <a:lnTo>
                      <a:pt x="1215" y="148"/>
                    </a:lnTo>
                    <a:lnTo>
                      <a:pt x="1221" y="127"/>
                    </a:lnTo>
                    <a:lnTo>
                      <a:pt x="1225" y="107"/>
                    </a:lnTo>
                    <a:lnTo>
                      <a:pt x="1230" y="91"/>
                    </a:lnTo>
                    <a:lnTo>
                      <a:pt x="1231" y="77"/>
                    </a:lnTo>
                    <a:lnTo>
                      <a:pt x="1228" y="74"/>
                    </a:lnTo>
                    <a:lnTo>
                      <a:pt x="1217" y="63"/>
                    </a:lnTo>
                    <a:lnTo>
                      <a:pt x="1201" y="51"/>
                    </a:lnTo>
                    <a:lnTo>
                      <a:pt x="1182" y="35"/>
                    </a:lnTo>
                    <a:lnTo>
                      <a:pt x="1160" y="21"/>
                    </a:lnTo>
                    <a:lnTo>
                      <a:pt x="1138" y="8"/>
                    </a:lnTo>
                    <a:lnTo>
                      <a:pt x="1116" y="1"/>
                    </a:lnTo>
                    <a:lnTo>
                      <a:pt x="1096" y="0"/>
                    </a:lnTo>
                    <a:lnTo>
                      <a:pt x="1085" y="2"/>
                    </a:lnTo>
                    <a:lnTo>
                      <a:pt x="1071" y="6"/>
                    </a:lnTo>
                    <a:lnTo>
                      <a:pt x="1057" y="12"/>
                    </a:lnTo>
                    <a:lnTo>
                      <a:pt x="1041" y="16"/>
                    </a:lnTo>
                    <a:lnTo>
                      <a:pt x="1023" y="23"/>
                    </a:lnTo>
                    <a:lnTo>
                      <a:pt x="1003" y="30"/>
                    </a:lnTo>
                    <a:lnTo>
                      <a:pt x="982" y="38"/>
                    </a:lnTo>
                    <a:lnTo>
                      <a:pt x="961" y="47"/>
                    </a:lnTo>
                    <a:lnTo>
                      <a:pt x="936" y="57"/>
                    </a:lnTo>
                    <a:lnTo>
                      <a:pt x="911" y="66"/>
                    </a:lnTo>
                    <a:lnTo>
                      <a:pt x="883" y="76"/>
                    </a:lnTo>
                    <a:lnTo>
                      <a:pt x="856" y="88"/>
                    </a:lnTo>
                    <a:lnTo>
                      <a:pt x="826" y="98"/>
                    </a:lnTo>
                    <a:lnTo>
                      <a:pt x="795" y="110"/>
                    </a:lnTo>
                    <a:lnTo>
                      <a:pt x="762" y="121"/>
                    </a:lnTo>
                    <a:lnTo>
                      <a:pt x="728" y="133"/>
                    </a:lnTo>
                    <a:lnTo>
                      <a:pt x="692" y="144"/>
                    </a:lnTo>
                    <a:lnTo>
                      <a:pt x="655" y="156"/>
                    </a:lnTo>
                    <a:lnTo>
                      <a:pt x="617" y="167"/>
                    </a:lnTo>
                    <a:lnTo>
                      <a:pt x="578" y="179"/>
                    </a:lnTo>
                    <a:lnTo>
                      <a:pt x="537" y="190"/>
                    </a:lnTo>
                    <a:lnTo>
                      <a:pt x="494" y="202"/>
                    </a:lnTo>
                    <a:lnTo>
                      <a:pt x="450" y="212"/>
                    </a:lnTo>
                    <a:lnTo>
                      <a:pt x="405" y="222"/>
                    </a:lnTo>
                    <a:lnTo>
                      <a:pt x="359" y="232"/>
                    </a:lnTo>
                    <a:lnTo>
                      <a:pt x="312" y="242"/>
                    </a:lnTo>
                    <a:lnTo>
                      <a:pt x="262" y="250"/>
                    </a:lnTo>
                    <a:lnTo>
                      <a:pt x="213" y="258"/>
                    </a:lnTo>
                    <a:lnTo>
                      <a:pt x="161" y="265"/>
                    </a:lnTo>
                    <a:lnTo>
                      <a:pt x="109" y="272"/>
                    </a:lnTo>
                    <a:lnTo>
                      <a:pt x="55" y="278"/>
                    </a:lnTo>
                    <a:lnTo>
                      <a:pt x="0" y="282"/>
                    </a:lnTo>
                    <a:lnTo>
                      <a:pt x="2" y="289"/>
                    </a:lnTo>
                    <a:lnTo>
                      <a:pt x="9" y="307"/>
                    </a:lnTo>
                    <a:lnTo>
                      <a:pt x="19" y="332"/>
                    </a:lnTo>
                    <a:lnTo>
                      <a:pt x="31" y="363"/>
                    </a:lnTo>
                    <a:lnTo>
                      <a:pt x="44" y="398"/>
                    </a:lnTo>
                    <a:lnTo>
                      <a:pt x="56" y="431"/>
                    </a:lnTo>
                    <a:lnTo>
                      <a:pt x="67" y="461"/>
                    </a:lnTo>
                    <a:lnTo>
                      <a:pt x="75" y="485"/>
                    </a:lnTo>
                    <a:lnTo>
                      <a:pt x="82" y="494"/>
                    </a:lnTo>
                    <a:lnTo>
                      <a:pt x="94" y="505"/>
                    </a:lnTo>
                    <a:lnTo>
                      <a:pt x="110" y="515"/>
                    </a:lnTo>
                    <a:lnTo>
                      <a:pt x="129" y="527"/>
                    </a:lnTo>
                    <a:lnTo>
                      <a:pt x="148" y="542"/>
                    </a:lnTo>
                    <a:lnTo>
                      <a:pt x="167" y="561"/>
                    </a:lnTo>
                    <a:lnTo>
                      <a:pt x="182" y="585"/>
                    </a:lnTo>
                    <a:lnTo>
                      <a:pt x="193" y="615"/>
                    </a:lnTo>
                    <a:lnTo>
                      <a:pt x="198" y="643"/>
                    </a:lnTo>
                    <a:lnTo>
                      <a:pt x="198" y="668"/>
                    </a:lnTo>
                    <a:lnTo>
                      <a:pt x="195" y="690"/>
                    </a:lnTo>
                    <a:lnTo>
                      <a:pt x="189" y="710"/>
                    </a:lnTo>
                    <a:lnTo>
                      <a:pt x="182" y="727"/>
                    </a:lnTo>
                    <a:lnTo>
                      <a:pt x="175" y="741"/>
                    </a:lnTo>
                    <a:lnTo>
                      <a:pt x="170" y="754"/>
                    </a:lnTo>
                    <a:lnTo>
                      <a:pt x="170" y="765"/>
                    </a:lnTo>
                    <a:lnTo>
                      <a:pt x="174" y="786"/>
                    </a:lnTo>
                    <a:lnTo>
                      <a:pt x="181" y="814"/>
                    </a:lnTo>
                    <a:lnTo>
                      <a:pt x="188" y="847"/>
                    </a:lnTo>
                    <a:lnTo>
                      <a:pt x="197" y="884"/>
                    </a:lnTo>
                    <a:lnTo>
                      <a:pt x="205" y="923"/>
                    </a:lnTo>
                    <a:lnTo>
                      <a:pt x="212" y="960"/>
                    </a:lnTo>
                    <a:lnTo>
                      <a:pt x="216" y="994"/>
                    </a:lnTo>
                    <a:lnTo>
                      <a:pt x="218" y="1023"/>
                    </a:lnTo>
                    <a:lnTo>
                      <a:pt x="220" y="1022"/>
                    </a:lnTo>
                    <a:lnTo>
                      <a:pt x="227" y="1020"/>
                    </a:lnTo>
                    <a:lnTo>
                      <a:pt x="239" y="1014"/>
                    </a:lnTo>
                    <a:lnTo>
                      <a:pt x="254" y="1008"/>
                    </a:lnTo>
                    <a:lnTo>
                      <a:pt x="275" y="1000"/>
                    </a:lnTo>
                    <a:lnTo>
                      <a:pt x="298" y="990"/>
                    </a:lnTo>
                    <a:lnTo>
                      <a:pt x="326" y="979"/>
                    </a:lnTo>
                    <a:lnTo>
                      <a:pt x="357" y="967"/>
                    </a:lnTo>
                    <a:lnTo>
                      <a:pt x="390" y="954"/>
                    </a:lnTo>
                    <a:lnTo>
                      <a:pt x="427" y="939"/>
                    </a:lnTo>
                    <a:lnTo>
                      <a:pt x="466" y="924"/>
                    </a:lnTo>
                    <a:lnTo>
                      <a:pt x="509" y="908"/>
                    </a:lnTo>
                    <a:lnTo>
                      <a:pt x="553" y="892"/>
                    </a:lnTo>
                    <a:lnTo>
                      <a:pt x="599" y="875"/>
                    </a:lnTo>
                    <a:lnTo>
                      <a:pt x="646" y="856"/>
                    </a:lnTo>
                    <a:lnTo>
                      <a:pt x="696" y="839"/>
                    </a:lnTo>
                    <a:lnTo>
                      <a:pt x="746" y="820"/>
                    </a:lnTo>
                    <a:lnTo>
                      <a:pt x="797" y="802"/>
                    </a:lnTo>
                    <a:lnTo>
                      <a:pt x="850" y="784"/>
                    </a:lnTo>
                    <a:lnTo>
                      <a:pt x="903" y="766"/>
                    </a:lnTo>
                    <a:lnTo>
                      <a:pt x="956" y="748"/>
                    </a:lnTo>
                    <a:lnTo>
                      <a:pt x="1009" y="731"/>
                    </a:lnTo>
                    <a:lnTo>
                      <a:pt x="1062" y="713"/>
                    </a:lnTo>
                    <a:lnTo>
                      <a:pt x="1115" y="697"/>
                    </a:lnTo>
                    <a:lnTo>
                      <a:pt x="1167" y="681"/>
                    </a:lnTo>
                    <a:lnTo>
                      <a:pt x="1219" y="666"/>
                    </a:lnTo>
                    <a:lnTo>
                      <a:pt x="1268" y="652"/>
                    </a:lnTo>
                    <a:lnTo>
                      <a:pt x="1318" y="640"/>
                    </a:lnTo>
                    <a:lnTo>
                      <a:pt x="1365" y="628"/>
                    </a:lnTo>
                    <a:lnTo>
                      <a:pt x="1410" y="618"/>
                    </a:lnTo>
                    <a:lnTo>
                      <a:pt x="1454" y="608"/>
                    </a:lnTo>
                    <a:lnTo>
                      <a:pt x="1495" y="602"/>
                    </a:lnTo>
                    <a:close/>
                  </a:path>
                </a:pathLst>
              </a:custGeom>
              <a:solidFill>
                <a:srgbClr val="A8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86">
                <a:extLst>
                  <a:ext uri="{FF2B5EF4-FFF2-40B4-BE49-F238E27FC236}">
                    <a16:creationId xmlns:a16="http://schemas.microsoft.com/office/drawing/2014/main" id="{93B2A3BF-4DEC-42A6-92E7-70BF764ED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094"/>
                <a:ext cx="697" cy="473"/>
              </a:xfrm>
              <a:custGeom>
                <a:avLst/>
                <a:gdLst>
                  <a:gd name="T0" fmla="*/ 1391 w 1394"/>
                  <a:gd name="T1" fmla="*/ 548 h 945"/>
                  <a:gd name="T2" fmla="*/ 1363 w 1394"/>
                  <a:gd name="T3" fmla="*/ 507 h 945"/>
                  <a:gd name="T4" fmla="*/ 1322 w 1394"/>
                  <a:gd name="T5" fmla="*/ 444 h 945"/>
                  <a:gd name="T6" fmla="*/ 1278 w 1394"/>
                  <a:gd name="T7" fmla="*/ 371 h 945"/>
                  <a:gd name="T8" fmla="*/ 1249 w 1394"/>
                  <a:gd name="T9" fmla="*/ 324 h 945"/>
                  <a:gd name="T10" fmla="*/ 1220 w 1394"/>
                  <a:gd name="T11" fmla="*/ 298 h 945"/>
                  <a:gd name="T12" fmla="*/ 1188 w 1394"/>
                  <a:gd name="T13" fmla="*/ 268 h 945"/>
                  <a:gd name="T14" fmla="*/ 1158 w 1394"/>
                  <a:gd name="T15" fmla="*/ 227 h 945"/>
                  <a:gd name="T16" fmla="*/ 1137 w 1394"/>
                  <a:gd name="T17" fmla="*/ 155 h 945"/>
                  <a:gd name="T18" fmla="*/ 1143 w 1394"/>
                  <a:gd name="T19" fmla="*/ 72 h 945"/>
                  <a:gd name="T20" fmla="*/ 1142 w 1394"/>
                  <a:gd name="T21" fmla="*/ 36 h 945"/>
                  <a:gd name="T22" fmla="*/ 1120 w 1394"/>
                  <a:gd name="T23" fmla="*/ 23 h 945"/>
                  <a:gd name="T24" fmla="*/ 1083 w 1394"/>
                  <a:gd name="T25" fmla="*/ 7 h 945"/>
                  <a:gd name="T26" fmla="*/ 1039 w 1394"/>
                  <a:gd name="T27" fmla="*/ 0 h 945"/>
                  <a:gd name="T28" fmla="*/ 1005 w 1394"/>
                  <a:gd name="T29" fmla="*/ 6 h 945"/>
                  <a:gd name="T30" fmla="*/ 975 w 1394"/>
                  <a:gd name="T31" fmla="*/ 15 h 945"/>
                  <a:gd name="T32" fmla="*/ 939 w 1394"/>
                  <a:gd name="T33" fmla="*/ 28 h 945"/>
                  <a:gd name="T34" fmla="*/ 899 w 1394"/>
                  <a:gd name="T35" fmla="*/ 43 h 945"/>
                  <a:gd name="T36" fmla="*/ 853 w 1394"/>
                  <a:gd name="T37" fmla="*/ 59 h 945"/>
                  <a:gd name="T38" fmla="*/ 802 w 1394"/>
                  <a:gd name="T39" fmla="*/ 77 h 945"/>
                  <a:gd name="T40" fmla="*/ 747 w 1394"/>
                  <a:gd name="T41" fmla="*/ 96 h 945"/>
                  <a:gd name="T42" fmla="*/ 687 w 1394"/>
                  <a:gd name="T43" fmla="*/ 117 h 945"/>
                  <a:gd name="T44" fmla="*/ 621 w 1394"/>
                  <a:gd name="T45" fmla="*/ 136 h 945"/>
                  <a:gd name="T46" fmla="*/ 552 w 1394"/>
                  <a:gd name="T47" fmla="*/ 157 h 945"/>
                  <a:gd name="T48" fmla="*/ 478 w 1394"/>
                  <a:gd name="T49" fmla="*/ 177 h 945"/>
                  <a:gd name="T50" fmla="*/ 400 w 1394"/>
                  <a:gd name="T51" fmla="*/ 195 h 945"/>
                  <a:gd name="T52" fmla="*/ 318 w 1394"/>
                  <a:gd name="T53" fmla="*/ 212 h 945"/>
                  <a:gd name="T54" fmla="*/ 232 w 1394"/>
                  <a:gd name="T55" fmla="*/ 227 h 945"/>
                  <a:gd name="T56" fmla="*/ 142 w 1394"/>
                  <a:gd name="T57" fmla="*/ 241 h 945"/>
                  <a:gd name="T58" fmla="*/ 49 w 1394"/>
                  <a:gd name="T59" fmla="*/ 251 h 945"/>
                  <a:gd name="T60" fmla="*/ 3 w 1394"/>
                  <a:gd name="T61" fmla="*/ 261 h 945"/>
                  <a:gd name="T62" fmla="*/ 15 w 1394"/>
                  <a:gd name="T63" fmla="*/ 296 h 945"/>
                  <a:gd name="T64" fmla="*/ 36 w 1394"/>
                  <a:gd name="T65" fmla="*/ 351 h 945"/>
                  <a:gd name="T66" fmla="*/ 57 w 1394"/>
                  <a:gd name="T67" fmla="*/ 410 h 945"/>
                  <a:gd name="T68" fmla="*/ 72 w 1394"/>
                  <a:gd name="T69" fmla="*/ 447 h 945"/>
                  <a:gd name="T70" fmla="*/ 95 w 1394"/>
                  <a:gd name="T71" fmla="*/ 472 h 945"/>
                  <a:gd name="T72" fmla="*/ 124 w 1394"/>
                  <a:gd name="T73" fmla="*/ 501 h 945"/>
                  <a:gd name="T74" fmla="*/ 149 w 1394"/>
                  <a:gd name="T75" fmla="*/ 542 h 945"/>
                  <a:gd name="T76" fmla="*/ 164 w 1394"/>
                  <a:gd name="T77" fmla="*/ 613 h 945"/>
                  <a:gd name="T78" fmla="*/ 152 w 1394"/>
                  <a:gd name="T79" fmla="*/ 682 h 945"/>
                  <a:gd name="T80" fmla="*/ 155 w 1394"/>
                  <a:gd name="T81" fmla="*/ 730 h 945"/>
                  <a:gd name="T82" fmla="*/ 166 w 1394"/>
                  <a:gd name="T83" fmla="*/ 787 h 945"/>
                  <a:gd name="T84" fmla="*/ 179 w 1394"/>
                  <a:gd name="T85" fmla="*/ 854 h 945"/>
                  <a:gd name="T86" fmla="*/ 187 w 1394"/>
                  <a:gd name="T87" fmla="*/ 917 h 945"/>
                  <a:gd name="T88" fmla="*/ 190 w 1394"/>
                  <a:gd name="T89" fmla="*/ 944 h 945"/>
                  <a:gd name="T90" fmla="*/ 209 w 1394"/>
                  <a:gd name="T91" fmla="*/ 937 h 945"/>
                  <a:gd name="T92" fmla="*/ 245 w 1394"/>
                  <a:gd name="T93" fmla="*/ 922 h 945"/>
                  <a:gd name="T94" fmla="*/ 294 w 1394"/>
                  <a:gd name="T95" fmla="*/ 902 h 945"/>
                  <a:gd name="T96" fmla="*/ 357 w 1394"/>
                  <a:gd name="T97" fmla="*/ 878 h 945"/>
                  <a:gd name="T98" fmla="*/ 432 w 1394"/>
                  <a:gd name="T99" fmla="*/ 851 h 945"/>
                  <a:gd name="T100" fmla="*/ 515 w 1394"/>
                  <a:gd name="T101" fmla="*/ 818 h 945"/>
                  <a:gd name="T102" fmla="*/ 605 w 1394"/>
                  <a:gd name="T103" fmla="*/ 786 h 945"/>
                  <a:gd name="T104" fmla="*/ 702 w 1394"/>
                  <a:gd name="T105" fmla="*/ 751 h 945"/>
                  <a:gd name="T106" fmla="*/ 801 w 1394"/>
                  <a:gd name="T107" fmla="*/ 717 h 945"/>
                  <a:gd name="T108" fmla="*/ 901 w 1394"/>
                  <a:gd name="T109" fmla="*/ 684 h 945"/>
                  <a:gd name="T110" fmla="*/ 1001 w 1394"/>
                  <a:gd name="T111" fmla="*/ 651 h 945"/>
                  <a:gd name="T112" fmla="*/ 1098 w 1394"/>
                  <a:gd name="T113" fmla="*/ 622 h 945"/>
                  <a:gd name="T114" fmla="*/ 1193 w 1394"/>
                  <a:gd name="T115" fmla="*/ 596 h 945"/>
                  <a:gd name="T116" fmla="*/ 1279 w 1394"/>
                  <a:gd name="T117" fmla="*/ 575 h 945"/>
                  <a:gd name="T118" fmla="*/ 1358 w 1394"/>
                  <a:gd name="T119" fmla="*/ 559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4" h="945">
                    <a:moveTo>
                      <a:pt x="1394" y="553"/>
                    </a:moveTo>
                    <a:lnTo>
                      <a:pt x="1391" y="548"/>
                    </a:lnTo>
                    <a:lnTo>
                      <a:pt x="1379" y="531"/>
                    </a:lnTo>
                    <a:lnTo>
                      <a:pt x="1363" y="507"/>
                    </a:lnTo>
                    <a:lnTo>
                      <a:pt x="1343" y="477"/>
                    </a:lnTo>
                    <a:lnTo>
                      <a:pt x="1322" y="444"/>
                    </a:lnTo>
                    <a:lnTo>
                      <a:pt x="1299" y="407"/>
                    </a:lnTo>
                    <a:lnTo>
                      <a:pt x="1278" y="371"/>
                    </a:lnTo>
                    <a:lnTo>
                      <a:pt x="1258" y="338"/>
                    </a:lnTo>
                    <a:lnTo>
                      <a:pt x="1249" y="324"/>
                    </a:lnTo>
                    <a:lnTo>
                      <a:pt x="1235" y="311"/>
                    </a:lnTo>
                    <a:lnTo>
                      <a:pt x="1220" y="298"/>
                    </a:lnTo>
                    <a:lnTo>
                      <a:pt x="1204" y="283"/>
                    </a:lnTo>
                    <a:lnTo>
                      <a:pt x="1188" y="268"/>
                    </a:lnTo>
                    <a:lnTo>
                      <a:pt x="1172" y="249"/>
                    </a:lnTo>
                    <a:lnTo>
                      <a:pt x="1158" y="227"/>
                    </a:lnTo>
                    <a:lnTo>
                      <a:pt x="1147" y="203"/>
                    </a:lnTo>
                    <a:lnTo>
                      <a:pt x="1137" y="155"/>
                    </a:lnTo>
                    <a:lnTo>
                      <a:pt x="1137" y="111"/>
                    </a:lnTo>
                    <a:lnTo>
                      <a:pt x="1143" y="72"/>
                    </a:lnTo>
                    <a:lnTo>
                      <a:pt x="1145" y="38"/>
                    </a:lnTo>
                    <a:lnTo>
                      <a:pt x="1142" y="36"/>
                    </a:lnTo>
                    <a:lnTo>
                      <a:pt x="1134" y="30"/>
                    </a:lnTo>
                    <a:lnTo>
                      <a:pt x="1120" y="23"/>
                    </a:lnTo>
                    <a:lnTo>
                      <a:pt x="1103" y="15"/>
                    </a:lnTo>
                    <a:lnTo>
                      <a:pt x="1083" y="7"/>
                    </a:lnTo>
                    <a:lnTo>
                      <a:pt x="1061" y="1"/>
                    </a:lnTo>
                    <a:lnTo>
                      <a:pt x="1039" y="0"/>
                    </a:lnTo>
                    <a:lnTo>
                      <a:pt x="1018" y="3"/>
                    </a:lnTo>
                    <a:lnTo>
                      <a:pt x="1005" y="6"/>
                    </a:lnTo>
                    <a:lnTo>
                      <a:pt x="990" y="11"/>
                    </a:lnTo>
                    <a:lnTo>
                      <a:pt x="975" y="15"/>
                    </a:lnTo>
                    <a:lnTo>
                      <a:pt x="958" y="21"/>
                    </a:lnTo>
                    <a:lnTo>
                      <a:pt x="939" y="28"/>
                    </a:lnTo>
                    <a:lnTo>
                      <a:pt x="920" y="35"/>
                    </a:lnTo>
                    <a:lnTo>
                      <a:pt x="899" y="43"/>
                    </a:lnTo>
                    <a:lnTo>
                      <a:pt x="876" y="51"/>
                    </a:lnTo>
                    <a:lnTo>
                      <a:pt x="853" y="59"/>
                    </a:lnTo>
                    <a:lnTo>
                      <a:pt x="829" y="68"/>
                    </a:lnTo>
                    <a:lnTo>
                      <a:pt x="802" y="77"/>
                    </a:lnTo>
                    <a:lnTo>
                      <a:pt x="774" y="87"/>
                    </a:lnTo>
                    <a:lnTo>
                      <a:pt x="747" y="96"/>
                    </a:lnTo>
                    <a:lnTo>
                      <a:pt x="717" y="106"/>
                    </a:lnTo>
                    <a:lnTo>
                      <a:pt x="687" y="117"/>
                    </a:lnTo>
                    <a:lnTo>
                      <a:pt x="655" y="126"/>
                    </a:lnTo>
                    <a:lnTo>
                      <a:pt x="621" y="136"/>
                    </a:lnTo>
                    <a:lnTo>
                      <a:pt x="588" y="147"/>
                    </a:lnTo>
                    <a:lnTo>
                      <a:pt x="552" y="157"/>
                    </a:lnTo>
                    <a:lnTo>
                      <a:pt x="516" y="166"/>
                    </a:lnTo>
                    <a:lnTo>
                      <a:pt x="478" y="177"/>
                    </a:lnTo>
                    <a:lnTo>
                      <a:pt x="440" y="186"/>
                    </a:lnTo>
                    <a:lnTo>
                      <a:pt x="400" y="195"/>
                    </a:lnTo>
                    <a:lnTo>
                      <a:pt x="360" y="204"/>
                    </a:lnTo>
                    <a:lnTo>
                      <a:pt x="318" y="212"/>
                    </a:lnTo>
                    <a:lnTo>
                      <a:pt x="276" y="220"/>
                    </a:lnTo>
                    <a:lnTo>
                      <a:pt x="232" y="227"/>
                    </a:lnTo>
                    <a:lnTo>
                      <a:pt x="188" y="234"/>
                    </a:lnTo>
                    <a:lnTo>
                      <a:pt x="142" y="241"/>
                    </a:lnTo>
                    <a:lnTo>
                      <a:pt x="96" y="247"/>
                    </a:lnTo>
                    <a:lnTo>
                      <a:pt x="49" y="251"/>
                    </a:lnTo>
                    <a:lnTo>
                      <a:pt x="0" y="256"/>
                    </a:lnTo>
                    <a:lnTo>
                      <a:pt x="3" y="261"/>
                    </a:lnTo>
                    <a:lnTo>
                      <a:pt x="7" y="276"/>
                    </a:lnTo>
                    <a:lnTo>
                      <a:pt x="15" y="296"/>
                    </a:lnTo>
                    <a:lnTo>
                      <a:pt x="26" y="322"/>
                    </a:lnTo>
                    <a:lnTo>
                      <a:pt x="36" y="351"/>
                    </a:lnTo>
                    <a:lnTo>
                      <a:pt x="48" y="381"/>
                    </a:lnTo>
                    <a:lnTo>
                      <a:pt x="57" y="410"/>
                    </a:lnTo>
                    <a:lnTo>
                      <a:pt x="66" y="436"/>
                    </a:lnTo>
                    <a:lnTo>
                      <a:pt x="72" y="447"/>
                    </a:lnTo>
                    <a:lnTo>
                      <a:pt x="82" y="459"/>
                    </a:lnTo>
                    <a:lnTo>
                      <a:pt x="95" y="472"/>
                    </a:lnTo>
                    <a:lnTo>
                      <a:pt x="109" y="485"/>
                    </a:lnTo>
                    <a:lnTo>
                      <a:pt x="124" y="501"/>
                    </a:lnTo>
                    <a:lnTo>
                      <a:pt x="137" y="520"/>
                    </a:lnTo>
                    <a:lnTo>
                      <a:pt x="149" y="542"/>
                    </a:lnTo>
                    <a:lnTo>
                      <a:pt x="158" y="568"/>
                    </a:lnTo>
                    <a:lnTo>
                      <a:pt x="164" y="613"/>
                    </a:lnTo>
                    <a:lnTo>
                      <a:pt x="159" y="650"/>
                    </a:lnTo>
                    <a:lnTo>
                      <a:pt x="152" y="682"/>
                    </a:lnTo>
                    <a:lnTo>
                      <a:pt x="151" y="709"/>
                    </a:lnTo>
                    <a:lnTo>
                      <a:pt x="155" y="730"/>
                    </a:lnTo>
                    <a:lnTo>
                      <a:pt x="161" y="757"/>
                    </a:lnTo>
                    <a:lnTo>
                      <a:pt x="166" y="787"/>
                    </a:lnTo>
                    <a:lnTo>
                      <a:pt x="173" y="819"/>
                    </a:lnTo>
                    <a:lnTo>
                      <a:pt x="179" y="854"/>
                    </a:lnTo>
                    <a:lnTo>
                      <a:pt x="184" y="886"/>
                    </a:lnTo>
                    <a:lnTo>
                      <a:pt x="187" y="917"/>
                    </a:lnTo>
                    <a:lnTo>
                      <a:pt x="188" y="945"/>
                    </a:lnTo>
                    <a:lnTo>
                      <a:pt x="190" y="944"/>
                    </a:lnTo>
                    <a:lnTo>
                      <a:pt x="197" y="942"/>
                    </a:lnTo>
                    <a:lnTo>
                      <a:pt x="209" y="937"/>
                    </a:lnTo>
                    <a:lnTo>
                      <a:pt x="225" y="930"/>
                    </a:lnTo>
                    <a:lnTo>
                      <a:pt x="245" y="922"/>
                    </a:lnTo>
                    <a:lnTo>
                      <a:pt x="268" y="913"/>
                    </a:lnTo>
                    <a:lnTo>
                      <a:pt x="294" y="902"/>
                    </a:lnTo>
                    <a:lnTo>
                      <a:pt x="325" y="891"/>
                    </a:lnTo>
                    <a:lnTo>
                      <a:pt x="357" y="878"/>
                    </a:lnTo>
                    <a:lnTo>
                      <a:pt x="393" y="864"/>
                    </a:lnTo>
                    <a:lnTo>
                      <a:pt x="432" y="851"/>
                    </a:lnTo>
                    <a:lnTo>
                      <a:pt x="473" y="834"/>
                    </a:lnTo>
                    <a:lnTo>
                      <a:pt x="515" y="818"/>
                    </a:lnTo>
                    <a:lnTo>
                      <a:pt x="559" y="802"/>
                    </a:lnTo>
                    <a:lnTo>
                      <a:pt x="605" y="786"/>
                    </a:lnTo>
                    <a:lnTo>
                      <a:pt x="654" y="769"/>
                    </a:lnTo>
                    <a:lnTo>
                      <a:pt x="702" y="751"/>
                    </a:lnTo>
                    <a:lnTo>
                      <a:pt x="750" y="734"/>
                    </a:lnTo>
                    <a:lnTo>
                      <a:pt x="801" y="717"/>
                    </a:lnTo>
                    <a:lnTo>
                      <a:pt x="850" y="700"/>
                    </a:lnTo>
                    <a:lnTo>
                      <a:pt x="901" y="684"/>
                    </a:lnTo>
                    <a:lnTo>
                      <a:pt x="951" y="667"/>
                    </a:lnTo>
                    <a:lnTo>
                      <a:pt x="1001" y="651"/>
                    </a:lnTo>
                    <a:lnTo>
                      <a:pt x="1050" y="636"/>
                    </a:lnTo>
                    <a:lnTo>
                      <a:pt x="1098" y="622"/>
                    </a:lnTo>
                    <a:lnTo>
                      <a:pt x="1147" y="609"/>
                    </a:lnTo>
                    <a:lnTo>
                      <a:pt x="1193" y="596"/>
                    </a:lnTo>
                    <a:lnTo>
                      <a:pt x="1236" y="586"/>
                    </a:lnTo>
                    <a:lnTo>
                      <a:pt x="1279" y="575"/>
                    </a:lnTo>
                    <a:lnTo>
                      <a:pt x="1320" y="566"/>
                    </a:lnTo>
                    <a:lnTo>
                      <a:pt x="1358" y="559"/>
                    </a:lnTo>
                    <a:lnTo>
                      <a:pt x="1394" y="553"/>
                    </a:lnTo>
                    <a:close/>
                  </a:path>
                </a:pathLst>
              </a:custGeom>
              <a:solidFill>
                <a:srgbClr val="99E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87">
                <a:extLst>
                  <a:ext uri="{FF2B5EF4-FFF2-40B4-BE49-F238E27FC236}">
                    <a16:creationId xmlns:a16="http://schemas.microsoft.com/office/drawing/2014/main" id="{7D005D69-A4EA-4FCA-9A88-6A8CBAD45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1113"/>
                <a:ext cx="647" cy="436"/>
              </a:xfrm>
              <a:custGeom>
                <a:avLst/>
                <a:gdLst>
                  <a:gd name="T0" fmla="*/ 1290 w 1293"/>
                  <a:gd name="T1" fmla="*/ 507 h 873"/>
                  <a:gd name="T2" fmla="*/ 1266 w 1293"/>
                  <a:gd name="T3" fmla="*/ 474 h 873"/>
                  <a:gd name="T4" fmla="*/ 1228 w 1293"/>
                  <a:gd name="T5" fmla="*/ 417 h 873"/>
                  <a:gd name="T6" fmla="*/ 1184 w 1293"/>
                  <a:gd name="T7" fmla="*/ 347 h 873"/>
                  <a:gd name="T8" fmla="*/ 1154 w 1293"/>
                  <a:gd name="T9" fmla="*/ 294 h 873"/>
                  <a:gd name="T10" fmla="*/ 1131 w 1293"/>
                  <a:gd name="T11" fmla="*/ 262 h 873"/>
                  <a:gd name="T12" fmla="*/ 1106 w 1293"/>
                  <a:gd name="T13" fmla="*/ 227 h 873"/>
                  <a:gd name="T14" fmla="*/ 1083 w 1293"/>
                  <a:gd name="T15" fmla="*/ 187 h 873"/>
                  <a:gd name="T16" fmla="*/ 1063 w 1293"/>
                  <a:gd name="T17" fmla="*/ 121 h 873"/>
                  <a:gd name="T18" fmla="*/ 1060 w 1293"/>
                  <a:gd name="T19" fmla="*/ 42 h 873"/>
                  <a:gd name="T20" fmla="*/ 1057 w 1293"/>
                  <a:gd name="T21" fmla="*/ 6 h 873"/>
                  <a:gd name="T22" fmla="*/ 1039 w 1293"/>
                  <a:gd name="T23" fmla="*/ 2 h 873"/>
                  <a:gd name="T24" fmla="*/ 1005 w 1293"/>
                  <a:gd name="T25" fmla="*/ 0 h 873"/>
                  <a:gd name="T26" fmla="*/ 963 w 1293"/>
                  <a:gd name="T27" fmla="*/ 5 h 873"/>
                  <a:gd name="T28" fmla="*/ 925 w 1293"/>
                  <a:gd name="T29" fmla="*/ 15 h 873"/>
                  <a:gd name="T30" fmla="*/ 892 w 1293"/>
                  <a:gd name="T31" fmla="*/ 27 h 873"/>
                  <a:gd name="T32" fmla="*/ 856 w 1293"/>
                  <a:gd name="T33" fmla="*/ 38 h 873"/>
                  <a:gd name="T34" fmla="*/ 815 w 1293"/>
                  <a:gd name="T35" fmla="*/ 53 h 873"/>
                  <a:gd name="T36" fmla="*/ 769 w 1293"/>
                  <a:gd name="T37" fmla="*/ 68 h 873"/>
                  <a:gd name="T38" fmla="*/ 721 w 1293"/>
                  <a:gd name="T39" fmla="*/ 84 h 873"/>
                  <a:gd name="T40" fmla="*/ 668 w 1293"/>
                  <a:gd name="T41" fmla="*/ 100 h 873"/>
                  <a:gd name="T42" fmla="*/ 611 w 1293"/>
                  <a:gd name="T43" fmla="*/ 118 h 873"/>
                  <a:gd name="T44" fmla="*/ 550 w 1293"/>
                  <a:gd name="T45" fmla="*/ 135 h 873"/>
                  <a:gd name="T46" fmla="*/ 487 w 1293"/>
                  <a:gd name="T47" fmla="*/ 151 h 873"/>
                  <a:gd name="T48" fmla="*/ 420 w 1293"/>
                  <a:gd name="T49" fmla="*/ 168 h 873"/>
                  <a:gd name="T50" fmla="*/ 350 w 1293"/>
                  <a:gd name="T51" fmla="*/ 183 h 873"/>
                  <a:gd name="T52" fmla="*/ 277 w 1293"/>
                  <a:gd name="T53" fmla="*/ 197 h 873"/>
                  <a:gd name="T54" fmla="*/ 201 w 1293"/>
                  <a:gd name="T55" fmla="*/ 211 h 873"/>
                  <a:gd name="T56" fmla="*/ 122 w 1293"/>
                  <a:gd name="T57" fmla="*/ 223 h 873"/>
                  <a:gd name="T58" fmla="*/ 41 w 1293"/>
                  <a:gd name="T59" fmla="*/ 232 h 873"/>
                  <a:gd name="T60" fmla="*/ 1 w 1293"/>
                  <a:gd name="T61" fmla="*/ 239 h 873"/>
                  <a:gd name="T62" fmla="*/ 12 w 1293"/>
                  <a:gd name="T63" fmla="*/ 266 h 873"/>
                  <a:gd name="T64" fmla="*/ 29 w 1293"/>
                  <a:gd name="T65" fmla="*/ 311 h 873"/>
                  <a:gd name="T66" fmla="*/ 48 w 1293"/>
                  <a:gd name="T67" fmla="*/ 364 h 873"/>
                  <a:gd name="T68" fmla="*/ 63 w 1293"/>
                  <a:gd name="T69" fmla="*/ 406 h 873"/>
                  <a:gd name="T70" fmla="*/ 79 w 1293"/>
                  <a:gd name="T71" fmla="*/ 433 h 873"/>
                  <a:gd name="T72" fmla="*/ 99 w 1293"/>
                  <a:gd name="T73" fmla="*/ 466 h 873"/>
                  <a:gd name="T74" fmla="*/ 117 w 1293"/>
                  <a:gd name="T75" fmla="*/ 504 h 873"/>
                  <a:gd name="T76" fmla="*/ 130 w 1293"/>
                  <a:gd name="T77" fmla="*/ 565 h 873"/>
                  <a:gd name="T78" fmla="*/ 130 w 1293"/>
                  <a:gd name="T79" fmla="*/ 630 h 873"/>
                  <a:gd name="T80" fmla="*/ 140 w 1293"/>
                  <a:gd name="T81" fmla="*/ 706 h 873"/>
                  <a:gd name="T82" fmla="*/ 156 w 1293"/>
                  <a:gd name="T83" fmla="*/ 820 h 873"/>
                  <a:gd name="T84" fmla="*/ 161 w 1293"/>
                  <a:gd name="T85" fmla="*/ 872 h 873"/>
                  <a:gd name="T86" fmla="*/ 179 w 1293"/>
                  <a:gd name="T87" fmla="*/ 865 h 873"/>
                  <a:gd name="T88" fmla="*/ 214 w 1293"/>
                  <a:gd name="T89" fmla="*/ 852 h 873"/>
                  <a:gd name="T90" fmla="*/ 264 w 1293"/>
                  <a:gd name="T91" fmla="*/ 833 h 873"/>
                  <a:gd name="T92" fmla="*/ 325 w 1293"/>
                  <a:gd name="T93" fmla="*/ 810 h 873"/>
                  <a:gd name="T94" fmla="*/ 397 w 1293"/>
                  <a:gd name="T95" fmla="*/ 782 h 873"/>
                  <a:gd name="T96" fmla="*/ 478 w 1293"/>
                  <a:gd name="T97" fmla="*/ 753 h 873"/>
                  <a:gd name="T98" fmla="*/ 565 w 1293"/>
                  <a:gd name="T99" fmla="*/ 721 h 873"/>
                  <a:gd name="T100" fmla="*/ 657 w 1293"/>
                  <a:gd name="T101" fmla="*/ 689 h 873"/>
                  <a:gd name="T102" fmla="*/ 752 w 1293"/>
                  <a:gd name="T103" fmla="*/ 657 h 873"/>
                  <a:gd name="T104" fmla="*/ 846 w 1293"/>
                  <a:gd name="T105" fmla="*/ 626 h 873"/>
                  <a:gd name="T106" fmla="*/ 941 w 1293"/>
                  <a:gd name="T107" fmla="*/ 597 h 873"/>
                  <a:gd name="T108" fmla="*/ 1031 w 1293"/>
                  <a:gd name="T109" fmla="*/ 570 h 873"/>
                  <a:gd name="T110" fmla="*/ 1116 w 1293"/>
                  <a:gd name="T111" fmla="*/ 547 h 873"/>
                  <a:gd name="T112" fmla="*/ 1194 w 1293"/>
                  <a:gd name="T113" fmla="*/ 529 h 873"/>
                  <a:gd name="T114" fmla="*/ 1263 w 1293"/>
                  <a:gd name="T115" fmla="*/ 516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3" h="873">
                    <a:moveTo>
                      <a:pt x="1293" y="512"/>
                    </a:moveTo>
                    <a:lnTo>
                      <a:pt x="1290" y="507"/>
                    </a:lnTo>
                    <a:lnTo>
                      <a:pt x="1281" y="494"/>
                    </a:lnTo>
                    <a:lnTo>
                      <a:pt x="1266" y="474"/>
                    </a:lnTo>
                    <a:lnTo>
                      <a:pt x="1248" y="447"/>
                    </a:lnTo>
                    <a:lnTo>
                      <a:pt x="1228" y="417"/>
                    </a:lnTo>
                    <a:lnTo>
                      <a:pt x="1206" y="383"/>
                    </a:lnTo>
                    <a:lnTo>
                      <a:pt x="1184" y="347"/>
                    </a:lnTo>
                    <a:lnTo>
                      <a:pt x="1163" y="310"/>
                    </a:lnTo>
                    <a:lnTo>
                      <a:pt x="1154" y="294"/>
                    </a:lnTo>
                    <a:lnTo>
                      <a:pt x="1142" y="278"/>
                    </a:lnTo>
                    <a:lnTo>
                      <a:pt x="1131" y="262"/>
                    </a:lnTo>
                    <a:lnTo>
                      <a:pt x="1118" y="244"/>
                    </a:lnTo>
                    <a:lnTo>
                      <a:pt x="1106" y="227"/>
                    </a:lnTo>
                    <a:lnTo>
                      <a:pt x="1093" y="208"/>
                    </a:lnTo>
                    <a:lnTo>
                      <a:pt x="1083" y="187"/>
                    </a:lnTo>
                    <a:lnTo>
                      <a:pt x="1073" y="164"/>
                    </a:lnTo>
                    <a:lnTo>
                      <a:pt x="1063" y="121"/>
                    </a:lnTo>
                    <a:lnTo>
                      <a:pt x="1060" y="80"/>
                    </a:lnTo>
                    <a:lnTo>
                      <a:pt x="1060" y="42"/>
                    </a:lnTo>
                    <a:lnTo>
                      <a:pt x="1060" y="7"/>
                    </a:lnTo>
                    <a:lnTo>
                      <a:pt x="1057" y="6"/>
                    </a:lnTo>
                    <a:lnTo>
                      <a:pt x="1049" y="5"/>
                    </a:lnTo>
                    <a:lnTo>
                      <a:pt x="1039" y="2"/>
                    </a:lnTo>
                    <a:lnTo>
                      <a:pt x="1024" y="1"/>
                    </a:lnTo>
                    <a:lnTo>
                      <a:pt x="1005" y="0"/>
                    </a:lnTo>
                    <a:lnTo>
                      <a:pt x="985" y="1"/>
                    </a:lnTo>
                    <a:lnTo>
                      <a:pt x="963" y="5"/>
                    </a:lnTo>
                    <a:lnTo>
                      <a:pt x="940" y="11"/>
                    </a:lnTo>
                    <a:lnTo>
                      <a:pt x="925" y="15"/>
                    </a:lnTo>
                    <a:lnTo>
                      <a:pt x="910" y="21"/>
                    </a:lnTo>
                    <a:lnTo>
                      <a:pt x="892" y="27"/>
                    </a:lnTo>
                    <a:lnTo>
                      <a:pt x="875" y="32"/>
                    </a:lnTo>
                    <a:lnTo>
                      <a:pt x="856" y="38"/>
                    </a:lnTo>
                    <a:lnTo>
                      <a:pt x="836" y="45"/>
                    </a:lnTo>
                    <a:lnTo>
                      <a:pt x="815" y="53"/>
                    </a:lnTo>
                    <a:lnTo>
                      <a:pt x="793" y="60"/>
                    </a:lnTo>
                    <a:lnTo>
                      <a:pt x="769" y="68"/>
                    </a:lnTo>
                    <a:lnTo>
                      <a:pt x="746" y="76"/>
                    </a:lnTo>
                    <a:lnTo>
                      <a:pt x="721" y="84"/>
                    </a:lnTo>
                    <a:lnTo>
                      <a:pt x="694" y="92"/>
                    </a:lnTo>
                    <a:lnTo>
                      <a:pt x="668" y="100"/>
                    </a:lnTo>
                    <a:lnTo>
                      <a:pt x="640" y="110"/>
                    </a:lnTo>
                    <a:lnTo>
                      <a:pt x="611" y="118"/>
                    </a:lnTo>
                    <a:lnTo>
                      <a:pt x="581" y="126"/>
                    </a:lnTo>
                    <a:lnTo>
                      <a:pt x="550" y="135"/>
                    </a:lnTo>
                    <a:lnTo>
                      <a:pt x="519" y="143"/>
                    </a:lnTo>
                    <a:lnTo>
                      <a:pt x="487" y="151"/>
                    </a:lnTo>
                    <a:lnTo>
                      <a:pt x="454" y="160"/>
                    </a:lnTo>
                    <a:lnTo>
                      <a:pt x="420" y="168"/>
                    </a:lnTo>
                    <a:lnTo>
                      <a:pt x="386" y="175"/>
                    </a:lnTo>
                    <a:lnTo>
                      <a:pt x="350" y="183"/>
                    </a:lnTo>
                    <a:lnTo>
                      <a:pt x="314" y="190"/>
                    </a:lnTo>
                    <a:lnTo>
                      <a:pt x="277" y="197"/>
                    </a:lnTo>
                    <a:lnTo>
                      <a:pt x="239" y="204"/>
                    </a:lnTo>
                    <a:lnTo>
                      <a:pt x="201" y="211"/>
                    </a:lnTo>
                    <a:lnTo>
                      <a:pt x="162" y="217"/>
                    </a:lnTo>
                    <a:lnTo>
                      <a:pt x="122" y="223"/>
                    </a:lnTo>
                    <a:lnTo>
                      <a:pt x="83" y="227"/>
                    </a:lnTo>
                    <a:lnTo>
                      <a:pt x="41" y="232"/>
                    </a:lnTo>
                    <a:lnTo>
                      <a:pt x="0" y="235"/>
                    </a:lnTo>
                    <a:lnTo>
                      <a:pt x="1" y="239"/>
                    </a:lnTo>
                    <a:lnTo>
                      <a:pt x="6" y="250"/>
                    </a:lnTo>
                    <a:lnTo>
                      <a:pt x="12" y="266"/>
                    </a:lnTo>
                    <a:lnTo>
                      <a:pt x="21" y="287"/>
                    </a:lnTo>
                    <a:lnTo>
                      <a:pt x="29" y="311"/>
                    </a:lnTo>
                    <a:lnTo>
                      <a:pt x="39" y="338"/>
                    </a:lnTo>
                    <a:lnTo>
                      <a:pt x="48" y="364"/>
                    </a:lnTo>
                    <a:lnTo>
                      <a:pt x="57" y="392"/>
                    </a:lnTo>
                    <a:lnTo>
                      <a:pt x="63" y="406"/>
                    </a:lnTo>
                    <a:lnTo>
                      <a:pt x="71" y="420"/>
                    </a:lnTo>
                    <a:lnTo>
                      <a:pt x="79" y="433"/>
                    </a:lnTo>
                    <a:lnTo>
                      <a:pt x="90" y="448"/>
                    </a:lnTo>
                    <a:lnTo>
                      <a:pt x="99" y="466"/>
                    </a:lnTo>
                    <a:lnTo>
                      <a:pt x="109" y="484"/>
                    </a:lnTo>
                    <a:lnTo>
                      <a:pt x="117" y="504"/>
                    </a:lnTo>
                    <a:lnTo>
                      <a:pt x="124" y="527"/>
                    </a:lnTo>
                    <a:lnTo>
                      <a:pt x="130" y="565"/>
                    </a:lnTo>
                    <a:lnTo>
                      <a:pt x="131" y="598"/>
                    </a:lnTo>
                    <a:lnTo>
                      <a:pt x="130" y="630"/>
                    </a:lnTo>
                    <a:lnTo>
                      <a:pt x="132" y="659"/>
                    </a:lnTo>
                    <a:lnTo>
                      <a:pt x="140" y="706"/>
                    </a:lnTo>
                    <a:lnTo>
                      <a:pt x="150" y="763"/>
                    </a:lnTo>
                    <a:lnTo>
                      <a:pt x="156" y="820"/>
                    </a:lnTo>
                    <a:lnTo>
                      <a:pt x="159" y="873"/>
                    </a:lnTo>
                    <a:lnTo>
                      <a:pt x="161" y="872"/>
                    </a:lnTo>
                    <a:lnTo>
                      <a:pt x="168" y="870"/>
                    </a:lnTo>
                    <a:lnTo>
                      <a:pt x="179" y="865"/>
                    </a:lnTo>
                    <a:lnTo>
                      <a:pt x="194" y="860"/>
                    </a:lnTo>
                    <a:lnTo>
                      <a:pt x="214" y="852"/>
                    </a:lnTo>
                    <a:lnTo>
                      <a:pt x="237" y="844"/>
                    </a:lnTo>
                    <a:lnTo>
                      <a:pt x="264" y="833"/>
                    </a:lnTo>
                    <a:lnTo>
                      <a:pt x="292" y="822"/>
                    </a:lnTo>
                    <a:lnTo>
                      <a:pt x="325" y="810"/>
                    </a:lnTo>
                    <a:lnTo>
                      <a:pt x="360" y="796"/>
                    </a:lnTo>
                    <a:lnTo>
                      <a:pt x="397" y="782"/>
                    </a:lnTo>
                    <a:lnTo>
                      <a:pt x="436" y="769"/>
                    </a:lnTo>
                    <a:lnTo>
                      <a:pt x="478" y="753"/>
                    </a:lnTo>
                    <a:lnTo>
                      <a:pt x="520" y="738"/>
                    </a:lnTo>
                    <a:lnTo>
                      <a:pt x="565" y="721"/>
                    </a:lnTo>
                    <a:lnTo>
                      <a:pt x="610" y="705"/>
                    </a:lnTo>
                    <a:lnTo>
                      <a:pt x="657" y="689"/>
                    </a:lnTo>
                    <a:lnTo>
                      <a:pt x="704" y="673"/>
                    </a:lnTo>
                    <a:lnTo>
                      <a:pt x="752" y="657"/>
                    </a:lnTo>
                    <a:lnTo>
                      <a:pt x="799" y="642"/>
                    </a:lnTo>
                    <a:lnTo>
                      <a:pt x="846" y="626"/>
                    </a:lnTo>
                    <a:lnTo>
                      <a:pt x="894" y="611"/>
                    </a:lnTo>
                    <a:lnTo>
                      <a:pt x="941" y="597"/>
                    </a:lnTo>
                    <a:lnTo>
                      <a:pt x="986" y="583"/>
                    </a:lnTo>
                    <a:lnTo>
                      <a:pt x="1031" y="570"/>
                    </a:lnTo>
                    <a:lnTo>
                      <a:pt x="1074" y="558"/>
                    </a:lnTo>
                    <a:lnTo>
                      <a:pt x="1116" y="547"/>
                    </a:lnTo>
                    <a:lnTo>
                      <a:pt x="1156" y="537"/>
                    </a:lnTo>
                    <a:lnTo>
                      <a:pt x="1194" y="529"/>
                    </a:lnTo>
                    <a:lnTo>
                      <a:pt x="1230" y="521"/>
                    </a:lnTo>
                    <a:lnTo>
                      <a:pt x="1263" y="516"/>
                    </a:lnTo>
                    <a:lnTo>
                      <a:pt x="1293" y="512"/>
                    </a:lnTo>
                    <a:close/>
                  </a:path>
                </a:pathLst>
              </a:custGeom>
              <a:solidFill>
                <a:srgbClr val="8C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88">
                <a:extLst>
                  <a:ext uri="{FF2B5EF4-FFF2-40B4-BE49-F238E27FC236}">
                    <a16:creationId xmlns:a16="http://schemas.microsoft.com/office/drawing/2014/main" id="{7BE30CBC-4982-4FC4-8ADA-07AF859A2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1125"/>
                <a:ext cx="596" cy="413"/>
              </a:xfrm>
              <a:custGeom>
                <a:avLst/>
                <a:gdLst>
                  <a:gd name="T0" fmla="*/ 6 w 1194"/>
                  <a:gd name="T1" fmla="*/ 255 h 828"/>
                  <a:gd name="T2" fmla="*/ 43 w 1194"/>
                  <a:gd name="T3" fmla="*/ 352 h 828"/>
                  <a:gd name="T4" fmla="*/ 91 w 1194"/>
                  <a:gd name="T5" fmla="*/ 518 h 828"/>
                  <a:gd name="T6" fmla="*/ 126 w 1194"/>
                  <a:gd name="T7" fmla="*/ 720 h 828"/>
                  <a:gd name="T8" fmla="*/ 133 w 1194"/>
                  <a:gd name="T9" fmla="*/ 826 h 828"/>
                  <a:gd name="T10" fmla="*/ 151 w 1194"/>
                  <a:gd name="T11" fmla="*/ 820 h 828"/>
                  <a:gd name="T12" fmla="*/ 184 w 1194"/>
                  <a:gd name="T13" fmla="*/ 807 h 828"/>
                  <a:gd name="T14" fmla="*/ 233 w 1194"/>
                  <a:gd name="T15" fmla="*/ 788 h 828"/>
                  <a:gd name="T16" fmla="*/ 293 w 1194"/>
                  <a:gd name="T17" fmla="*/ 767 h 828"/>
                  <a:gd name="T18" fmla="*/ 363 w 1194"/>
                  <a:gd name="T19" fmla="*/ 741 h 828"/>
                  <a:gd name="T20" fmla="*/ 441 w 1194"/>
                  <a:gd name="T21" fmla="*/ 712 h 828"/>
                  <a:gd name="T22" fmla="*/ 525 w 1194"/>
                  <a:gd name="T23" fmla="*/ 682 h 828"/>
                  <a:gd name="T24" fmla="*/ 614 w 1194"/>
                  <a:gd name="T25" fmla="*/ 652 h 828"/>
                  <a:gd name="T26" fmla="*/ 704 w 1194"/>
                  <a:gd name="T27" fmla="*/ 623 h 828"/>
                  <a:gd name="T28" fmla="*/ 794 w 1194"/>
                  <a:gd name="T29" fmla="*/ 594 h 828"/>
                  <a:gd name="T30" fmla="*/ 881 w 1194"/>
                  <a:gd name="T31" fmla="*/ 567 h 828"/>
                  <a:gd name="T32" fmla="*/ 964 w 1194"/>
                  <a:gd name="T33" fmla="*/ 543 h 828"/>
                  <a:gd name="T34" fmla="*/ 1041 w 1194"/>
                  <a:gd name="T35" fmla="*/ 523 h 828"/>
                  <a:gd name="T36" fmla="*/ 1111 w 1194"/>
                  <a:gd name="T37" fmla="*/ 507 h 828"/>
                  <a:gd name="T38" fmla="*/ 1169 w 1194"/>
                  <a:gd name="T39" fmla="*/ 498 h 828"/>
                  <a:gd name="T40" fmla="*/ 1191 w 1194"/>
                  <a:gd name="T41" fmla="*/ 492 h 828"/>
                  <a:gd name="T42" fmla="*/ 1174 w 1194"/>
                  <a:gd name="T43" fmla="*/ 470 h 828"/>
                  <a:gd name="T44" fmla="*/ 1144 w 1194"/>
                  <a:gd name="T45" fmla="*/ 429 h 828"/>
                  <a:gd name="T46" fmla="*/ 1106 w 1194"/>
                  <a:gd name="T47" fmla="*/ 373 h 828"/>
                  <a:gd name="T48" fmla="*/ 1067 w 1194"/>
                  <a:gd name="T49" fmla="*/ 302 h 828"/>
                  <a:gd name="T50" fmla="*/ 1029 w 1194"/>
                  <a:gd name="T51" fmla="*/ 222 h 828"/>
                  <a:gd name="T52" fmla="*/ 998 w 1194"/>
                  <a:gd name="T53" fmla="*/ 135 h 828"/>
                  <a:gd name="T54" fmla="*/ 979 w 1194"/>
                  <a:gd name="T55" fmla="*/ 45 h 828"/>
                  <a:gd name="T56" fmla="*/ 975 w 1194"/>
                  <a:gd name="T57" fmla="*/ 0 h 828"/>
                  <a:gd name="T58" fmla="*/ 964 w 1194"/>
                  <a:gd name="T59" fmla="*/ 5 h 828"/>
                  <a:gd name="T60" fmla="*/ 945 w 1194"/>
                  <a:gd name="T61" fmla="*/ 13 h 828"/>
                  <a:gd name="T62" fmla="*/ 916 w 1194"/>
                  <a:gd name="T63" fmla="*/ 25 h 828"/>
                  <a:gd name="T64" fmla="*/ 879 w 1194"/>
                  <a:gd name="T65" fmla="*/ 38 h 828"/>
                  <a:gd name="T66" fmla="*/ 834 w 1194"/>
                  <a:gd name="T67" fmla="*/ 55 h 828"/>
                  <a:gd name="T68" fmla="*/ 781 w 1194"/>
                  <a:gd name="T69" fmla="*/ 73 h 828"/>
                  <a:gd name="T70" fmla="*/ 721 w 1194"/>
                  <a:gd name="T71" fmla="*/ 91 h 828"/>
                  <a:gd name="T72" fmla="*/ 654 w 1194"/>
                  <a:gd name="T73" fmla="*/ 112 h 828"/>
                  <a:gd name="T74" fmla="*/ 583 w 1194"/>
                  <a:gd name="T75" fmla="*/ 133 h 828"/>
                  <a:gd name="T76" fmla="*/ 505 w 1194"/>
                  <a:gd name="T77" fmla="*/ 152 h 828"/>
                  <a:gd name="T78" fmla="*/ 422 w 1194"/>
                  <a:gd name="T79" fmla="*/ 173 h 828"/>
                  <a:gd name="T80" fmla="*/ 334 w 1194"/>
                  <a:gd name="T81" fmla="*/ 192 h 828"/>
                  <a:gd name="T82" fmla="*/ 243 w 1194"/>
                  <a:gd name="T83" fmla="*/ 209 h 828"/>
                  <a:gd name="T84" fmla="*/ 148 w 1194"/>
                  <a:gd name="T85" fmla="*/ 224 h 828"/>
                  <a:gd name="T86" fmla="*/ 50 w 1194"/>
                  <a:gd name="T87" fmla="*/ 23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4" h="828">
                    <a:moveTo>
                      <a:pt x="0" y="241"/>
                    </a:moveTo>
                    <a:lnTo>
                      <a:pt x="6" y="255"/>
                    </a:lnTo>
                    <a:lnTo>
                      <a:pt x="21" y="293"/>
                    </a:lnTo>
                    <a:lnTo>
                      <a:pt x="43" y="352"/>
                    </a:lnTo>
                    <a:lnTo>
                      <a:pt x="67" y="428"/>
                    </a:lnTo>
                    <a:lnTo>
                      <a:pt x="91" y="518"/>
                    </a:lnTo>
                    <a:lnTo>
                      <a:pt x="112" y="617"/>
                    </a:lnTo>
                    <a:lnTo>
                      <a:pt x="126" y="720"/>
                    </a:lnTo>
                    <a:lnTo>
                      <a:pt x="130" y="828"/>
                    </a:lnTo>
                    <a:lnTo>
                      <a:pt x="133" y="826"/>
                    </a:lnTo>
                    <a:lnTo>
                      <a:pt x="140" y="824"/>
                    </a:lnTo>
                    <a:lnTo>
                      <a:pt x="151" y="820"/>
                    </a:lnTo>
                    <a:lnTo>
                      <a:pt x="166" y="814"/>
                    </a:lnTo>
                    <a:lnTo>
                      <a:pt x="184" y="807"/>
                    </a:lnTo>
                    <a:lnTo>
                      <a:pt x="207" y="799"/>
                    </a:lnTo>
                    <a:lnTo>
                      <a:pt x="233" y="788"/>
                    </a:lnTo>
                    <a:lnTo>
                      <a:pt x="262" y="778"/>
                    </a:lnTo>
                    <a:lnTo>
                      <a:pt x="293" y="767"/>
                    </a:lnTo>
                    <a:lnTo>
                      <a:pt x="327" y="754"/>
                    </a:lnTo>
                    <a:lnTo>
                      <a:pt x="363" y="741"/>
                    </a:lnTo>
                    <a:lnTo>
                      <a:pt x="402" y="727"/>
                    </a:lnTo>
                    <a:lnTo>
                      <a:pt x="441" y="712"/>
                    </a:lnTo>
                    <a:lnTo>
                      <a:pt x="483" y="697"/>
                    </a:lnTo>
                    <a:lnTo>
                      <a:pt x="525" y="682"/>
                    </a:lnTo>
                    <a:lnTo>
                      <a:pt x="569" y="667"/>
                    </a:lnTo>
                    <a:lnTo>
                      <a:pt x="614" y="652"/>
                    </a:lnTo>
                    <a:lnTo>
                      <a:pt x="659" y="637"/>
                    </a:lnTo>
                    <a:lnTo>
                      <a:pt x="704" y="623"/>
                    </a:lnTo>
                    <a:lnTo>
                      <a:pt x="749" y="608"/>
                    </a:lnTo>
                    <a:lnTo>
                      <a:pt x="794" y="594"/>
                    </a:lnTo>
                    <a:lnTo>
                      <a:pt x="838" y="580"/>
                    </a:lnTo>
                    <a:lnTo>
                      <a:pt x="881" y="567"/>
                    </a:lnTo>
                    <a:lnTo>
                      <a:pt x="924" y="555"/>
                    </a:lnTo>
                    <a:lnTo>
                      <a:pt x="964" y="543"/>
                    </a:lnTo>
                    <a:lnTo>
                      <a:pt x="1003" y="533"/>
                    </a:lnTo>
                    <a:lnTo>
                      <a:pt x="1041" y="523"/>
                    </a:lnTo>
                    <a:lnTo>
                      <a:pt x="1077" y="514"/>
                    </a:lnTo>
                    <a:lnTo>
                      <a:pt x="1111" y="507"/>
                    </a:lnTo>
                    <a:lnTo>
                      <a:pt x="1141" y="503"/>
                    </a:lnTo>
                    <a:lnTo>
                      <a:pt x="1169" y="498"/>
                    </a:lnTo>
                    <a:lnTo>
                      <a:pt x="1194" y="496"/>
                    </a:lnTo>
                    <a:lnTo>
                      <a:pt x="1191" y="492"/>
                    </a:lnTo>
                    <a:lnTo>
                      <a:pt x="1184" y="484"/>
                    </a:lnTo>
                    <a:lnTo>
                      <a:pt x="1174" y="470"/>
                    </a:lnTo>
                    <a:lnTo>
                      <a:pt x="1160" y="452"/>
                    </a:lnTo>
                    <a:lnTo>
                      <a:pt x="1144" y="429"/>
                    </a:lnTo>
                    <a:lnTo>
                      <a:pt x="1126" y="402"/>
                    </a:lnTo>
                    <a:lnTo>
                      <a:pt x="1106" y="373"/>
                    </a:lnTo>
                    <a:lnTo>
                      <a:pt x="1086" y="338"/>
                    </a:lnTo>
                    <a:lnTo>
                      <a:pt x="1067" y="302"/>
                    </a:lnTo>
                    <a:lnTo>
                      <a:pt x="1047" y="263"/>
                    </a:lnTo>
                    <a:lnTo>
                      <a:pt x="1029" y="222"/>
                    </a:lnTo>
                    <a:lnTo>
                      <a:pt x="1012" y="179"/>
                    </a:lnTo>
                    <a:lnTo>
                      <a:pt x="998" y="135"/>
                    </a:lnTo>
                    <a:lnTo>
                      <a:pt x="986" y="90"/>
                    </a:lnTo>
                    <a:lnTo>
                      <a:pt x="979" y="45"/>
                    </a:lnTo>
                    <a:lnTo>
                      <a:pt x="976" y="0"/>
                    </a:lnTo>
                    <a:lnTo>
                      <a:pt x="975" y="0"/>
                    </a:lnTo>
                    <a:lnTo>
                      <a:pt x="971" y="3"/>
                    </a:lnTo>
                    <a:lnTo>
                      <a:pt x="964" y="5"/>
                    </a:lnTo>
                    <a:lnTo>
                      <a:pt x="956" y="8"/>
                    </a:lnTo>
                    <a:lnTo>
                      <a:pt x="945" y="13"/>
                    </a:lnTo>
                    <a:lnTo>
                      <a:pt x="932" y="19"/>
                    </a:lnTo>
                    <a:lnTo>
                      <a:pt x="916" y="25"/>
                    </a:lnTo>
                    <a:lnTo>
                      <a:pt x="899" y="30"/>
                    </a:lnTo>
                    <a:lnTo>
                      <a:pt x="879" y="38"/>
                    </a:lnTo>
                    <a:lnTo>
                      <a:pt x="857" y="46"/>
                    </a:lnTo>
                    <a:lnTo>
                      <a:pt x="834" y="55"/>
                    </a:lnTo>
                    <a:lnTo>
                      <a:pt x="809" y="64"/>
                    </a:lnTo>
                    <a:lnTo>
                      <a:pt x="781" y="73"/>
                    </a:lnTo>
                    <a:lnTo>
                      <a:pt x="752" y="82"/>
                    </a:lnTo>
                    <a:lnTo>
                      <a:pt x="721" y="91"/>
                    </a:lnTo>
                    <a:lnTo>
                      <a:pt x="689" y="102"/>
                    </a:lnTo>
                    <a:lnTo>
                      <a:pt x="654" y="112"/>
                    </a:lnTo>
                    <a:lnTo>
                      <a:pt x="620" y="122"/>
                    </a:lnTo>
                    <a:lnTo>
                      <a:pt x="583" y="133"/>
                    </a:lnTo>
                    <a:lnTo>
                      <a:pt x="544" y="143"/>
                    </a:lnTo>
                    <a:lnTo>
                      <a:pt x="505" y="152"/>
                    </a:lnTo>
                    <a:lnTo>
                      <a:pt x="463" y="163"/>
                    </a:lnTo>
                    <a:lnTo>
                      <a:pt x="422" y="173"/>
                    </a:lnTo>
                    <a:lnTo>
                      <a:pt x="379" y="182"/>
                    </a:lnTo>
                    <a:lnTo>
                      <a:pt x="334" y="192"/>
                    </a:lnTo>
                    <a:lnTo>
                      <a:pt x="289" y="200"/>
                    </a:lnTo>
                    <a:lnTo>
                      <a:pt x="243" y="209"/>
                    </a:lnTo>
                    <a:lnTo>
                      <a:pt x="196" y="216"/>
                    </a:lnTo>
                    <a:lnTo>
                      <a:pt x="148" y="224"/>
                    </a:lnTo>
                    <a:lnTo>
                      <a:pt x="99" y="230"/>
                    </a:lnTo>
                    <a:lnTo>
                      <a:pt x="50" y="237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7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89">
                <a:extLst>
                  <a:ext uri="{FF2B5EF4-FFF2-40B4-BE49-F238E27FC236}">
                    <a16:creationId xmlns:a16="http://schemas.microsoft.com/office/drawing/2014/main" id="{1FAEBD0D-2E4C-4D39-B35A-D218424C7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931"/>
                <a:ext cx="834" cy="258"/>
              </a:xfrm>
              <a:custGeom>
                <a:avLst/>
                <a:gdLst>
                  <a:gd name="T0" fmla="*/ 57 w 1666"/>
                  <a:gd name="T1" fmla="*/ 448 h 517"/>
                  <a:gd name="T2" fmla="*/ 79 w 1666"/>
                  <a:gd name="T3" fmla="*/ 447 h 517"/>
                  <a:gd name="T4" fmla="*/ 121 w 1666"/>
                  <a:gd name="T5" fmla="*/ 444 h 517"/>
                  <a:gd name="T6" fmla="*/ 179 w 1666"/>
                  <a:gd name="T7" fmla="*/ 439 h 517"/>
                  <a:gd name="T8" fmla="*/ 253 w 1666"/>
                  <a:gd name="T9" fmla="*/ 431 h 517"/>
                  <a:gd name="T10" fmla="*/ 339 w 1666"/>
                  <a:gd name="T11" fmla="*/ 419 h 517"/>
                  <a:gd name="T12" fmla="*/ 437 w 1666"/>
                  <a:gd name="T13" fmla="*/ 406 h 517"/>
                  <a:gd name="T14" fmla="*/ 544 w 1666"/>
                  <a:gd name="T15" fmla="*/ 387 h 517"/>
                  <a:gd name="T16" fmla="*/ 658 w 1666"/>
                  <a:gd name="T17" fmla="*/ 364 h 517"/>
                  <a:gd name="T18" fmla="*/ 776 w 1666"/>
                  <a:gd name="T19" fmla="*/ 335 h 517"/>
                  <a:gd name="T20" fmla="*/ 897 w 1666"/>
                  <a:gd name="T21" fmla="*/ 302 h 517"/>
                  <a:gd name="T22" fmla="*/ 1018 w 1666"/>
                  <a:gd name="T23" fmla="*/ 263 h 517"/>
                  <a:gd name="T24" fmla="*/ 1136 w 1666"/>
                  <a:gd name="T25" fmla="*/ 217 h 517"/>
                  <a:gd name="T26" fmla="*/ 1252 w 1666"/>
                  <a:gd name="T27" fmla="*/ 165 h 517"/>
                  <a:gd name="T28" fmla="*/ 1360 w 1666"/>
                  <a:gd name="T29" fmla="*/ 105 h 517"/>
                  <a:gd name="T30" fmla="*/ 1461 w 1666"/>
                  <a:gd name="T31" fmla="*/ 37 h 517"/>
                  <a:gd name="T32" fmla="*/ 1511 w 1666"/>
                  <a:gd name="T33" fmla="*/ 10 h 517"/>
                  <a:gd name="T34" fmla="*/ 1535 w 1666"/>
                  <a:gd name="T35" fmla="*/ 77 h 517"/>
                  <a:gd name="T36" fmla="*/ 1579 w 1666"/>
                  <a:gd name="T37" fmla="*/ 179 h 517"/>
                  <a:gd name="T38" fmla="*/ 1635 w 1666"/>
                  <a:gd name="T39" fmla="*/ 278 h 517"/>
                  <a:gd name="T40" fmla="*/ 1663 w 1666"/>
                  <a:gd name="T41" fmla="*/ 313 h 517"/>
                  <a:gd name="T42" fmla="*/ 1635 w 1666"/>
                  <a:gd name="T43" fmla="*/ 295 h 517"/>
                  <a:gd name="T44" fmla="*/ 1589 w 1666"/>
                  <a:gd name="T45" fmla="*/ 249 h 517"/>
                  <a:gd name="T46" fmla="*/ 1535 w 1666"/>
                  <a:gd name="T47" fmla="*/ 167 h 517"/>
                  <a:gd name="T48" fmla="*/ 1504 w 1666"/>
                  <a:gd name="T49" fmla="*/ 101 h 517"/>
                  <a:gd name="T50" fmla="*/ 1496 w 1666"/>
                  <a:gd name="T51" fmla="*/ 91 h 517"/>
                  <a:gd name="T52" fmla="*/ 1488 w 1666"/>
                  <a:gd name="T53" fmla="*/ 84 h 517"/>
                  <a:gd name="T54" fmla="*/ 1476 w 1666"/>
                  <a:gd name="T55" fmla="*/ 82 h 517"/>
                  <a:gd name="T56" fmla="*/ 1462 w 1666"/>
                  <a:gd name="T57" fmla="*/ 84 h 517"/>
                  <a:gd name="T58" fmla="*/ 1441 w 1666"/>
                  <a:gd name="T59" fmla="*/ 92 h 517"/>
                  <a:gd name="T60" fmla="*/ 1415 w 1666"/>
                  <a:gd name="T61" fmla="*/ 106 h 517"/>
                  <a:gd name="T62" fmla="*/ 1382 w 1666"/>
                  <a:gd name="T63" fmla="*/ 126 h 517"/>
                  <a:gd name="T64" fmla="*/ 1341 w 1666"/>
                  <a:gd name="T65" fmla="*/ 149 h 517"/>
                  <a:gd name="T66" fmla="*/ 1292 w 1666"/>
                  <a:gd name="T67" fmla="*/ 175 h 517"/>
                  <a:gd name="T68" fmla="*/ 1233 w 1666"/>
                  <a:gd name="T69" fmla="*/ 204 h 517"/>
                  <a:gd name="T70" fmla="*/ 1164 w 1666"/>
                  <a:gd name="T71" fmla="*/ 236 h 517"/>
                  <a:gd name="T72" fmla="*/ 1083 w 1666"/>
                  <a:gd name="T73" fmla="*/ 270 h 517"/>
                  <a:gd name="T74" fmla="*/ 989 w 1666"/>
                  <a:gd name="T75" fmla="*/ 305 h 517"/>
                  <a:gd name="T76" fmla="*/ 882 w 1666"/>
                  <a:gd name="T77" fmla="*/ 340 h 517"/>
                  <a:gd name="T78" fmla="*/ 760 w 1666"/>
                  <a:gd name="T79" fmla="*/ 376 h 517"/>
                  <a:gd name="T80" fmla="*/ 622 w 1666"/>
                  <a:gd name="T81" fmla="*/ 410 h 517"/>
                  <a:gd name="T82" fmla="*/ 467 w 1666"/>
                  <a:gd name="T83" fmla="*/ 444 h 517"/>
                  <a:gd name="T84" fmla="*/ 294 w 1666"/>
                  <a:gd name="T85" fmla="*/ 475 h 517"/>
                  <a:gd name="T86" fmla="*/ 102 w 1666"/>
                  <a:gd name="T87" fmla="*/ 504 h 517"/>
                  <a:gd name="T88" fmla="*/ 2 w 1666"/>
                  <a:gd name="T89" fmla="*/ 516 h 517"/>
                  <a:gd name="T90" fmla="*/ 16 w 1666"/>
                  <a:gd name="T91" fmla="*/ 505 h 517"/>
                  <a:gd name="T92" fmla="*/ 35 w 1666"/>
                  <a:gd name="T93" fmla="*/ 486 h 517"/>
                  <a:gd name="T94" fmla="*/ 51 w 1666"/>
                  <a:gd name="T95" fmla="*/ 46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6" h="517">
                    <a:moveTo>
                      <a:pt x="55" y="448"/>
                    </a:moveTo>
                    <a:lnTo>
                      <a:pt x="57" y="448"/>
                    </a:lnTo>
                    <a:lnTo>
                      <a:pt x="66" y="447"/>
                    </a:lnTo>
                    <a:lnTo>
                      <a:pt x="79" y="447"/>
                    </a:lnTo>
                    <a:lnTo>
                      <a:pt x="97" y="446"/>
                    </a:lnTo>
                    <a:lnTo>
                      <a:pt x="121" y="444"/>
                    </a:lnTo>
                    <a:lnTo>
                      <a:pt x="148" y="441"/>
                    </a:lnTo>
                    <a:lnTo>
                      <a:pt x="179" y="439"/>
                    </a:lnTo>
                    <a:lnTo>
                      <a:pt x="214" y="436"/>
                    </a:lnTo>
                    <a:lnTo>
                      <a:pt x="253" y="431"/>
                    </a:lnTo>
                    <a:lnTo>
                      <a:pt x="294" y="425"/>
                    </a:lnTo>
                    <a:lnTo>
                      <a:pt x="339" y="419"/>
                    </a:lnTo>
                    <a:lnTo>
                      <a:pt x="388" y="413"/>
                    </a:lnTo>
                    <a:lnTo>
                      <a:pt x="437" y="406"/>
                    </a:lnTo>
                    <a:lnTo>
                      <a:pt x="490" y="396"/>
                    </a:lnTo>
                    <a:lnTo>
                      <a:pt x="544" y="387"/>
                    </a:lnTo>
                    <a:lnTo>
                      <a:pt x="601" y="376"/>
                    </a:lnTo>
                    <a:lnTo>
                      <a:pt x="658" y="364"/>
                    </a:lnTo>
                    <a:lnTo>
                      <a:pt x="717" y="350"/>
                    </a:lnTo>
                    <a:lnTo>
                      <a:pt x="776" y="335"/>
                    </a:lnTo>
                    <a:lnTo>
                      <a:pt x="836" y="319"/>
                    </a:lnTo>
                    <a:lnTo>
                      <a:pt x="897" y="302"/>
                    </a:lnTo>
                    <a:lnTo>
                      <a:pt x="957" y="284"/>
                    </a:lnTo>
                    <a:lnTo>
                      <a:pt x="1018" y="263"/>
                    </a:lnTo>
                    <a:lnTo>
                      <a:pt x="1078" y="241"/>
                    </a:lnTo>
                    <a:lnTo>
                      <a:pt x="1136" y="217"/>
                    </a:lnTo>
                    <a:lnTo>
                      <a:pt x="1194" y="191"/>
                    </a:lnTo>
                    <a:lnTo>
                      <a:pt x="1252" y="165"/>
                    </a:lnTo>
                    <a:lnTo>
                      <a:pt x="1307" y="135"/>
                    </a:lnTo>
                    <a:lnTo>
                      <a:pt x="1360" y="105"/>
                    </a:lnTo>
                    <a:lnTo>
                      <a:pt x="1412" y="72"/>
                    </a:lnTo>
                    <a:lnTo>
                      <a:pt x="1461" y="37"/>
                    </a:lnTo>
                    <a:lnTo>
                      <a:pt x="1507" y="0"/>
                    </a:lnTo>
                    <a:lnTo>
                      <a:pt x="1511" y="10"/>
                    </a:lnTo>
                    <a:lnTo>
                      <a:pt x="1520" y="37"/>
                    </a:lnTo>
                    <a:lnTo>
                      <a:pt x="1535" y="77"/>
                    </a:lnTo>
                    <a:lnTo>
                      <a:pt x="1556" y="126"/>
                    </a:lnTo>
                    <a:lnTo>
                      <a:pt x="1579" y="179"/>
                    </a:lnTo>
                    <a:lnTo>
                      <a:pt x="1606" y="231"/>
                    </a:lnTo>
                    <a:lnTo>
                      <a:pt x="1635" y="278"/>
                    </a:lnTo>
                    <a:lnTo>
                      <a:pt x="1666" y="316"/>
                    </a:lnTo>
                    <a:lnTo>
                      <a:pt x="1663" y="313"/>
                    </a:lnTo>
                    <a:lnTo>
                      <a:pt x="1651" y="308"/>
                    </a:lnTo>
                    <a:lnTo>
                      <a:pt x="1635" y="295"/>
                    </a:lnTo>
                    <a:lnTo>
                      <a:pt x="1613" y="277"/>
                    </a:lnTo>
                    <a:lnTo>
                      <a:pt x="1589" y="249"/>
                    </a:lnTo>
                    <a:lnTo>
                      <a:pt x="1563" y="213"/>
                    </a:lnTo>
                    <a:lnTo>
                      <a:pt x="1535" y="167"/>
                    </a:lnTo>
                    <a:lnTo>
                      <a:pt x="1507" y="110"/>
                    </a:lnTo>
                    <a:lnTo>
                      <a:pt x="1504" y="101"/>
                    </a:lnTo>
                    <a:lnTo>
                      <a:pt x="1500" y="96"/>
                    </a:lnTo>
                    <a:lnTo>
                      <a:pt x="1496" y="91"/>
                    </a:lnTo>
                    <a:lnTo>
                      <a:pt x="1492" y="87"/>
                    </a:lnTo>
                    <a:lnTo>
                      <a:pt x="1488" y="84"/>
                    </a:lnTo>
                    <a:lnTo>
                      <a:pt x="1482" y="82"/>
                    </a:lnTo>
                    <a:lnTo>
                      <a:pt x="1476" y="82"/>
                    </a:lnTo>
                    <a:lnTo>
                      <a:pt x="1471" y="82"/>
                    </a:lnTo>
                    <a:lnTo>
                      <a:pt x="1462" y="84"/>
                    </a:lnTo>
                    <a:lnTo>
                      <a:pt x="1452" y="88"/>
                    </a:lnTo>
                    <a:lnTo>
                      <a:pt x="1441" y="92"/>
                    </a:lnTo>
                    <a:lnTo>
                      <a:pt x="1429" y="99"/>
                    </a:lnTo>
                    <a:lnTo>
                      <a:pt x="1415" y="106"/>
                    </a:lnTo>
                    <a:lnTo>
                      <a:pt x="1399" y="115"/>
                    </a:lnTo>
                    <a:lnTo>
                      <a:pt x="1382" y="126"/>
                    </a:lnTo>
                    <a:lnTo>
                      <a:pt x="1362" y="136"/>
                    </a:lnTo>
                    <a:lnTo>
                      <a:pt x="1341" y="149"/>
                    </a:lnTo>
                    <a:lnTo>
                      <a:pt x="1318" y="161"/>
                    </a:lnTo>
                    <a:lnTo>
                      <a:pt x="1292" y="175"/>
                    </a:lnTo>
                    <a:lnTo>
                      <a:pt x="1264" y="189"/>
                    </a:lnTo>
                    <a:lnTo>
                      <a:pt x="1233" y="204"/>
                    </a:lnTo>
                    <a:lnTo>
                      <a:pt x="1200" y="220"/>
                    </a:lnTo>
                    <a:lnTo>
                      <a:pt x="1164" y="236"/>
                    </a:lnTo>
                    <a:lnTo>
                      <a:pt x="1125" y="252"/>
                    </a:lnTo>
                    <a:lnTo>
                      <a:pt x="1083" y="270"/>
                    </a:lnTo>
                    <a:lnTo>
                      <a:pt x="1037" y="287"/>
                    </a:lnTo>
                    <a:lnTo>
                      <a:pt x="989" y="305"/>
                    </a:lnTo>
                    <a:lnTo>
                      <a:pt x="937" y="323"/>
                    </a:lnTo>
                    <a:lnTo>
                      <a:pt x="882" y="340"/>
                    </a:lnTo>
                    <a:lnTo>
                      <a:pt x="822" y="358"/>
                    </a:lnTo>
                    <a:lnTo>
                      <a:pt x="760" y="376"/>
                    </a:lnTo>
                    <a:lnTo>
                      <a:pt x="693" y="393"/>
                    </a:lnTo>
                    <a:lnTo>
                      <a:pt x="622" y="410"/>
                    </a:lnTo>
                    <a:lnTo>
                      <a:pt x="547" y="428"/>
                    </a:lnTo>
                    <a:lnTo>
                      <a:pt x="467" y="444"/>
                    </a:lnTo>
                    <a:lnTo>
                      <a:pt x="383" y="460"/>
                    </a:lnTo>
                    <a:lnTo>
                      <a:pt x="294" y="475"/>
                    </a:lnTo>
                    <a:lnTo>
                      <a:pt x="201" y="490"/>
                    </a:lnTo>
                    <a:lnTo>
                      <a:pt x="102" y="504"/>
                    </a:lnTo>
                    <a:lnTo>
                      <a:pt x="0" y="517"/>
                    </a:lnTo>
                    <a:lnTo>
                      <a:pt x="2" y="516"/>
                    </a:lnTo>
                    <a:lnTo>
                      <a:pt x="8" y="512"/>
                    </a:lnTo>
                    <a:lnTo>
                      <a:pt x="16" y="505"/>
                    </a:lnTo>
                    <a:lnTo>
                      <a:pt x="26" y="497"/>
                    </a:lnTo>
                    <a:lnTo>
                      <a:pt x="35" y="486"/>
                    </a:lnTo>
                    <a:lnTo>
                      <a:pt x="44" y="475"/>
                    </a:lnTo>
                    <a:lnTo>
                      <a:pt x="51" y="462"/>
                    </a:lnTo>
                    <a:lnTo>
                      <a:pt x="55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90">
                <a:extLst>
                  <a:ext uri="{FF2B5EF4-FFF2-40B4-BE49-F238E27FC236}">
                    <a16:creationId xmlns:a16="http://schemas.microsoft.com/office/drawing/2014/main" id="{D529078C-2486-4F28-AF9E-31F402EE2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1098"/>
                <a:ext cx="155" cy="162"/>
              </a:xfrm>
              <a:custGeom>
                <a:avLst/>
                <a:gdLst>
                  <a:gd name="T0" fmla="*/ 130 w 311"/>
                  <a:gd name="T1" fmla="*/ 0 h 324"/>
                  <a:gd name="T2" fmla="*/ 122 w 311"/>
                  <a:gd name="T3" fmla="*/ 4 h 324"/>
                  <a:gd name="T4" fmla="*/ 104 w 311"/>
                  <a:gd name="T5" fmla="*/ 13 h 324"/>
                  <a:gd name="T6" fmla="*/ 77 w 311"/>
                  <a:gd name="T7" fmla="*/ 30 h 324"/>
                  <a:gd name="T8" fmla="*/ 49 w 311"/>
                  <a:gd name="T9" fmla="*/ 53 h 324"/>
                  <a:gd name="T10" fmla="*/ 23 w 311"/>
                  <a:gd name="T11" fmla="*/ 84 h 324"/>
                  <a:gd name="T12" fmla="*/ 6 w 311"/>
                  <a:gd name="T13" fmla="*/ 122 h 324"/>
                  <a:gd name="T14" fmla="*/ 0 w 311"/>
                  <a:gd name="T15" fmla="*/ 169 h 324"/>
                  <a:gd name="T16" fmla="*/ 13 w 311"/>
                  <a:gd name="T17" fmla="*/ 223 h 324"/>
                  <a:gd name="T18" fmla="*/ 27 w 311"/>
                  <a:gd name="T19" fmla="*/ 249 h 324"/>
                  <a:gd name="T20" fmla="*/ 43 w 311"/>
                  <a:gd name="T21" fmla="*/ 271 h 324"/>
                  <a:gd name="T22" fmla="*/ 62 w 311"/>
                  <a:gd name="T23" fmla="*/ 290 h 324"/>
                  <a:gd name="T24" fmla="*/ 83 w 311"/>
                  <a:gd name="T25" fmla="*/ 303 h 324"/>
                  <a:gd name="T26" fmla="*/ 106 w 311"/>
                  <a:gd name="T27" fmla="*/ 313 h 324"/>
                  <a:gd name="T28" fmla="*/ 129 w 311"/>
                  <a:gd name="T29" fmla="*/ 320 h 324"/>
                  <a:gd name="T30" fmla="*/ 153 w 311"/>
                  <a:gd name="T31" fmla="*/ 323 h 324"/>
                  <a:gd name="T32" fmla="*/ 178 w 311"/>
                  <a:gd name="T33" fmla="*/ 324 h 324"/>
                  <a:gd name="T34" fmla="*/ 202 w 311"/>
                  <a:gd name="T35" fmla="*/ 324 h 324"/>
                  <a:gd name="T36" fmla="*/ 224 w 311"/>
                  <a:gd name="T37" fmla="*/ 321 h 324"/>
                  <a:gd name="T38" fmla="*/ 246 w 311"/>
                  <a:gd name="T39" fmla="*/ 317 h 324"/>
                  <a:gd name="T40" fmla="*/ 264 w 311"/>
                  <a:gd name="T41" fmla="*/ 313 h 324"/>
                  <a:gd name="T42" fmla="*/ 281 w 311"/>
                  <a:gd name="T43" fmla="*/ 307 h 324"/>
                  <a:gd name="T44" fmla="*/ 295 w 311"/>
                  <a:gd name="T45" fmla="*/ 301 h 324"/>
                  <a:gd name="T46" fmla="*/ 305 w 311"/>
                  <a:gd name="T47" fmla="*/ 295 h 324"/>
                  <a:gd name="T48" fmla="*/ 311 w 311"/>
                  <a:gd name="T49" fmla="*/ 291 h 324"/>
                  <a:gd name="T50" fmla="*/ 309 w 311"/>
                  <a:gd name="T51" fmla="*/ 291 h 324"/>
                  <a:gd name="T52" fmla="*/ 302 w 311"/>
                  <a:gd name="T53" fmla="*/ 293 h 324"/>
                  <a:gd name="T54" fmla="*/ 292 w 311"/>
                  <a:gd name="T55" fmla="*/ 295 h 324"/>
                  <a:gd name="T56" fmla="*/ 279 w 311"/>
                  <a:gd name="T57" fmla="*/ 296 h 324"/>
                  <a:gd name="T58" fmla="*/ 263 w 311"/>
                  <a:gd name="T59" fmla="*/ 299 h 324"/>
                  <a:gd name="T60" fmla="*/ 244 w 311"/>
                  <a:gd name="T61" fmla="*/ 301 h 324"/>
                  <a:gd name="T62" fmla="*/ 225 w 311"/>
                  <a:gd name="T63" fmla="*/ 301 h 324"/>
                  <a:gd name="T64" fmla="*/ 204 w 311"/>
                  <a:gd name="T65" fmla="*/ 301 h 324"/>
                  <a:gd name="T66" fmla="*/ 182 w 311"/>
                  <a:gd name="T67" fmla="*/ 299 h 324"/>
                  <a:gd name="T68" fmla="*/ 161 w 311"/>
                  <a:gd name="T69" fmla="*/ 295 h 324"/>
                  <a:gd name="T70" fmla="*/ 141 w 311"/>
                  <a:gd name="T71" fmla="*/ 290 h 324"/>
                  <a:gd name="T72" fmla="*/ 121 w 311"/>
                  <a:gd name="T73" fmla="*/ 281 h 324"/>
                  <a:gd name="T74" fmla="*/ 103 w 311"/>
                  <a:gd name="T75" fmla="*/ 270 h 324"/>
                  <a:gd name="T76" fmla="*/ 87 w 311"/>
                  <a:gd name="T77" fmla="*/ 255 h 324"/>
                  <a:gd name="T78" fmla="*/ 74 w 311"/>
                  <a:gd name="T79" fmla="*/ 237 h 324"/>
                  <a:gd name="T80" fmla="*/ 64 w 311"/>
                  <a:gd name="T81" fmla="*/ 215 h 324"/>
                  <a:gd name="T82" fmla="*/ 54 w 311"/>
                  <a:gd name="T83" fmla="*/ 172 h 324"/>
                  <a:gd name="T84" fmla="*/ 58 w 311"/>
                  <a:gd name="T85" fmla="*/ 137 h 324"/>
                  <a:gd name="T86" fmla="*/ 69 w 311"/>
                  <a:gd name="T87" fmla="*/ 110 h 324"/>
                  <a:gd name="T88" fmla="*/ 87 w 311"/>
                  <a:gd name="T89" fmla="*/ 88 h 324"/>
                  <a:gd name="T90" fmla="*/ 106 w 311"/>
                  <a:gd name="T91" fmla="*/ 73 h 324"/>
                  <a:gd name="T92" fmla="*/ 127 w 311"/>
                  <a:gd name="T93" fmla="*/ 63 h 324"/>
                  <a:gd name="T94" fmla="*/ 144 w 311"/>
                  <a:gd name="T95" fmla="*/ 56 h 324"/>
                  <a:gd name="T96" fmla="*/ 156 w 311"/>
                  <a:gd name="T97" fmla="*/ 53 h 324"/>
                  <a:gd name="T98" fmla="*/ 130 w 311"/>
                  <a:gd name="T9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1" h="324">
                    <a:moveTo>
                      <a:pt x="130" y="0"/>
                    </a:moveTo>
                    <a:lnTo>
                      <a:pt x="122" y="4"/>
                    </a:lnTo>
                    <a:lnTo>
                      <a:pt x="104" y="13"/>
                    </a:lnTo>
                    <a:lnTo>
                      <a:pt x="77" y="30"/>
                    </a:lnTo>
                    <a:lnTo>
                      <a:pt x="49" y="53"/>
                    </a:lnTo>
                    <a:lnTo>
                      <a:pt x="23" y="84"/>
                    </a:lnTo>
                    <a:lnTo>
                      <a:pt x="6" y="122"/>
                    </a:lnTo>
                    <a:lnTo>
                      <a:pt x="0" y="169"/>
                    </a:lnTo>
                    <a:lnTo>
                      <a:pt x="13" y="223"/>
                    </a:lnTo>
                    <a:lnTo>
                      <a:pt x="27" y="249"/>
                    </a:lnTo>
                    <a:lnTo>
                      <a:pt x="43" y="271"/>
                    </a:lnTo>
                    <a:lnTo>
                      <a:pt x="62" y="290"/>
                    </a:lnTo>
                    <a:lnTo>
                      <a:pt x="83" y="303"/>
                    </a:lnTo>
                    <a:lnTo>
                      <a:pt x="106" y="313"/>
                    </a:lnTo>
                    <a:lnTo>
                      <a:pt x="129" y="320"/>
                    </a:lnTo>
                    <a:lnTo>
                      <a:pt x="153" y="323"/>
                    </a:lnTo>
                    <a:lnTo>
                      <a:pt x="178" y="324"/>
                    </a:lnTo>
                    <a:lnTo>
                      <a:pt x="202" y="324"/>
                    </a:lnTo>
                    <a:lnTo>
                      <a:pt x="224" y="321"/>
                    </a:lnTo>
                    <a:lnTo>
                      <a:pt x="246" y="317"/>
                    </a:lnTo>
                    <a:lnTo>
                      <a:pt x="264" y="313"/>
                    </a:lnTo>
                    <a:lnTo>
                      <a:pt x="281" y="307"/>
                    </a:lnTo>
                    <a:lnTo>
                      <a:pt x="295" y="301"/>
                    </a:lnTo>
                    <a:lnTo>
                      <a:pt x="305" y="295"/>
                    </a:lnTo>
                    <a:lnTo>
                      <a:pt x="311" y="291"/>
                    </a:lnTo>
                    <a:lnTo>
                      <a:pt x="309" y="291"/>
                    </a:lnTo>
                    <a:lnTo>
                      <a:pt x="302" y="293"/>
                    </a:lnTo>
                    <a:lnTo>
                      <a:pt x="292" y="295"/>
                    </a:lnTo>
                    <a:lnTo>
                      <a:pt x="279" y="296"/>
                    </a:lnTo>
                    <a:lnTo>
                      <a:pt x="263" y="299"/>
                    </a:lnTo>
                    <a:lnTo>
                      <a:pt x="244" y="301"/>
                    </a:lnTo>
                    <a:lnTo>
                      <a:pt x="225" y="301"/>
                    </a:lnTo>
                    <a:lnTo>
                      <a:pt x="204" y="301"/>
                    </a:lnTo>
                    <a:lnTo>
                      <a:pt x="182" y="299"/>
                    </a:lnTo>
                    <a:lnTo>
                      <a:pt x="161" y="295"/>
                    </a:lnTo>
                    <a:lnTo>
                      <a:pt x="141" y="290"/>
                    </a:lnTo>
                    <a:lnTo>
                      <a:pt x="121" y="281"/>
                    </a:lnTo>
                    <a:lnTo>
                      <a:pt x="103" y="270"/>
                    </a:lnTo>
                    <a:lnTo>
                      <a:pt x="87" y="255"/>
                    </a:lnTo>
                    <a:lnTo>
                      <a:pt x="74" y="237"/>
                    </a:lnTo>
                    <a:lnTo>
                      <a:pt x="64" y="215"/>
                    </a:lnTo>
                    <a:lnTo>
                      <a:pt x="54" y="172"/>
                    </a:lnTo>
                    <a:lnTo>
                      <a:pt x="58" y="137"/>
                    </a:lnTo>
                    <a:lnTo>
                      <a:pt x="69" y="110"/>
                    </a:lnTo>
                    <a:lnTo>
                      <a:pt x="87" y="88"/>
                    </a:lnTo>
                    <a:lnTo>
                      <a:pt x="106" y="73"/>
                    </a:lnTo>
                    <a:lnTo>
                      <a:pt x="127" y="63"/>
                    </a:lnTo>
                    <a:lnTo>
                      <a:pt x="144" y="56"/>
                    </a:lnTo>
                    <a:lnTo>
                      <a:pt x="156" y="5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91">
                <a:extLst>
                  <a:ext uri="{FF2B5EF4-FFF2-40B4-BE49-F238E27FC236}">
                    <a16:creationId xmlns:a16="http://schemas.microsoft.com/office/drawing/2014/main" id="{FCF763CB-03AC-4B8C-9323-AD84BF28D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3" y="1259"/>
                <a:ext cx="864" cy="439"/>
              </a:xfrm>
              <a:custGeom>
                <a:avLst/>
                <a:gdLst>
                  <a:gd name="T0" fmla="*/ 1532 w 1729"/>
                  <a:gd name="T1" fmla="*/ 1 h 877"/>
                  <a:gd name="T2" fmla="*/ 1538 w 1729"/>
                  <a:gd name="T3" fmla="*/ 13 h 877"/>
                  <a:gd name="T4" fmla="*/ 1547 w 1729"/>
                  <a:gd name="T5" fmla="*/ 35 h 877"/>
                  <a:gd name="T6" fmla="*/ 1563 w 1729"/>
                  <a:gd name="T7" fmla="*/ 67 h 877"/>
                  <a:gd name="T8" fmla="*/ 1586 w 1729"/>
                  <a:gd name="T9" fmla="*/ 107 h 877"/>
                  <a:gd name="T10" fmla="*/ 1616 w 1729"/>
                  <a:gd name="T11" fmla="*/ 154 h 877"/>
                  <a:gd name="T12" fmla="*/ 1655 w 1729"/>
                  <a:gd name="T13" fmla="*/ 209 h 877"/>
                  <a:gd name="T14" fmla="*/ 1701 w 1729"/>
                  <a:gd name="T15" fmla="*/ 267 h 877"/>
                  <a:gd name="T16" fmla="*/ 1726 w 1729"/>
                  <a:gd name="T17" fmla="*/ 300 h 877"/>
                  <a:gd name="T18" fmla="*/ 1697 w 1729"/>
                  <a:gd name="T19" fmla="*/ 308 h 877"/>
                  <a:gd name="T20" fmla="*/ 1644 w 1729"/>
                  <a:gd name="T21" fmla="*/ 324 h 877"/>
                  <a:gd name="T22" fmla="*/ 1569 w 1729"/>
                  <a:gd name="T23" fmla="*/ 346 h 877"/>
                  <a:gd name="T24" fmla="*/ 1474 w 1729"/>
                  <a:gd name="T25" fmla="*/ 374 h 877"/>
                  <a:gd name="T26" fmla="*/ 1364 w 1729"/>
                  <a:gd name="T27" fmla="*/ 409 h 877"/>
                  <a:gd name="T28" fmla="*/ 1241 w 1729"/>
                  <a:gd name="T29" fmla="*/ 447 h 877"/>
                  <a:gd name="T30" fmla="*/ 1107 w 1729"/>
                  <a:gd name="T31" fmla="*/ 488 h 877"/>
                  <a:gd name="T32" fmla="*/ 966 w 1729"/>
                  <a:gd name="T33" fmla="*/ 532 h 877"/>
                  <a:gd name="T34" fmla="*/ 822 w 1729"/>
                  <a:gd name="T35" fmla="*/ 579 h 877"/>
                  <a:gd name="T36" fmla="*/ 677 w 1729"/>
                  <a:gd name="T37" fmla="*/ 627 h 877"/>
                  <a:gd name="T38" fmla="*/ 535 w 1729"/>
                  <a:gd name="T39" fmla="*/ 675 h 877"/>
                  <a:gd name="T40" fmla="*/ 396 w 1729"/>
                  <a:gd name="T41" fmla="*/ 724 h 877"/>
                  <a:gd name="T42" fmla="*/ 267 w 1729"/>
                  <a:gd name="T43" fmla="*/ 770 h 877"/>
                  <a:gd name="T44" fmla="*/ 149 w 1729"/>
                  <a:gd name="T45" fmla="*/ 815 h 877"/>
                  <a:gd name="T46" fmla="*/ 45 w 1729"/>
                  <a:gd name="T47" fmla="*/ 857 h 877"/>
                  <a:gd name="T48" fmla="*/ 1 w 1729"/>
                  <a:gd name="T49" fmla="*/ 877 h 877"/>
                  <a:gd name="T50" fmla="*/ 6 w 1729"/>
                  <a:gd name="T51" fmla="*/ 872 h 877"/>
                  <a:gd name="T52" fmla="*/ 16 w 1729"/>
                  <a:gd name="T53" fmla="*/ 865 h 877"/>
                  <a:gd name="T54" fmla="*/ 35 w 1729"/>
                  <a:gd name="T55" fmla="*/ 854 h 877"/>
                  <a:gd name="T56" fmla="*/ 60 w 1729"/>
                  <a:gd name="T57" fmla="*/ 839 h 877"/>
                  <a:gd name="T58" fmla="*/ 96 w 1729"/>
                  <a:gd name="T59" fmla="*/ 820 h 877"/>
                  <a:gd name="T60" fmla="*/ 139 w 1729"/>
                  <a:gd name="T61" fmla="*/ 797 h 877"/>
                  <a:gd name="T62" fmla="*/ 195 w 1729"/>
                  <a:gd name="T63" fmla="*/ 771 h 877"/>
                  <a:gd name="T64" fmla="*/ 263 w 1729"/>
                  <a:gd name="T65" fmla="*/ 741 h 877"/>
                  <a:gd name="T66" fmla="*/ 342 w 1729"/>
                  <a:gd name="T67" fmla="*/ 707 h 877"/>
                  <a:gd name="T68" fmla="*/ 435 w 1729"/>
                  <a:gd name="T69" fmla="*/ 671 h 877"/>
                  <a:gd name="T70" fmla="*/ 544 w 1729"/>
                  <a:gd name="T71" fmla="*/ 630 h 877"/>
                  <a:gd name="T72" fmla="*/ 668 w 1729"/>
                  <a:gd name="T73" fmla="*/ 586 h 877"/>
                  <a:gd name="T74" fmla="*/ 809 w 1729"/>
                  <a:gd name="T75" fmla="*/ 538 h 877"/>
                  <a:gd name="T76" fmla="*/ 966 w 1729"/>
                  <a:gd name="T77" fmla="*/ 487 h 877"/>
                  <a:gd name="T78" fmla="*/ 1144 w 1729"/>
                  <a:gd name="T79" fmla="*/ 432 h 877"/>
                  <a:gd name="T80" fmla="*/ 1275 w 1729"/>
                  <a:gd name="T81" fmla="*/ 393 h 877"/>
                  <a:gd name="T82" fmla="*/ 1343 w 1729"/>
                  <a:gd name="T83" fmla="*/ 372 h 877"/>
                  <a:gd name="T84" fmla="*/ 1408 w 1729"/>
                  <a:gd name="T85" fmla="*/ 351 h 877"/>
                  <a:gd name="T86" fmla="*/ 1465 w 1729"/>
                  <a:gd name="T87" fmla="*/ 333 h 877"/>
                  <a:gd name="T88" fmla="*/ 1516 w 1729"/>
                  <a:gd name="T89" fmla="*/ 316 h 877"/>
                  <a:gd name="T90" fmla="*/ 1557 w 1729"/>
                  <a:gd name="T91" fmla="*/ 300 h 877"/>
                  <a:gd name="T92" fmla="*/ 1591 w 1729"/>
                  <a:gd name="T93" fmla="*/ 286 h 877"/>
                  <a:gd name="T94" fmla="*/ 1614 w 1729"/>
                  <a:gd name="T95" fmla="*/ 275 h 877"/>
                  <a:gd name="T96" fmla="*/ 1626 w 1729"/>
                  <a:gd name="T97" fmla="*/ 265 h 877"/>
                  <a:gd name="T98" fmla="*/ 1628 w 1729"/>
                  <a:gd name="T99" fmla="*/ 250 h 877"/>
                  <a:gd name="T100" fmla="*/ 1618 w 1729"/>
                  <a:gd name="T101" fmla="*/ 230 h 877"/>
                  <a:gd name="T102" fmla="*/ 1601 w 1729"/>
                  <a:gd name="T103" fmla="*/ 206 h 877"/>
                  <a:gd name="T104" fmla="*/ 1578 w 1729"/>
                  <a:gd name="T105" fmla="*/ 177 h 877"/>
                  <a:gd name="T106" fmla="*/ 1549 w 1729"/>
                  <a:gd name="T107" fmla="*/ 143 h 877"/>
                  <a:gd name="T108" fmla="*/ 1518 w 1729"/>
                  <a:gd name="T109" fmla="*/ 103 h 877"/>
                  <a:gd name="T110" fmla="*/ 1486 w 1729"/>
                  <a:gd name="T111" fmla="*/ 58 h 877"/>
                  <a:gd name="T112" fmla="*/ 1472 w 1729"/>
                  <a:gd name="T113" fmla="*/ 31 h 877"/>
                  <a:gd name="T114" fmla="*/ 1486 w 1729"/>
                  <a:gd name="T115" fmla="*/ 26 h 877"/>
                  <a:gd name="T116" fmla="*/ 1507 w 1729"/>
                  <a:gd name="T117" fmla="*/ 17 h 877"/>
                  <a:gd name="T118" fmla="*/ 1526 w 1729"/>
                  <a:gd name="T119" fmla="*/ 6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29" h="877">
                    <a:moveTo>
                      <a:pt x="1532" y="0"/>
                    </a:moveTo>
                    <a:lnTo>
                      <a:pt x="1532" y="1"/>
                    </a:lnTo>
                    <a:lnTo>
                      <a:pt x="1534" y="6"/>
                    </a:lnTo>
                    <a:lnTo>
                      <a:pt x="1538" y="13"/>
                    </a:lnTo>
                    <a:lnTo>
                      <a:pt x="1541" y="23"/>
                    </a:lnTo>
                    <a:lnTo>
                      <a:pt x="1547" y="35"/>
                    </a:lnTo>
                    <a:lnTo>
                      <a:pt x="1555" y="50"/>
                    </a:lnTo>
                    <a:lnTo>
                      <a:pt x="1563" y="67"/>
                    </a:lnTo>
                    <a:lnTo>
                      <a:pt x="1573" y="85"/>
                    </a:lnTo>
                    <a:lnTo>
                      <a:pt x="1586" y="107"/>
                    </a:lnTo>
                    <a:lnTo>
                      <a:pt x="1600" y="129"/>
                    </a:lnTo>
                    <a:lnTo>
                      <a:pt x="1616" y="154"/>
                    </a:lnTo>
                    <a:lnTo>
                      <a:pt x="1635" y="181"/>
                    </a:lnTo>
                    <a:lnTo>
                      <a:pt x="1655" y="209"/>
                    </a:lnTo>
                    <a:lnTo>
                      <a:pt x="1677" y="237"/>
                    </a:lnTo>
                    <a:lnTo>
                      <a:pt x="1701" y="267"/>
                    </a:lnTo>
                    <a:lnTo>
                      <a:pt x="1729" y="298"/>
                    </a:lnTo>
                    <a:lnTo>
                      <a:pt x="1726" y="300"/>
                    </a:lnTo>
                    <a:lnTo>
                      <a:pt x="1715" y="303"/>
                    </a:lnTo>
                    <a:lnTo>
                      <a:pt x="1697" y="308"/>
                    </a:lnTo>
                    <a:lnTo>
                      <a:pt x="1674" y="315"/>
                    </a:lnTo>
                    <a:lnTo>
                      <a:pt x="1644" y="324"/>
                    </a:lnTo>
                    <a:lnTo>
                      <a:pt x="1609" y="334"/>
                    </a:lnTo>
                    <a:lnTo>
                      <a:pt x="1569" y="346"/>
                    </a:lnTo>
                    <a:lnTo>
                      <a:pt x="1524" y="359"/>
                    </a:lnTo>
                    <a:lnTo>
                      <a:pt x="1474" y="374"/>
                    </a:lnTo>
                    <a:lnTo>
                      <a:pt x="1420" y="391"/>
                    </a:lnTo>
                    <a:lnTo>
                      <a:pt x="1364" y="409"/>
                    </a:lnTo>
                    <a:lnTo>
                      <a:pt x="1304" y="427"/>
                    </a:lnTo>
                    <a:lnTo>
                      <a:pt x="1241" y="447"/>
                    </a:lnTo>
                    <a:lnTo>
                      <a:pt x="1175" y="467"/>
                    </a:lnTo>
                    <a:lnTo>
                      <a:pt x="1107" y="488"/>
                    </a:lnTo>
                    <a:lnTo>
                      <a:pt x="1038" y="510"/>
                    </a:lnTo>
                    <a:lnTo>
                      <a:pt x="966" y="532"/>
                    </a:lnTo>
                    <a:lnTo>
                      <a:pt x="895" y="555"/>
                    </a:lnTo>
                    <a:lnTo>
                      <a:pt x="822" y="579"/>
                    </a:lnTo>
                    <a:lnTo>
                      <a:pt x="750" y="604"/>
                    </a:lnTo>
                    <a:lnTo>
                      <a:pt x="677" y="627"/>
                    </a:lnTo>
                    <a:lnTo>
                      <a:pt x="605" y="651"/>
                    </a:lnTo>
                    <a:lnTo>
                      <a:pt x="535" y="675"/>
                    </a:lnTo>
                    <a:lnTo>
                      <a:pt x="464" y="699"/>
                    </a:lnTo>
                    <a:lnTo>
                      <a:pt x="396" y="724"/>
                    </a:lnTo>
                    <a:lnTo>
                      <a:pt x="331" y="747"/>
                    </a:lnTo>
                    <a:lnTo>
                      <a:pt x="267" y="770"/>
                    </a:lnTo>
                    <a:lnTo>
                      <a:pt x="206" y="793"/>
                    </a:lnTo>
                    <a:lnTo>
                      <a:pt x="149" y="815"/>
                    </a:lnTo>
                    <a:lnTo>
                      <a:pt x="96" y="836"/>
                    </a:lnTo>
                    <a:lnTo>
                      <a:pt x="45" y="857"/>
                    </a:lnTo>
                    <a:lnTo>
                      <a:pt x="0" y="877"/>
                    </a:lnTo>
                    <a:lnTo>
                      <a:pt x="1" y="877"/>
                    </a:lnTo>
                    <a:lnTo>
                      <a:pt x="2" y="874"/>
                    </a:lnTo>
                    <a:lnTo>
                      <a:pt x="6" y="872"/>
                    </a:lnTo>
                    <a:lnTo>
                      <a:pt x="10" y="869"/>
                    </a:lnTo>
                    <a:lnTo>
                      <a:pt x="16" y="865"/>
                    </a:lnTo>
                    <a:lnTo>
                      <a:pt x="24" y="859"/>
                    </a:lnTo>
                    <a:lnTo>
                      <a:pt x="35" y="854"/>
                    </a:lnTo>
                    <a:lnTo>
                      <a:pt x="46" y="847"/>
                    </a:lnTo>
                    <a:lnTo>
                      <a:pt x="60" y="839"/>
                    </a:lnTo>
                    <a:lnTo>
                      <a:pt x="76" y="830"/>
                    </a:lnTo>
                    <a:lnTo>
                      <a:pt x="96" y="820"/>
                    </a:lnTo>
                    <a:lnTo>
                      <a:pt x="116" y="809"/>
                    </a:lnTo>
                    <a:lnTo>
                      <a:pt x="139" y="797"/>
                    </a:lnTo>
                    <a:lnTo>
                      <a:pt x="166" y="785"/>
                    </a:lnTo>
                    <a:lnTo>
                      <a:pt x="195" y="771"/>
                    </a:lnTo>
                    <a:lnTo>
                      <a:pt x="227" y="757"/>
                    </a:lnTo>
                    <a:lnTo>
                      <a:pt x="263" y="741"/>
                    </a:lnTo>
                    <a:lnTo>
                      <a:pt x="301" y="725"/>
                    </a:lnTo>
                    <a:lnTo>
                      <a:pt x="342" y="707"/>
                    </a:lnTo>
                    <a:lnTo>
                      <a:pt x="387" y="690"/>
                    </a:lnTo>
                    <a:lnTo>
                      <a:pt x="435" y="671"/>
                    </a:lnTo>
                    <a:lnTo>
                      <a:pt x="488" y="651"/>
                    </a:lnTo>
                    <a:lnTo>
                      <a:pt x="544" y="630"/>
                    </a:lnTo>
                    <a:lnTo>
                      <a:pt x="604" y="608"/>
                    </a:lnTo>
                    <a:lnTo>
                      <a:pt x="668" y="586"/>
                    </a:lnTo>
                    <a:lnTo>
                      <a:pt x="736" y="562"/>
                    </a:lnTo>
                    <a:lnTo>
                      <a:pt x="809" y="538"/>
                    </a:lnTo>
                    <a:lnTo>
                      <a:pt x="886" y="513"/>
                    </a:lnTo>
                    <a:lnTo>
                      <a:pt x="966" y="487"/>
                    </a:lnTo>
                    <a:lnTo>
                      <a:pt x="1053" y="460"/>
                    </a:lnTo>
                    <a:lnTo>
                      <a:pt x="1144" y="432"/>
                    </a:lnTo>
                    <a:lnTo>
                      <a:pt x="1239" y="403"/>
                    </a:lnTo>
                    <a:lnTo>
                      <a:pt x="1275" y="393"/>
                    </a:lnTo>
                    <a:lnTo>
                      <a:pt x="1310" y="382"/>
                    </a:lnTo>
                    <a:lnTo>
                      <a:pt x="1343" y="372"/>
                    </a:lnTo>
                    <a:lnTo>
                      <a:pt x="1377" y="362"/>
                    </a:lnTo>
                    <a:lnTo>
                      <a:pt x="1408" y="351"/>
                    </a:lnTo>
                    <a:lnTo>
                      <a:pt x="1436" y="342"/>
                    </a:lnTo>
                    <a:lnTo>
                      <a:pt x="1465" y="333"/>
                    </a:lnTo>
                    <a:lnTo>
                      <a:pt x="1491" y="324"/>
                    </a:lnTo>
                    <a:lnTo>
                      <a:pt x="1516" y="316"/>
                    </a:lnTo>
                    <a:lnTo>
                      <a:pt x="1538" y="308"/>
                    </a:lnTo>
                    <a:lnTo>
                      <a:pt x="1557" y="300"/>
                    </a:lnTo>
                    <a:lnTo>
                      <a:pt x="1576" y="293"/>
                    </a:lnTo>
                    <a:lnTo>
                      <a:pt x="1591" y="286"/>
                    </a:lnTo>
                    <a:lnTo>
                      <a:pt x="1603" y="280"/>
                    </a:lnTo>
                    <a:lnTo>
                      <a:pt x="1614" y="275"/>
                    </a:lnTo>
                    <a:lnTo>
                      <a:pt x="1621" y="271"/>
                    </a:lnTo>
                    <a:lnTo>
                      <a:pt x="1626" y="265"/>
                    </a:lnTo>
                    <a:lnTo>
                      <a:pt x="1629" y="258"/>
                    </a:lnTo>
                    <a:lnTo>
                      <a:pt x="1628" y="250"/>
                    </a:lnTo>
                    <a:lnTo>
                      <a:pt x="1624" y="241"/>
                    </a:lnTo>
                    <a:lnTo>
                      <a:pt x="1618" y="230"/>
                    </a:lnTo>
                    <a:lnTo>
                      <a:pt x="1612" y="219"/>
                    </a:lnTo>
                    <a:lnTo>
                      <a:pt x="1601" y="206"/>
                    </a:lnTo>
                    <a:lnTo>
                      <a:pt x="1591" y="192"/>
                    </a:lnTo>
                    <a:lnTo>
                      <a:pt x="1578" y="177"/>
                    </a:lnTo>
                    <a:lnTo>
                      <a:pt x="1564" y="160"/>
                    </a:lnTo>
                    <a:lnTo>
                      <a:pt x="1549" y="143"/>
                    </a:lnTo>
                    <a:lnTo>
                      <a:pt x="1533" y="123"/>
                    </a:lnTo>
                    <a:lnTo>
                      <a:pt x="1518" y="103"/>
                    </a:lnTo>
                    <a:lnTo>
                      <a:pt x="1502" y="81"/>
                    </a:lnTo>
                    <a:lnTo>
                      <a:pt x="1486" y="58"/>
                    </a:lnTo>
                    <a:lnTo>
                      <a:pt x="1470" y="32"/>
                    </a:lnTo>
                    <a:lnTo>
                      <a:pt x="1472" y="31"/>
                    </a:lnTo>
                    <a:lnTo>
                      <a:pt x="1478" y="30"/>
                    </a:lnTo>
                    <a:lnTo>
                      <a:pt x="1486" y="26"/>
                    </a:lnTo>
                    <a:lnTo>
                      <a:pt x="1496" y="22"/>
                    </a:lnTo>
                    <a:lnTo>
                      <a:pt x="1507" y="17"/>
                    </a:lnTo>
                    <a:lnTo>
                      <a:pt x="1517" y="11"/>
                    </a:lnTo>
                    <a:lnTo>
                      <a:pt x="1526" y="6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92">
                <a:extLst>
                  <a:ext uri="{FF2B5EF4-FFF2-40B4-BE49-F238E27FC236}">
                    <a16:creationId xmlns:a16="http://schemas.microsoft.com/office/drawing/2014/main" id="{9F81F0AD-F76A-4B7B-B577-E914FF9DE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171"/>
                <a:ext cx="224" cy="339"/>
              </a:xfrm>
              <a:custGeom>
                <a:avLst/>
                <a:gdLst>
                  <a:gd name="T0" fmla="*/ 5 w 448"/>
                  <a:gd name="T1" fmla="*/ 44 h 678"/>
                  <a:gd name="T2" fmla="*/ 31 w 448"/>
                  <a:gd name="T3" fmla="*/ 104 h 678"/>
                  <a:gd name="T4" fmla="*/ 74 w 448"/>
                  <a:gd name="T5" fmla="*/ 206 h 678"/>
                  <a:gd name="T6" fmla="*/ 119 w 448"/>
                  <a:gd name="T7" fmla="*/ 333 h 678"/>
                  <a:gd name="T8" fmla="*/ 141 w 448"/>
                  <a:gd name="T9" fmla="*/ 398 h 678"/>
                  <a:gd name="T10" fmla="*/ 157 w 448"/>
                  <a:gd name="T11" fmla="*/ 391 h 678"/>
                  <a:gd name="T12" fmla="*/ 187 w 448"/>
                  <a:gd name="T13" fmla="*/ 382 h 678"/>
                  <a:gd name="T14" fmla="*/ 225 w 448"/>
                  <a:gd name="T15" fmla="*/ 374 h 678"/>
                  <a:gd name="T16" fmla="*/ 268 w 448"/>
                  <a:gd name="T17" fmla="*/ 372 h 678"/>
                  <a:gd name="T18" fmla="*/ 312 w 448"/>
                  <a:gd name="T19" fmla="*/ 379 h 678"/>
                  <a:gd name="T20" fmla="*/ 354 w 448"/>
                  <a:gd name="T21" fmla="*/ 400 h 678"/>
                  <a:gd name="T22" fmla="*/ 389 w 448"/>
                  <a:gd name="T23" fmla="*/ 440 h 678"/>
                  <a:gd name="T24" fmla="*/ 415 w 448"/>
                  <a:gd name="T25" fmla="*/ 518 h 678"/>
                  <a:gd name="T26" fmla="*/ 399 w 448"/>
                  <a:gd name="T27" fmla="*/ 597 h 678"/>
                  <a:gd name="T28" fmla="*/ 355 w 448"/>
                  <a:gd name="T29" fmla="*/ 649 h 678"/>
                  <a:gd name="T30" fmla="*/ 317 w 448"/>
                  <a:gd name="T31" fmla="*/ 675 h 678"/>
                  <a:gd name="T32" fmla="*/ 312 w 448"/>
                  <a:gd name="T33" fmla="*/ 678 h 678"/>
                  <a:gd name="T34" fmla="*/ 327 w 448"/>
                  <a:gd name="T35" fmla="*/ 672 h 678"/>
                  <a:gd name="T36" fmla="*/ 352 w 448"/>
                  <a:gd name="T37" fmla="*/ 662 h 678"/>
                  <a:gd name="T38" fmla="*/ 382 w 448"/>
                  <a:gd name="T39" fmla="*/ 645 h 678"/>
                  <a:gd name="T40" fmla="*/ 412 w 448"/>
                  <a:gd name="T41" fmla="*/ 619 h 678"/>
                  <a:gd name="T42" fmla="*/ 435 w 448"/>
                  <a:gd name="T43" fmla="*/ 585 h 678"/>
                  <a:gd name="T44" fmla="*/ 447 w 448"/>
                  <a:gd name="T45" fmla="*/ 540 h 678"/>
                  <a:gd name="T46" fmla="*/ 445 w 448"/>
                  <a:gd name="T47" fmla="*/ 483 h 678"/>
                  <a:gd name="T48" fmla="*/ 423 w 448"/>
                  <a:gd name="T49" fmla="*/ 421 h 678"/>
                  <a:gd name="T50" fmla="*/ 393 w 448"/>
                  <a:gd name="T51" fmla="*/ 377 h 678"/>
                  <a:gd name="T52" fmla="*/ 357 w 448"/>
                  <a:gd name="T53" fmla="*/ 351 h 678"/>
                  <a:gd name="T54" fmla="*/ 318 w 448"/>
                  <a:gd name="T55" fmla="*/ 339 h 678"/>
                  <a:gd name="T56" fmla="*/ 279 w 448"/>
                  <a:gd name="T57" fmla="*/ 336 h 678"/>
                  <a:gd name="T58" fmla="*/ 242 w 448"/>
                  <a:gd name="T59" fmla="*/ 337 h 678"/>
                  <a:gd name="T60" fmla="*/ 211 w 448"/>
                  <a:gd name="T61" fmla="*/ 338 h 678"/>
                  <a:gd name="T62" fmla="*/ 186 w 448"/>
                  <a:gd name="T63" fmla="*/ 335 h 678"/>
                  <a:gd name="T64" fmla="*/ 159 w 448"/>
                  <a:gd name="T65" fmla="*/ 308 h 678"/>
                  <a:gd name="T66" fmla="*/ 122 w 448"/>
                  <a:gd name="T67" fmla="*/ 223 h 678"/>
                  <a:gd name="T68" fmla="*/ 91 w 448"/>
                  <a:gd name="T69" fmla="*/ 116 h 678"/>
                  <a:gd name="T70" fmla="*/ 74 w 448"/>
                  <a:gd name="T71" fmla="*/ 25 h 678"/>
                  <a:gd name="T72" fmla="*/ 74 w 448"/>
                  <a:gd name="T73" fmla="*/ 1 h 678"/>
                  <a:gd name="T74" fmla="*/ 66 w 448"/>
                  <a:gd name="T75" fmla="*/ 12 h 678"/>
                  <a:gd name="T76" fmla="*/ 48 w 448"/>
                  <a:gd name="T77" fmla="*/ 26 h 678"/>
                  <a:gd name="T78" fmla="*/ 19 w 448"/>
                  <a:gd name="T79" fmla="*/ 3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8" h="678">
                    <a:moveTo>
                      <a:pt x="0" y="36"/>
                    </a:moveTo>
                    <a:lnTo>
                      <a:pt x="5" y="44"/>
                    </a:lnTo>
                    <a:lnTo>
                      <a:pt x="15" y="68"/>
                    </a:lnTo>
                    <a:lnTo>
                      <a:pt x="31" y="104"/>
                    </a:lnTo>
                    <a:lnTo>
                      <a:pt x="52" y="150"/>
                    </a:lnTo>
                    <a:lnTo>
                      <a:pt x="74" y="206"/>
                    </a:lnTo>
                    <a:lnTo>
                      <a:pt x="97" y="267"/>
                    </a:lnTo>
                    <a:lnTo>
                      <a:pt x="119" y="333"/>
                    </a:lnTo>
                    <a:lnTo>
                      <a:pt x="139" y="399"/>
                    </a:lnTo>
                    <a:lnTo>
                      <a:pt x="141" y="398"/>
                    </a:lnTo>
                    <a:lnTo>
                      <a:pt x="148" y="396"/>
                    </a:lnTo>
                    <a:lnTo>
                      <a:pt x="157" y="391"/>
                    </a:lnTo>
                    <a:lnTo>
                      <a:pt x="171" y="387"/>
                    </a:lnTo>
                    <a:lnTo>
                      <a:pt x="187" y="382"/>
                    </a:lnTo>
                    <a:lnTo>
                      <a:pt x="204" y="377"/>
                    </a:lnTo>
                    <a:lnTo>
                      <a:pt x="225" y="374"/>
                    </a:lnTo>
                    <a:lnTo>
                      <a:pt x="246" y="372"/>
                    </a:lnTo>
                    <a:lnTo>
                      <a:pt x="268" y="372"/>
                    </a:lnTo>
                    <a:lnTo>
                      <a:pt x="289" y="374"/>
                    </a:lnTo>
                    <a:lnTo>
                      <a:pt x="312" y="379"/>
                    </a:lnTo>
                    <a:lnTo>
                      <a:pt x="333" y="388"/>
                    </a:lnTo>
                    <a:lnTo>
                      <a:pt x="354" y="400"/>
                    </a:lnTo>
                    <a:lnTo>
                      <a:pt x="372" y="418"/>
                    </a:lnTo>
                    <a:lnTo>
                      <a:pt x="389" y="440"/>
                    </a:lnTo>
                    <a:lnTo>
                      <a:pt x="402" y="467"/>
                    </a:lnTo>
                    <a:lnTo>
                      <a:pt x="415" y="518"/>
                    </a:lnTo>
                    <a:lnTo>
                      <a:pt x="413" y="562"/>
                    </a:lnTo>
                    <a:lnTo>
                      <a:pt x="399" y="597"/>
                    </a:lnTo>
                    <a:lnTo>
                      <a:pt x="378" y="627"/>
                    </a:lnTo>
                    <a:lnTo>
                      <a:pt x="355" y="649"/>
                    </a:lnTo>
                    <a:lnTo>
                      <a:pt x="333" y="665"/>
                    </a:lnTo>
                    <a:lnTo>
                      <a:pt x="317" y="675"/>
                    </a:lnTo>
                    <a:lnTo>
                      <a:pt x="310" y="678"/>
                    </a:lnTo>
                    <a:lnTo>
                      <a:pt x="312" y="678"/>
                    </a:lnTo>
                    <a:lnTo>
                      <a:pt x="318" y="676"/>
                    </a:lnTo>
                    <a:lnTo>
                      <a:pt x="327" y="672"/>
                    </a:lnTo>
                    <a:lnTo>
                      <a:pt x="339" y="668"/>
                    </a:lnTo>
                    <a:lnTo>
                      <a:pt x="352" y="662"/>
                    </a:lnTo>
                    <a:lnTo>
                      <a:pt x="367" y="654"/>
                    </a:lnTo>
                    <a:lnTo>
                      <a:pt x="382" y="645"/>
                    </a:lnTo>
                    <a:lnTo>
                      <a:pt x="397" y="633"/>
                    </a:lnTo>
                    <a:lnTo>
                      <a:pt x="412" y="619"/>
                    </a:lnTo>
                    <a:lnTo>
                      <a:pt x="424" y="603"/>
                    </a:lnTo>
                    <a:lnTo>
                      <a:pt x="435" y="585"/>
                    </a:lnTo>
                    <a:lnTo>
                      <a:pt x="443" y="563"/>
                    </a:lnTo>
                    <a:lnTo>
                      <a:pt x="447" y="540"/>
                    </a:lnTo>
                    <a:lnTo>
                      <a:pt x="448" y="513"/>
                    </a:lnTo>
                    <a:lnTo>
                      <a:pt x="445" y="483"/>
                    </a:lnTo>
                    <a:lnTo>
                      <a:pt x="436" y="451"/>
                    </a:lnTo>
                    <a:lnTo>
                      <a:pt x="423" y="421"/>
                    </a:lnTo>
                    <a:lnTo>
                      <a:pt x="409" y="397"/>
                    </a:lnTo>
                    <a:lnTo>
                      <a:pt x="393" y="377"/>
                    </a:lnTo>
                    <a:lnTo>
                      <a:pt x="376" y="362"/>
                    </a:lnTo>
                    <a:lnTo>
                      <a:pt x="357" y="351"/>
                    </a:lnTo>
                    <a:lnTo>
                      <a:pt x="338" y="344"/>
                    </a:lnTo>
                    <a:lnTo>
                      <a:pt x="318" y="339"/>
                    </a:lnTo>
                    <a:lnTo>
                      <a:pt x="299" y="337"/>
                    </a:lnTo>
                    <a:lnTo>
                      <a:pt x="279" y="336"/>
                    </a:lnTo>
                    <a:lnTo>
                      <a:pt x="261" y="336"/>
                    </a:lnTo>
                    <a:lnTo>
                      <a:pt x="242" y="337"/>
                    </a:lnTo>
                    <a:lnTo>
                      <a:pt x="226" y="338"/>
                    </a:lnTo>
                    <a:lnTo>
                      <a:pt x="211" y="338"/>
                    </a:lnTo>
                    <a:lnTo>
                      <a:pt x="197" y="337"/>
                    </a:lnTo>
                    <a:lnTo>
                      <a:pt x="186" y="335"/>
                    </a:lnTo>
                    <a:lnTo>
                      <a:pt x="177" y="330"/>
                    </a:lnTo>
                    <a:lnTo>
                      <a:pt x="159" y="308"/>
                    </a:lnTo>
                    <a:lnTo>
                      <a:pt x="141" y="271"/>
                    </a:lnTo>
                    <a:lnTo>
                      <a:pt x="122" y="223"/>
                    </a:lnTo>
                    <a:lnTo>
                      <a:pt x="105" y="170"/>
                    </a:lnTo>
                    <a:lnTo>
                      <a:pt x="91" y="116"/>
                    </a:lnTo>
                    <a:lnTo>
                      <a:pt x="80" y="65"/>
                    </a:lnTo>
                    <a:lnTo>
                      <a:pt x="74" y="25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66" y="12"/>
                    </a:lnTo>
                    <a:lnTo>
                      <a:pt x="58" y="19"/>
                    </a:lnTo>
                    <a:lnTo>
                      <a:pt x="48" y="26"/>
                    </a:lnTo>
                    <a:lnTo>
                      <a:pt x="35" y="32"/>
                    </a:lnTo>
                    <a:lnTo>
                      <a:pt x="19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93">
                <a:extLst>
                  <a:ext uri="{FF2B5EF4-FFF2-40B4-BE49-F238E27FC236}">
                    <a16:creationId xmlns:a16="http://schemas.microsoft.com/office/drawing/2014/main" id="{CAD832F2-361A-4D3F-B62F-12206A490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520"/>
                <a:ext cx="60" cy="172"/>
              </a:xfrm>
              <a:custGeom>
                <a:avLst/>
                <a:gdLst>
                  <a:gd name="T0" fmla="*/ 0 w 121"/>
                  <a:gd name="T1" fmla="*/ 4 h 343"/>
                  <a:gd name="T2" fmla="*/ 5 w 121"/>
                  <a:gd name="T3" fmla="*/ 14 h 343"/>
                  <a:gd name="T4" fmla="*/ 17 w 121"/>
                  <a:gd name="T5" fmla="*/ 38 h 343"/>
                  <a:gd name="T6" fmla="*/ 33 w 121"/>
                  <a:gd name="T7" fmla="*/ 76 h 343"/>
                  <a:gd name="T8" fmla="*/ 53 w 121"/>
                  <a:gd name="T9" fmla="*/ 122 h 343"/>
                  <a:gd name="T10" fmla="*/ 74 w 121"/>
                  <a:gd name="T11" fmla="*/ 176 h 343"/>
                  <a:gd name="T12" fmla="*/ 94 w 121"/>
                  <a:gd name="T13" fmla="*/ 232 h 343"/>
                  <a:gd name="T14" fmla="*/ 110 w 121"/>
                  <a:gd name="T15" fmla="*/ 289 h 343"/>
                  <a:gd name="T16" fmla="*/ 121 w 121"/>
                  <a:gd name="T17" fmla="*/ 343 h 343"/>
                  <a:gd name="T18" fmla="*/ 121 w 121"/>
                  <a:gd name="T19" fmla="*/ 336 h 343"/>
                  <a:gd name="T20" fmla="*/ 121 w 121"/>
                  <a:gd name="T21" fmla="*/ 318 h 343"/>
                  <a:gd name="T22" fmla="*/ 120 w 121"/>
                  <a:gd name="T23" fmla="*/ 288 h 343"/>
                  <a:gd name="T24" fmla="*/ 116 w 121"/>
                  <a:gd name="T25" fmla="*/ 247 h 343"/>
                  <a:gd name="T26" fmla="*/ 108 w 121"/>
                  <a:gd name="T27" fmla="*/ 197 h 343"/>
                  <a:gd name="T28" fmla="*/ 94 w 121"/>
                  <a:gd name="T29" fmla="*/ 138 h 343"/>
                  <a:gd name="T30" fmla="*/ 74 w 121"/>
                  <a:gd name="T31" fmla="*/ 72 h 343"/>
                  <a:gd name="T32" fmla="*/ 47 w 121"/>
                  <a:gd name="T33" fmla="*/ 0 h 343"/>
                  <a:gd name="T34" fmla="*/ 0 w 121"/>
                  <a:gd name="T35" fmla="*/ 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343">
                    <a:moveTo>
                      <a:pt x="0" y="4"/>
                    </a:moveTo>
                    <a:lnTo>
                      <a:pt x="5" y="14"/>
                    </a:lnTo>
                    <a:lnTo>
                      <a:pt x="17" y="38"/>
                    </a:lnTo>
                    <a:lnTo>
                      <a:pt x="33" y="76"/>
                    </a:lnTo>
                    <a:lnTo>
                      <a:pt x="53" y="122"/>
                    </a:lnTo>
                    <a:lnTo>
                      <a:pt x="74" y="176"/>
                    </a:lnTo>
                    <a:lnTo>
                      <a:pt x="94" y="232"/>
                    </a:lnTo>
                    <a:lnTo>
                      <a:pt x="110" y="289"/>
                    </a:lnTo>
                    <a:lnTo>
                      <a:pt x="121" y="343"/>
                    </a:lnTo>
                    <a:lnTo>
                      <a:pt x="121" y="336"/>
                    </a:lnTo>
                    <a:lnTo>
                      <a:pt x="121" y="318"/>
                    </a:lnTo>
                    <a:lnTo>
                      <a:pt x="120" y="288"/>
                    </a:lnTo>
                    <a:lnTo>
                      <a:pt x="116" y="247"/>
                    </a:lnTo>
                    <a:lnTo>
                      <a:pt x="108" y="197"/>
                    </a:lnTo>
                    <a:lnTo>
                      <a:pt x="94" y="138"/>
                    </a:lnTo>
                    <a:lnTo>
                      <a:pt x="74" y="72"/>
                    </a:lnTo>
                    <a:lnTo>
                      <a:pt x="4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94">
                <a:extLst>
                  <a:ext uri="{FF2B5EF4-FFF2-40B4-BE49-F238E27FC236}">
                    <a16:creationId xmlns:a16="http://schemas.microsoft.com/office/drawing/2014/main" id="{22F52E98-B31D-439C-B2F3-8CCCECD5D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181"/>
                <a:ext cx="150" cy="440"/>
              </a:xfrm>
              <a:custGeom>
                <a:avLst/>
                <a:gdLst>
                  <a:gd name="T0" fmla="*/ 0 w 302"/>
                  <a:gd name="T1" fmla="*/ 7 h 881"/>
                  <a:gd name="T2" fmla="*/ 1 w 302"/>
                  <a:gd name="T3" fmla="*/ 13 h 881"/>
                  <a:gd name="T4" fmla="*/ 5 w 302"/>
                  <a:gd name="T5" fmla="*/ 31 h 881"/>
                  <a:gd name="T6" fmla="*/ 12 w 302"/>
                  <a:gd name="T7" fmla="*/ 59 h 881"/>
                  <a:gd name="T8" fmla="*/ 20 w 302"/>
                  <a:gd name="T9" fmla="*/ 97 h 881"/>
                  <a:gd name="T10" fmla="*/ 31 w 302"/>
                  <a:gd name="T11" fmla="*/ 143 h 881"/>
                  <a:gd name="T12" fmla="*/ 45 w 302"/>
                  <a:gd name="T13" fmla="*/ 196 h 881"/>
                  <a:gd name="T14" fmla="*/ 61 w 302"/>
                  <a:gd name="T15" fmla="*/ 255 h 881"/>
                  <a:gd name="T16" fmla="*/ 78 w 302"/>
                  <a:gd name="T17" fmla="*/ 319 h 881"/>
                  <a:gd name="T18" fmla="*/ 99 w 302"/>
                  <a:gd name="T19" fmla="*/ 387 h 881"/>
                  <a:gd name="T20" fmla="*/ 122 w 302"/>
                  <a:gd name="T21" fmla="*/ 459 h 881"/>
                  <a:gd name="T22" fmla="*/ 146 w 302"/>
                  <a:gd name="T23" fmla="*/ 531 h 881"/>
                  <a:gd name="T24" fmla="*/ 174 w 302"/>
                  <a:gd name="T25" fmla="*/ 604 h 881"/>
                  <a:gd name="T26" fmla="*/ 203 w 302"/>
                  <a:gd name="T27" fmla="*/ 677 h 881"/>
                  <a:gd name="T28" fmla="*/ 234 w 302"/>
                  <a:gd name="T29" fmla="*/ 748 h 881"/>
                  <a:gd name="T30" fmla="*/ 267 w 302"/>
                  <a:gd name="T31" fmla="*/ 816 h 881"/>
                  <a:gd name="T32" fmla="*/ 302 w 302"/>
                  <a:gd name="T33" fmla="*/ 881 h 881"/>
                  <a:gd name="T34" fmla="*/ 299 w 302"/>
                  <a:gd name="T35" fmla="*/ 876 h 881"/>
                  <a:gd name="T36" fmla="*/ 294 w 302"/>
                  <a:gd name="T37" fmla="*/ 861 h 881"/>
                  <a:gd name="T38" fmla="*/ 283 w 302"/>
                  <a:gd name="T39" fmla="*/ 838 h 881"/>
                  <a:gd name="T40" fmla="*/ 271 w 302"/>
                  <a:gd name="T41" fmla="*/ 806 h 881"/>
                  <a:gd name="T42" fmla="*/ 256 w 302"/>
                  <a:gd name="T43" fmla="*/ 766 h 881"/>
                  <a:gd name="T44" fmla="*/ 238 w 302"/>
                  <a:gd name="T45" fmla="*/ 719 h 881"/>
                  <a:gd name="T46" fmla="*/ 220 w 302"/>
                  <a:gd name="T47" fmla="*/ 666 h 881"/>
                  <a:gd name="T48" fmla="*/ 200 w 302"/>
                  <a:gd name="T49" fmla="*/ 607 h 881"/>
                  <a:gd name="T50" fmla="*/ 180 w 302"/>
                  <a:gd name="T51" fmla="*/ 543 h 881"/>
                  <a:gd name="T52" fmla="*/ 159 w 302"/>
                  <a:gd name="T53" fmla="*/ 475 h 881"/>
                  <a:gd name="T54" fmla="*/ 139 w 302"/>
                  <a:gd name="T55" fmla="*/ 402 h 881"/>
                  <a:gd name="T56" fmla="*/ 120 w 302"/>
                  <a:gd name="T57" fmla="*/ 326 h 881"/>
                  <a:gd name="T58" fmla="*/ 103 w 302"/>
                  <a:gd name="T59" fmla="*/ 247 h 881"/>
                  <a:gd name="T60" fmla="*/ 86 w 302"/>
                  <a:gd name="T61" fmla="*/ 166 h 881"/>
                  <a:gd name="T62" fmla="*/ 74 w 302"/>
                  <a:gd name="T63" fmla="*/ 83 h 881"/>
                  <a:gd name="T64" fmla="*/ 63 w 302"/>
                  <a:gd name="T65" fmla="*/ 0 h 881"/>
                  <a:gd name="T66" fmla="*/ 62 w 302"/>
                  <a:gd name="T67" fmla="*/ 0 h 881"/>
                  <a:gd name="T68" fmla="*/ 58 w 302"/>
                  <a:gd name="T69" fmla="*/ 1 h 881"/>
                  <a:gd name="T70" fmla="*/ 51 w 302"/>
                  <a:gd name="T71" fmla="*/ 3 h 881"/>
                  <a:gd name="T72" fmla="*/ 43 w 302"/>
                  <a:gd name="T73" fmla="*/ 5 h 881"/>
                  <a:gd name="T74" fmla="*/ 33 w 302"/>
                  <a:gd name="T75" fmla="*/ 6 h 881"/>
                  <a:gd name="T76" fmla="*/ 23 w 302"/>
                  <a:gd name="T77" fmla="*/ 7 h 881"/>
                  <a:gd name="T78" fmla="*/ 12 w 302"/>
                  <a:gd name="T79" fmla="*/ 7 h 881"/>
                  <a:gd name="T80" fmla="*/ 0 w 302"/>
                  <a:gd name="T81" fmla="*/ 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2" h="881">
                    <a:moveTo>
                      <a:pt x="0" y="7"/>
                    </a:moveTo>
                    <a:lnTo>
                      <a:pt x="1" y="13"/>
                    </a:lnTo>
                    <a:lnTo>
                      <a:pt x="5" y="31"/>
                    </a:lnTo>
                    <a:lnTo>
                      <a:pt x="12" y="59"/>
                    </a:lnTo>
                    <a:lnTo>
                      <a:pt x="20" y="97"/>
                    </a:lnTo>
                    <a:lnTo>
                      <a:pt x="31" y="143"/>
                    </a:lnTo>
                    <a:lnTo>
                      <a:pt x="45" y="196"/>
                    </a:lnTo>
                    <a:lnTo>
                      <a:pt x="61" y="255"/>
                    </a:lnTo>
                    <a:lnTo>
                      <a:pt x="78" y="319"/>
                    </a:lnTo>
                    <a:lnTo>
                      <a:pt x="99" y="387"/>
                    </a:lnTo>
                    <a:lnTo>
                      <a:pt x="122" y="459"/>
                    </a:lnTo>
                    <a:lnTo>
                      <a:pt x="146" y="531"/>
                    </a:lnTo>
                    <a:lnTo>
                      <a:pt x="174" y="604"/>
                    </a:lnTo>
                    <a:lnTo>
                      <a:pt x="203" y="677"/>
                    </a:lnTo>
                    <a:lnTo>
                      <a:pt x="234" y="748"/>
                    </a:lnTo>
                    <a:lnTo>
                      <a:pt x="267" y="816"/>
                    </a:lnTo>
                    <a:lnTo>
                      <a:pt x="302" y="881"/>
                    </a:lnTo>
                    <a:lnTo>
                      <a:pt x="299" y="876"/>
                    </a:lnTo>
                    <a:lnTo>
                      <a:pt x="294" y="861"/>
                    </a:lnTo>
                    <a:lnTo>
                      <a:pt x="283" y="838"/>
                    </a:lnTo>
                    <a:lnTo>
                      <a:pt x="271" y="806"/>
                    </a:lnTo>
                    <a:lnTo>
                      <a:pt x="256" y="766"/>
                    </a:lnTo>
                    <a:lnTo>
                      <a:pt x="238" y="719"/>
                    </a:lnTo>
                    <a:lnTo>
                      <a:pt x="220" y="666"/>
                    </a:lnTo>
                    <a:lnTo>
                      <a:pt x="200" y="607"/>
                    </a:lnTo>
                    <a:lnTo>
                      <a:pt x="180" y="543"/>
                    </a:lnTo>
                    <a:lnTo>
                      <a:pt x="159" y="475"/>
                    </a:lnTo>
                    <a:lnTo>
                      <a:pt x="139" y="402"/>
                    </a:lnTo>
                    <a:lnTo>
                      <a:pt x="120" y="326"/>
                    </a:lnTo>
                    <a:lnTo>
                      <a:pt x="103" y="247"/>
                    </a:lnTo>
                    <a:lnTo>
                      <a:pt x="86" y="166"/>
                    </a:lnTo>
                    <a:lnTo>
                      <a:pt x="74" y="83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3" y="5"/>
                    </a:lnTo>
                    <a:lnTo>
                      <a:pt x="33" y="6"/>
                    </a:lnTo>
                    <a:lnTo>
                      <a:pt x="23" y="7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95">
                <a:extLst>
                  <a:ext uri="{FF2B5EF4-FFF2-40B4-BE49-F238E27FC236}">
                    <a16:creationId xmlns:a16="http://schemas.microsoft.com/office/drawing/2014/main" id="{CD8780F5-720B-4180-906E-422F5A87B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1041"/>
                <a:ext cx="210" cy="394"/>
              </a:xfrm>
              <a:custGeom>
                <a:avLst/>
                <a:gdLst>
                  <a:gd name="T0" fmla="*/ 420 w 420"/>
                  <a:gd name="T1" fmla="*/ 772 h 788"/>
                  <a:gd name="T2" fmla="*/ 418 w 420"/>
                  <a:gd name="T3" fmla="*/ 768 h 788"/>
                  <a:gd name="T4" fmla="*/ 412 w 420"/>
                  <a:gd name="T5" fmla="*/ 753 h 788"/>
                  <a:gd name="T6" fmla="*/ 403 w 420"/>
                  <a:gd name="T7" fmla="*/ 728 h 788"/>
                  <a:gd name="T8" fmla="*/ 390 w 420"/>
                  <a:gd name="T9" fmla="*/ 696 h 788"/>
                  <a:gd name="T10" fmla="*/ 374 w 420"/>
                  <a:gd name="T11" fmla="*/ 657 h 788"/>
                  <a:gd name="T12" fmla="*/ 354 w 420"/>
                  <a:gd name="T13" fmla="*/ 612 h 788"/>
                  <a:gd name="T14" fmla="*/ 332 w 420"/>
                  <a:gd name="T15" fmla="*/ 561 h 788"/>
                  <a:gd name="T16" fmla="*/ 306 w 420"/>
                  <a:gd name="T17" fmla="*/ 505 h 788"/>
                  <a:gd name="T18" fmla="*/ 277 w 420"/>
                  <a:gd name="T19" fmla="*/ 446 h 788"/>
                  <a:gd name="T20" fmla="*/ 245 w 420"/>
                  <a:gd name="T21" fmla="*/ 384 h 788"/>
                  <a:gd name="T22" fmla="*/ 210 w 420"/>
                  <a:gd name="T23" fmla="*/ 321 h 788"/>
                  <a:gd name="T24" fmla="*/ 173 w 420"/>
                  <a:gd name="T25" fmla="*/ 255 h 788"/>
                  <a:gd name="T26" fmla="*/ 133 w 420"/>
                  <a:gd name="T27" fmla="*/ 189 h 788"/>
                  <a:gd name="T28" fmla="*/ 92 w 420"/>
                  <a:gd name="T29" fmla="*/ 125 h 788"/>
                  <a:gd name="T30" fmla="*/ 47 w 420"/>
                  <a:gd name="T31" fmla="*/ 61 h 788"/>
                  <a:gd name="T32" fmla="*/ 0 w 420"/>
                  <a:gd name="T33" fmla="*/ 0 h 788"/>
                  <a:gd name="T34" fmla="*/ 2 w 420"/>
                  <a:gd name="T35" fmla="*/ 5 h 788"/>
                  <a:gd name="T36" fmla="*/ 10 w 420"/>
                  <a:gd name="T37" fmla="*/ 16 h 788"/>
                  <a:gd name="T38" fmla="*/ 24 w 420"/>
                  <a:gd name="T39" fmla="*/ 36 h 788"/>
                  <a:gd name="T40" fmla="*/ 40 w 420"/>
                  <a:gd name="T41" fmla="*/ 63 h 788"/>
                  <a:gd name="T42" fmla="*/ 61 w 420"/>
                  <a:gd name="T43" fmla="*/ 96 h 788"/>
                  <a:gd name="T44" fmla="*/ 84 w 420"/>
                  <a:gd name="T45" fmla="*/ 135 h 788"/>
                  <a:gd name="T46" fmla="*/ 110 w 420"/>
                  <a:gd name="T47" fmla="*/ 180 h 788"/>
                  <a:gd name="T48" fmla="*/ 138 w 420"/>
                  <a:gd name="T49" fmla="*/ 231 h 788"/>
                  <a:gd name="T50" fmla="*/ 167 w 420"/>
                  <a:gd name="T51" fmla="*/ 287 h 788"/>
                  <a:gd name="T52" fmla="*/ 197 w 420"/>
                  <a:gd name="T53" fmla="*/ 347 h 788"/>
                  <a:gd name="T54" fmla="*/ 226 w 420"/>
                  <a:gd name="T55" fmla="*/ 413 h 788"/>
                  <a:gd name="T56" fmla="*/ 256 w 420"/>
                  <a:gd name="T57" fmla="*/ 482 h 788"/>
                  <a:gd name="T58" fmla="*/ 285 w 420"/>
                  <a:gd name="T59" fmla="*/ 554 h 788"/>
                  <a:gd name="T60" fmla="*/ 312 w 420"/>
                  <a:gd name="T61" fmla="*/ 629 h 788"/>
                  <a:gd name="T62" fmla="*/ 337 w 420"/>
                  <a:gd name="T63" fmla="*/ 708 h 788"/>
                  <a:gd name="T64" fmla="*/ 359 w 420"/>
                  <a:gd name="T65" fmla="*/ 788 h 788"/>
                  <a:gd name="T66" fmla="*/ 360 w 420"/>
                  <a:gd name="T67" fmla="*/ 787 h 788"/>
                  <a:gd name="T68" fmla="*/ 365 w 420"/>
                  <a:gd name="T69" fmla="*/ 786 h 788"/>
                  <a:gd name="T70" fmla="*/ 370 w 420"/>
                  <a:gd name="T71" fmla="*/ 784 h 788"/>
                  <a:gd name="T72" fmla="*/ 379 w 420"/>
                  <a:gd name="T73" fmla="*/ 780 h 788"/>
                  <a:gd name="T74" fmla="*/ 388 w 420"/>
                  <a:gd name="T75" fmla="*/ 778 h 788"/>
                  <a:gd name="T76" fmla="*/ 398 w 420"/>
                  <a:gd name="T77" fmla="*/ 776 h 788"/>
                  <a:gd name="T78" fmla="*/ 408 w 420"/>
                  <a:gd name="T79" fmla="*/ 773 h 788"/>
                  <a:gd name="T80" fmla="*/ 420 w 420"/>
                  <a:gd name="T81" fmla="*/ 77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788">
                    <a:moveTo>
                      <a:pt x="420" y="772"/>
                    </a:moveTo>
                    <a:lnTo>
                      <a:pt x="418" y="768"/>
                    </a:lnTo>
                    <a:lnTo>
                      <a:pt x="412" y="753"/>
                    </a:lnTo>
                    <a:lnTo>
                      <a:pt x="403" y="728"/>
                    </a:lnTo>
                    <a:lnTo>
                      <a:pt x="390" y="696"/>
                    </a:lnTo>
                    <a:lnTo>
                      <a:pt x="374" y="657"/>
                    </a:lnTo>
                    <a:lnTo>
                      <a:pt x="354" y="612"/>
                    </a:lnTo>
                    <a:lnTo>
                      <a:pt x="332" y="561"/>
                    </a:lnTo>
                    <a:lnTo>
                      <a:pt x="306" y="505"/>
                    </a:lnTo>
                    <a:lnTo>
                      <a:pt x="277" y="446"/>
                    </a:lnTo>
                    <a:lnTo>
                      <a:pt x="245" y="384"/>
                    </a:lnTo>
                    <a:lnTo>
                      <a:pt x="210" y="321"/>
                    </a:lnTo>
                    <a:lnTo>
                      <a:pt x="173" y="255"/>
                    </a:lnTo>
                    <a:lnTo>
                      <a:pt x="133" y="189"/>
                    </a:lnTo>
                    <a:lnTo>
                      <a:pt x="92" y="125"/>
                    </a:lnTo>
                    <a:lnTo>
                      <a:pt x="47" y="6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10" y="16"/>
                    </a:lnTo>
                    <a:lnTo>
                      <a:pt x="24" y="36"/>
                    </a:lnTo>
                    <a:lnTo>
                      <a:pt x="40" y="63"/>
                    </a:lnTo>
                    <a:lnTo>
                      <a:pt x="61" y="96"/>
                    </a:lnTo>
                    <a:lnTo>
                      <a:pt x="84" y="135"/>
                    </a:lnTo>
                    <a:lnTo>
                      <a:pt x="110" y="180"/>
                    </a:lnTo>
                    <a:lnTo>
                      <a:pt x="138" y="231"/>
                    </a:lnTo>
                    <a:lnTo>
                      <a:pt x="167" y="287"/>
                    </a:lnTo>
                    <a:lnTo>
                      <a:pt x="197" y="347"/>
                    </a:lnTo>
                    <a:lnTo>
                      <a:pt x="226" y="413"/>
                    </a:lnTo>
                    <a:lnTo>
                      <a:pt x="256" y="482"/>
                    </a:lnTo>
                    <a:lnTo>
                      <a:pt x="285" y="554"/>
                    </a:lnTo>
                    <a:lnTo>
                      <a:pt x="312" y="629"/>
                    </a:lnTo>
                    <a:lnTo>
                      <a:pt x="337" y="708"/>
                    </a:lnTo>
                    <a:lnTo>
                      <a:pt x="359" y="788"/>
                    </a:lnTo>
                    <a:lnTo>
                      <a:pt x="360" y="787"/>
                    </a:lnTo>
                    <a:lnTo>
                      <a:pt x="365" y="786"/>
                    </a:lnTo>
                    <a:lnTo>
                      <a:pt x="370" y="784"/>
                    </a:lnTo>
                    <a:lnTo>
                      <a:pt x="379" y="780"/>
                    </a:lnTo>
                    <a:lnTo>
                      <a:pt x="388" y="778"/>
                    </a:lnTo>
                    <a:lnTo>
                      <a:pt x="398" y="776"/>
                    </a:lnTo>
                    <a:lnTo>
                      <a:pt x="408" y="773"/>
                    </a:lnTo>
                    <a:lnTo>
                      <a:pt x="420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96">
                <a:extLst>
                  <a:ext uri="{FF2B5EF4-FFF2-40B4-BE49-F238E27FC236}">
                    <a16:creationId xmlns:a16="http://schemas.microsoft.com/office/drawing/2014/main" id="{462234BD-9D43-4E50-81AC-6EAB7599B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1132"/>
                <a:ext cx="382" cy="353"/>
              </a:xfrm>
              <a:custGeom>
                <a:avLst/>
                <a:gdLst>
                  <a:gd name="T0" fmla="*/ 496 w 764"/>
                  <a:gd name="T1" fmla="*/ 688 h 707"/>
                  <a:gd name="T2" fmla="*/ 561 w 764"/>
                  <a:gd name="T3" fmla="*/ 667 h 707"/>
                  <a:gd name="T4" fmla="*/ 648 w 764"/>
                  <a:gd name="T5" fmla="*/ 619 h 707"/>
                  <a:gd name="T6" fmla="*/ 727 w 764"/>
                  <a:gd name="T7" fmla="*/ 531 h 707"/>
                  <a:gd name="T8" fmla="*/ 764 w 764"/>
                  <a:gd name="T9" fmla="*/ 392 h 707"/>
                  <a:gd name="T10" fmla="*/ 731 w 764"/>
                  <a:gd name="T11" fmla="*/ 205 h 707"/>
                  <a:gd name="T12" fmla="*/ 641 w 764"/>
                  <a:gd name="T13" fmla="*/ 75 h 707"/>
                  <a:gd name="T14" fmla="*/ 518 w 764"/>
                  <a:gd name="T15" fmla="*/ 13 h 707"/>
                  <a:gd name="T16" fmla="*/ 382 w 764"/>
                  <a:gd name="T17" fmla="*/ 3 h 707"/>
                  <a:gd name="T18" fmla="*/ 254 w 764"/>
                  <a:gd name="T19" fmla="*/ 29 h 707"/>
                  <a:gd name="T20" fmla="*/ 155 w 764"/>
                  <a:gd name="T21" fmla="*/ 78 h 707"/>
                  <a:gd name="T22" fmla="*/ 135 w 764"/>
                  <a:gd name="T23" fmla="*/ 94 h 707"/>
                  <a:gd name="T24" fmla="*/ 89 w 764"/>
                  <a:gd name="T25" fmla="*/ 140 h 707"/>
                  <a:gd name="T26" fmla="*/ 38 w 764"/>
                  <a:gd name="T27" fmla="*/ 215 h 707"/>
                  <a:gd name="T28" fmla="*/ 3 w 764"/>
                  <a:gd name="T29" fmla="*/ 316 h 707"/>
                  <a:gd name="T30" fmla="*/ 8 w 764"/>
                  <a:gd name="T31" fmla="*/ 442 h 707"/>
                  <a:gd name="T32" fmla="*/ 61 w 764"/>
                  <a:gd name="T33" fmla="*/ 565 h 707"/>
                  <a:gd name="T34" fmla="*/ 139 w 764"/>
                  <a:gd name="T35" fmla="*/ 641 h 707"/>
                  <a:gd name="T36" fmla="*/ 227 w 764"/>
                  <a:gd name="T37" fmla="*/ 684 h 707"/>
                  <a:gd name="T38" fmla="*/ 305 w 764"/>
                  <a:gd name="T39" fmla="*/ 702 h 707"/>
                  <a:gd name="T40" fmla="*/ 357 w 764"/>
                  <a:gd name="T41" fmla="*/ 707 h 707"/>
                  <a:gd name="T42" fmla="*/ 366 w 764"/>
                  <a:gd name="T43" fmla="*/ 701 h 707"/>
                  <a:gd name="T44" fmla="*/ 368 w 764"/>
                  <a:gd name="T45" fmla="*/ 655 h 707"/>
                  <a:gd name="T46" fmla="*/ 348 w 764"/>
                  <a:gd name="T47" fmla="*/ 656 h 707"/>
                  <a:gd name="T48" fmla="*/ 296 w 764"/>
                  <a:gd name="T49" fmla="*/ 651 h 707"/>
                  <a:gd name="T50" fmla="*/ 224 w 764"/>
                  <a:gd name="T51" fmla="*/ 632 h 707"/>
                  <a:gd name="T52" fmla="*/ 151 w 764"/>
                  <a:gd name="T53" fmla="*/ 584 h 707"/>
                  <a:gd name="T54" fmla="*/ 85 w 764"/>
                  <a:gd name="T55" fmla="*/ 500 h 707"/>
                  <a:gd name="T56" fmla="*/ 53 w 764"/>
                  <a:gd name="T57" fmla="*/ 401 h 707"/>
                  <a:gd name="T58" fmla="*/ 57 w 764"/>
                  <a:gd name="T59" fmla="*/ 309 h 707"/>
                  <a:gd name="T60" fmla="*/ 91 w 764"/>
                  <a:gd name="T61" fmla="*/ 222 h 707"/>
                  <a:gd name="T62" fmla="*/ 148 w 764"/>
                  <a:gd name="T63" fmla="*/ 146 h 707"/>
                  <a:gd name="T64" fmla="*/ 224 w 764"/>
                  <a:gd name="T65" fmla="*/ 87 h 707"/>
                  <a:gd name="T66" fmla="*/ 317 w 764"/>
                  <a:gd name="T67" fmla="*/ 52 h 707"/>
                  <a:gd name="T68" fmla="*/ 417 w 764"/>
                  <a:gd name="T69" fmla="*/ 40 h 707"/>
                  <a:gd name="T70" fmla="*/ 515 w 764"/>
                  <a:gd name="T71" fmla="*/ 50 h 707"/>
                  <a:gd name="T72" fmla="*/ 602 w 764"/>
                  <a:gd name="T73" fmla="*/ 89 h 707"/>
                  <a:gd name="T74" fmla="*/ 674 w 764"/>
                  <a:gd name="T75" fmla="*/ 162 h 707"/>
                  <a:gd name="T76" fmla="*/ 720 w 764"/>
                  <a:gd name="T77" fmla="*/ 275 h 707"/>
                  <a:gd name="T78" fmla="*/ 735 w 764"/>
                  <a:gd name="T79" fmla="*/ 392 h 707"/>
                  <a:gd name="T80" fmla="*/ 719 w 764"/>
                  <a:gd name="T81" fmla="*/ 489 h 707"/>
                  <a:gd name="T82" fmla="*/ 675 w 764"/>
                  <a:gd name="T83" fmla="*/ 566 h 707"/>
                  <a:gd name="T84" fmla="*/ 606 w 764"/>
                  <a:gd name="T85" fmla="*/ 627 h 707"/>
                  <a:gd name="T86" fmla="*/ 516 w 764"/>
                  <a:gd name="T87" fmla="*/ 67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07">
                    <a:moveTo>
                      <a:pt x="481" y="690"/>
                    </a:moveTo>
                    <a:lnTo>
                      <a:pt x="485" y="689"/>
                    </a:lnTo>
                    <a:lnTo>
                      <a:pt x="496" y="688"/>
                    </a:lnTo>
                    <a:lnTo>
                      <a:pt x="514" y="684"/>
                    </a:lnTo>
                    <a:lnTo>
                      <a:pt x="535" y="677"/>
                    </a:lnTo>
                    <a:lnTo>
                      <a:pt x="561" y="667"/>
                    </a:lnTo>
                    <a:lnTo>
                      <a:pt x="590" y="656"/>
                    </a:lnTo>
                    <a:lnTo>
                      <a:pt x="618" y="640"/>
                    </a:lnTo>
                    <a:lnTo>
                      <a:pt x="648" y="619"/>
                    </a:lnTo>
                    <a:lnTo>
                      <a:pt x="677" y="595"/>
                    </a:lnTo>
                    <a:lnTo>
                      <a:pt x="704" y="566"/>
                    </a:lnTo>
                    <a:lnTo>
                      <a:pt x="727" y="531"/>
                    </a:lnTo>
                    <a:lnTo>
                      <a:pt x="745" y="491"/>
                    </a:lnTo>
                    <a:lnTo>
                      <a:pt x="758" y="445"/>
                    </a:lnTo>
                    <a:lnTo>
                      <a:pt x="764" y="392"/>
                    </a:lnTo>
                    <a:lnTo>
                      <a:pt x="761" y="333"/>
                    </a:lnTo>
                    <a:lnTo>
                      <a:pt x="750" y="266"/>
                    </a:lnTo>
                    <a:lnTo>
                      <a:pt x="731" y="205"/>
                    </a:lnTo>
                    <a:lnTo>
                      <a:pt x="706" y="154"/>
                    </a:lnTo>
                    <a:lnTo>
                      <a:pt x="676" y="110"/>
                    </a:lnTo>
                    <a:lnTo>
                      <a:pt x="641" y="75"/>
                    </a:lnTo>
                    <a:lnTo>
                      <a:pt x="602" y="48"/>
                    </a:lnTo>
                    <a:lnTo>
                      <a:pt x="561" y="27"/>
                    </a:lnTo>
                    <a:lnTo>
                      <a:pt x="518" y="13"/>
                    </a:lnTo>
                    <a:lnTo>
                      <a:pt x="473" y="4"/>
                    </a:lnTo>
                    <a:lnTo>
                      <a:pt x="427" y="0"/>
                    </a:lnTo>
                    <a:lnTo>
                      <a:pt x="382" y="3"/>
                    </a:lnTo>
                    <a:lnTo>
                      <a:pt x="337" y="7"/>
                    </a:lnTo>
                    <a:lnTo>
                      <a:pt x="295" y="16"/>
                    </a:lnTo>
                    <a:lnTo>
                      <a:pt x="254" y="29"/>
                    </a:lnTo>
                    <a:lnTo>
                      <a:pt x="216" y="43"/>
                    </a:lnTo>
                    <a:lnTo>
                      <a:pt x="184" y="60"/>
                    </a:lnTo>
                    <a:lnTo>
                      <a:pt x="155" y="78"/>
                    </a:lnTo>
                    <a:lnTo>
                      <a:pt x="153" y="80"/>
                    </a:lnTo>
                    <a:lnTo>
                      <a:pt x="146" y="84"/>
                    </a:lnTo>
                    <a:lnTo>
                      <a:pt x="135" y="94"/>
                    </a:lnTo>
                    <a:lnTo>
                      <a:pt x="121" y="105"/>
                    </a:lnTo>
                    <a:lnTo>
                      <a:pt x="106" y="121"/>
                    </a:lnTo>
                    <a:lnTo>
                      <a:pt x="89" y="140"/>
                    </a:lnTo>
                    <a:lnTo>
                      <a:pt x="71" y="162"/>
                    </a:lnTo>
                    <a:lnTo>
                      <a:pt x="54" y="187"/>
                    </a:lnTo>
                    <a:lnTo>
                      <a:pt x="38" y="215"/>
                    </a:lnTo>
                    <a:lnTo>
                      <a:pt x="23" y="246"/>
                    </a:lnTo>
                    <a:lnTo>
                      <a:pt x="11" y="279"/>
                    </a:lnTo>
                    <a:lnTo>
                      <a:pt x="3" y="316"/>
                    </a:lnTo>
                    <a:lnTo>
                      <a:pt x="0" y="355"/>
                    </a:lnTo>
                    <a:lnTo>
                      <a:pt x="1" y="398"/>
                    </a:lnTo>
                    <a:lnTo>
                      <a:pt x="8" y="442"/>
                    </a:lnTo>
                    <a:lnTo>
                      <a:pt x="22" y="489"/>
                    </a:lnTo>
                    <a:lnTo>
                      <a:pt x="39" y="529"/>
                    </a:lnTo>
                    <a:lnTo>
                      <a:pt x="61" y="565"/>
                    </a:lnTo>
                    <a:lnTo>
                      <a:pt x="85" y="595"/>
                    </a:lnTo>
                    <a:lnTo>
                      <a:pt x="110" y="620"/>
                    </a:lnTo>
                    <a:lnTo>
                      <a:pt x="139" y="641"/>
                    </a:lnTo>
                    <a:lnTo>
                      <a:pt x="168" y="659"/>
                    </a:lnTo>
                    <a:lnTo>
                      <a:pt x="197" y="673"/>
                    </a:lnTo>
                    <a:lnTo>
                      <a:pt x="227" y="684"/>
                    </a:lnTo>
                    <a:lnTo>
                      <a:pt x="254" y="693"/>
                    </a:lnTo>
                    <a:lnTo>
                      <a:pt x="281" y="699"/>
                    </a:lnTo>
                    <a:lnTo>
                      <a:pt x="305" y="702"/>
                    </a:lnTo>
                    <a:lnTo>
                      <a:pt x="326" y="705"/>
                    </a:lnTo>
                    <a:lnTo>
                      <a:pt x="343" y="707"/>
                    </a:lnTo>
                    <a:lnTo>
                      <a:pt x="357" y="707"/>
                    </a:lnTo>
                    <a:lnTo>
                      <a:pt x="365" y="707"/>
                    </a:lnTo>
                    <a:lnTo>
                      <a:pt x="368" y="707"/>
                    </a:lnTo>
                    <a:lnTo>
                      <a:pt x="366" y="701"/>
                    </a:lnTo>
                    <a:lnTo>
                      <a:pt x="362" y="687"/>
                    </a:lnTo>
                    <a:lnTo>
                      <a:pt x="362" y="670"/>
                    </a:lnTo>
                    <a:lnTo>
                      <a:pt x="368" y="655"/>
                    </a:lnTo>
                    <a:lnTo>
                      <a:pt x="366" y="655"/>
                    </a:lnTo>
                    <a:lnTo>
                      <a:pt x="359" y="656"/>
                    </a:lnTo>
                    <a:lnTo>
                      <a:pt x="348" y="656"/>
                    </a:lnTo>
                    <a:lnTo>
                      <a:pt x="333" y="656"/>
                    </a:lnTo>
                    <a:lnTo>
                      <a:pt x="315" y="655"/>
                    </a:lnTo>
                    <a:lnTo>
                      <a:pt x="296" y="651"/>
                    </a:lnTo>
                    <a:lnTo>
                      <a:pt x="273" y="648"/>
                    </a:lnTo>
                    <a:lnTo>
                      <a:pt x="250" y="641"/>
                    </a:lnTo>
                    <a:lnTo>
                      <a:pt x="224" y="632"/>
                    </a:lnTo>
                    <a:lnTo>
                      <a:pt x="200" y="620"/>
                    </a:lnTo>
                    <a:lnTo>
                      <a:pt x="175" y="604"/>
                    </a:lnTo>
                    <a:lnTo>
                      <a:pt x="151" y="584"/>
                    </a:lnTo>
                    <a:lnTo>
                      <a:pt x="127" y="561"/>
                    </a:lnTo>
                    <a:lnTo>
                      <a:pt x="105" y="533"/>
                    </a:lnTo>
                    <a:lnTo>
                      <a:pt x="85" y="500"/>
                    </a:lnTo>
                    <a:lnTo>
                      <a:pt x="68" y="461"/>
                    </a:lnTo>
                    <a:lnTo>
                      <a:pt x="59" y="431"/>
                    </a:lnTo>
                    <a:lnTo>
                      <a:pt x="53" y="401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7" y="309"/>
                    </a:lnTo>
                    <a:lnTo>
                      <a:pt x="66" y="279"/>
                    </a:lnTo>
                    <a:lnTo>
                      <a:pt x="77" y="250"/>
                    </a:lnTo>
                    <a:lnTo>
                      <a:pt x="91" y="222"/>
                    </a:lnTo>
                    <a:lnTo>
                      <a:pt x="108" y="195"/>
                    </a:lnTo>
                    <a:lnTo>
                      <a:pt x="127" y="169"/>
                    </a:lnTo>
                    <a:lnTo>
                      <a:pt x="148" y="146"/>
                    </a:lnTo>
                    <a:lnTo>
                      <a:pt x="171" y="124"/>
                    </a:lnTo>
                    <a:lnTo>
                      <a:pt x="197" y="104"/>
                    </a:lnTo>
                    <a:lnTo>
                      <a:pt x="224" y="87"/>
                    </a:lnTo>
                    <a:lnTo>
                      <a:pt x="253" y="73"/>
                    </a:lnTo>
                    <a:lnTo>
                      <a:pt x="284" y="61"/>
                    </a:lnTo>
                    <a:lnTo>
                      <a:pt x="317" y="52"/>
                    </a:lnTo>
                    <a:lnTo>
                      <a:pt x="350" y="46"/>
                    </a:lnTo>
                    <a:lnTo>
                      <a:pt x="383" y="42"/>
                    </a:lnTo>
                    <a:lnTo>
                      <a:pt x="417" y="40"/>
                    </a:lnTo>
                    <a:lnTo>
                      <a:pt x="450" y="40"/>
                    </a:lnTo>
                    <a:lnTo>
                      <a:pt x="482" y="43"/>
                    </a:lnTo>
                    <a:lnTo>
                      <a:pt x="515" y="50"/>
                    </a:lnTo>
                    <a:lnTo>
                      <a:pt x="546" y="59"/>
                    </a:lnTo>
                    <a:lnTo>
                      <a:pt x="575" y="72"/>
                    </a:lnTo>
                    <a:lnTo>
                      <a:pt x="602" y="89"/>
                    </a:lnTo>
                    <a:lnTo>
                      <a:pt x="629" y="109"/>
                    </a:lnTo>
                    <a:lnTo>
                      <a:pt x="652" y="133"/>
                    </a:lnTo>
                    <a:lnTo>
                      <a:pt x="674" y="162"/>
                    </a:lnTo>
                    <a:lnTo>
                      <a:pt x="692" y="195"/>
                    </a:lnTo>
                    <a:lnTo>
                      <a:pt x="707" y="232"/>
                    </a:lnTo>
                    <a:lnTo>
                      <a:pt x="720" y="275"/>
                    </a:lnTo>
                    <a:lnTo>
                      <a:pt x="728" y="316"/>
                    </a:lnTo>
                    <a:lnTo>
                      <a:pt x="734" y="355"/>
                    </a:lnTo>
                    <a:lnTo>
                      <a:pt x="735" y="392"/>
                    </a:lnTo>
                    <a:lnTo>
                      <a:pt x="732" y="427"/>
                    </a:lnTo>
                    <a:lnTo>
                      <a:pt x="727" y="459"/>
                    </a:lnTo>
                    <a:lnTo>
                      <a:pt x="719" y="489"/>
                    </a:lnTo>
                    <a:lnTo>
                      <a:pt x="707" y="517"/>
                    </a:lnTo>
                    <a:lnTo>
                      <a:pt x="692" y="542"/>
                    </a:lnTo>
                    <a:lnTo>
                      <a:pt x="675" y="566"/>
                    </a:lnTo>
                    <a:lnTo>
                      <a:pt x="654" y="588"/>
                    </a:lnTo>
                    <a:lnTo>
                      <a:pt x="631" y="609"/>
                    </a:lnTo>
                    <a:lnTo>
                      <a:pt x="606" y="627"/>
                    </a:lnTo>
                    <a:lnTo>
                      <a:pt x="578" y="644"/>
                    </a:lnTo>
                    <a:lnTo>
                      <a:pt x="548" y="662"/>
                    </a:lnTo>
                    <a:lnTo>
                      <a:pt x="516" y="677"/>
                    </a:lnTo>
                    <a:lnTo>
                      <a:pt x="481" y="6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97">
                <a:extLst>
                  <a:ext uri="{FF2B5EF4-FFF2-40B4-BE49-F238E27FC236}">
                    <a16:creationId xmlns:a16="http://schemas.microsoft.com/office/drawing/2014/main" id="{29F2E343-8014-41C3-B38D-185F7A661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1203"/>
                <a:ext cx="111" cy="22"/>
              </a:xfrm>
              <a:custGeom>
                <a:avLst/>
                <a:gdLst>
                  <a:gd name="T0" fmla="*/ 0 w 222"/>
                  <a:gd name="T1" fmla="*/ 21 h 44"/>
                  <a:gd name="T2" fmla="*/ 1 w 222"/>
                  <a:gd name="T3" fmla="*/ 21 h 44"/>
                  <a:gd name="T4" fmla="*/ 6 w 222"/>
                  <a:gd name="T5" fmla="*/ 21 h 44"/>
                  <a:gd name="T6" fmla="*/ 13 w 222"/>
                  <a:gd name="T7" fmla="*/ 21 h 44"/>
                  <a:gd name="T8" fmla="*/ 22 w 222"/>
                  <a:gd name="T9" fmla="*/ 20 h 44"/>
                  <a:gd name="T10" fmla="*/ 33 w 222"/>
                  <a:gd name="T11" fmla="*/ 20 h 44"/>
                  <a:gd name="T12" fmla="*/ 46 w 222"/>
                  <a:gd name="T13" fmla="*/ 18 h 44"/>
                  <a:gd name="T14" fmla="*/ 61 w 222"/>
                  <a:gd name="T15" fmla="*/ 18 h 44"/>
                  <a:gd name="T16" fmla="*/ 77 w 222"/>
                  <a:gd name="T17" fmla="*/ 17 h 44"/>
                  <a:gd name="T18" fmla="*/ 93 w 222"/>
                  <a:gd name="T19" fmla="*/ 16 h 44"/>
                  <a:gd name="T20" fmla="*/ 112 w 222"/>
                  <a:gd name="T21" fmla="*/ 14 h 44"/>
                  <a:gd name="T22" fmla="*/ 130 w 222"/>
                  <a:gd name="T23" fmla="*/ 13 h 44"/>
                  <a:gd name="T24" fmla="*/ 148 w 222"/>
                  <a:gd name="T25" fmla="*/ 10 h 44"/>
                  <a:gd name="T26" fmla="*/ 167 w 222"/>
                  <a:gd name="T27" fmla="*/ 8 h 44"/>
                  <a:gd name="T28" fmla="*/ 186 w 222"/>
                  <a:gd name="T29" fmla="*/ 6 h 44"/>
                  <a:gd name="T30" fmla="*/ 205 w 222"/>
                  <a:gd name="T31" fmla="*/ 4 h 44"/>
                  <a:gd name="T32" fmla="*/ 222 w 222"/>
                  <a:gd name="T33" fmla="*/ 0 h 44"/>
                  <a:gd name="T34" fmla="*/ 221 w 222"/>
                  <a:gd name="T35" fmla="*/ 0 h 44"/>
                  <a:gd name="T36" fmla="*/ 220 w 222"/>
                  <a:gd name="T37" fmla="*/ 1 h 44"/>
                  <a:gd name="T38" fmla="*/ 216 w 222"/>
                  <a:gd name="T39" fmla="*/ 2 h 44"/>
                  <a:gd name="T40" fmla="*/ 212 w 222"/>
                  <a:gd name="T41" fmla="*/ 5 h 44"/>
                  <a:gd name="T42" fmla="*/ 206 w 222"/>
                  <a:gd name="T43" fmla="*/ 7 h 44"/>
                  <a:gd name="T44" fmla="*/ 198 w 222"/>
                  <a:gd name="T45" fmla="*/ 10 h 44"/>
                  <a:gd name="T46" fmla="*/ 189 w 222"/>
                  <a:gd name="T47" fmla="*/ 13 h 44"/>
                  <a:gd name="T48" fmla="*/ 177 w 222"/>
                  <a:gd name="T49" fmla="*/ 16 h 44"/>
                  <a:gd name="T50" fmla="*/ 165 w 222"/>
                  <a:gd name="T51" fmla="*/ 20 h 44"/>
                  <a:gd name="T52" fmla="*/ 150 w 222"/>
                  <a:gd name="T53" fmla="*/ 23 h 44"/>
                  <a:gd name="T54" fmla="*/ 132 w 222"/>
                  <a:gd name="T55" fmla="*/ 27 h 44"/>
                  <a:gd name="T56" fmla="*/ 114 w 222"/>
                  <a:gd name="T57" fmla="*/ 31 h 44"/>
                  <a:gd name="T58" fmla="*/ 93 w 222"/>
                  <a:gd name="T59" fmla="*/ 35 h 44"/>
                  <a:gd name="T60" fmla="*/ 69 w 222"/>
                  <a:gd name="T61" fmla="*/ 38 h 44"/>
                  <a:gd name="T62" fmla="*/ 44 w 222"/>
                  <a:gd name="T63" fmla="*/ 40 h 44"/>
                  <a:gd name="T64" fmla="*/ 16 w 222"/>
                  <a:gd name="T65" fmla="*/ 44 h 44"/>
                  <a:gd name="T66" fmla="*/ 0 w 222"/>
                  <a:gd name="T67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8"/>
                    </a:lnTo>
                    <a:lnTo>
                      <a:pt x="77" y="17"/>
                    </a:lnTo>
                    <a:lnTo>
                      <a:pt x="93" y="16"/>
                    </a:lnTo>
                    <a:lnTo>
                      <a:pt x="112" y="14"/>
                    </a:lnTo>
                    <a:lnTo>
                      <a:pt x="130" y="13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9" y="13"/>
                    </a:lnTo>
                    <a:lnTo>
                      <a:pt x="177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2" y="27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69" y="38"/>
                    </a:lnTo>
                    <a:lnTo>
                      <a:pt x="44" y="40"/>
                    </a:lnTo>
                    <a:lnTo>
                      <a:pt x="16" y="4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98">
                <a:extLst>
                  <a:ext uri="{FF2B5EF4-FFF2-40B4-BE49-F238E27FC236}">
                    <a16:creationId xmlns:a16="http://schemas.microsoft.com/office/drawing/2014/main" id="{224547A2-44E6-4083-BB02-CC023ACE3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1237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5 w 222"/>
                  <a:gd name="T5" fmla="*/ 21 h 45"/>
                  <a:gd name="T6" fmla="*/ 12 w 222"/>
                  <a:gd name="T7" fmla="*/ 21 h 45"/>
                  <a:gd name="T8" fmla="*/ 21 w 222"/>
                  <a:gd name="T9" fmla="*/ 20 h 45"/>
                  <a:gd name="T10" fmla="*/ 33 w 222"/>
                  <a:gd name="T11" fmla="*/ 20 h 45"/>
                  <a:gd name="T12" fmla="*/ 46 w 222"/>
                  <a:gd name="T13" fmla="*/ 18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1 w 222"/>
                  <a:gd name="T21" fmla="*/ 14 h 45"/>
                  <a:gd name="T22" fmla="*/ 130 w 222"/>
                  <a:gd name="T23" fmla="*/ 12 h 45"/>
                  <a:gd name="T24" fmla="*/ 148 w 222"/>
                  <a:gd name="T25" fmla="*/ 10 h 45"/>
                  <a:gd name="T26" fmla="*/ 167 w 222"/>
                  <a:gd name="T27" fmla="*/ 8 h 45"/>
                  <a:gd name="T28" fmla="*/ 186 w 222"/>
                  <a:gd name="T29" fmla="*/ 6 h 45"/>
                  <a:gd name="T30" fmla="*/ 205 w 222"/>
                  <a:gd name="T31" fmla="*/ 3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6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0 h 45"/>
                  <a:gd name="T46" fmla="*/ 188 w 222"/>
                  <a:gd name="T47" fmla="*/ 13 h 45"/>
                  <a:gd name="T48" fmla="*/ 177 w 222"/>
                  <a:gd name="T49" fmla="*/ 16 h 45"/>
                  <a:gd name="T50" fmla="*/ 164 w 222"/>
                  <a:gd name="T51" fmla="*/ 20 h 45"/>
                  <a:gd name="T52" fmla="*/ 149 w 222"/>
                  <a:gd name="T53" fmla="*/ 24 h 45"/>
                  <a:gd name="T54" fmla="*/ 133 w 222"/>
                  <a:gd name="T55" fmla="*/ 28 h 45"/>
                  <a:gd name="T56" fmla="*/ 114 w 222"/>
                  <a:gd name="T57" fmla="*/ 31 h 45"/>
                  <a:gd name="T58" fmla="*/ 93 w 222"/>
                  <a:gd name="T59" fmla="*/ 35 h 45"/>
                  <a:gd name="T60" fmla="*/ 70 w 222"/>
                  <a:gd name="T61" fmla="*/ 38 h 45"/>
                  <a:gd name="T62" fmla="*/ 44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21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1" y="14"/>
                    </a:lnTo>
                    <a:lnTo>
                      <a:pt x="130" y="12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3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8" y="13"/>
                    </a:lnTo>
                    <a:lnTo>
                      <a:pt x="177" y="16"/>
                    </a:lnTo>
                    <a:lnTo>
                      <a:pt x="164" y="20"/>
                    </a:lnTo>
                    <a:lnTo>
                      <a:pt x="149" y="24"/>
                    </a:lnTo>
                    <a:lnTo>
                      <a:pt x="133" y="28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70" y="38"/>
                    </a:lnTo>
                    <a:lnTo>
                      <a:pt x="44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99">
                <a:extLst>
                  <a:ext uri="{FF2B5EF4-FFF2-40B4-BE49-F238E27FC236}">
                    <a16:creationId xmlns:a16="http://schemas.microsoft.com/office/drawing/2014/main" id="{B46F8BB8-B260-470E-B37F-C7627B235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1272"/>
                <a:ext cx="111" cy="21"/>
              </a:xfrm>
              <a:custGeom>
                <a:avLst/>
                <a:gdLst>
                  <a:gd name="T0" fmla="*/ 0 w 223"/>
                  <a:gd name="T1" fmla="*/ 20 h 44"/>
                  <a:gd name="T2" fmla="*/ 1 w 223"/>
                  <a:gd name="T3" fmla="*/ 20 h 44"/>
                  <a:gd name="T4" fmla="*/ 6 w 223"/>
                  <a:gd name="T5" fmla="*/ 20 h 44"/>
                  <a:gd name="T6" fmla="*/ 13 w 223"/>
                  <a:gd name="T7" fmla="*/ 20 h 44"/>
                  <a:gd name="T8" fmla="*/ 22 w 223"/>
                  <a:gd name="T9" fmla="*/ 19 h 44"/>
                  <a:gd name="T10" fmla="*/ 34 w 223"/>
                  <a:gd name="T11" fmla="*/ 19 h 44"/>
                  <a:gd name="T12" fmla="*/ 46 w 223"/>
                  <a:gd name="T13" fmla="*/ 17 h 44"/>
                  <a:gd name="T14" fmla="*/ 61 w 223"/>
                  <a:gd name="T15" fmla="*/ 17 h 44"/>
                  <a:gd name="T16" fmla="*/ 77 w 223"/>
                  <a:gd name="T17" fmla="*/ 16 h 44"/>
                  <a:gd name="T18" fmla="*/ 94 w 223"/>
                  <a:gd name="T19" fmla="*/ 15 h 44"/>
                  <a:gd name="T20" fmla="*/ 112 w 223"/>
                  <a:gd name="T21" fmla="*/ 14 h 44"/>
                  <a:gd name="T22" fmla="*/ 130 w 223"/>
                  <a:gd name="T23" fmla="*/ 12 h 44"/>
                  <a:gd name="T24" fmla="*/ 149 w 223"/>
                  <a:gd name="T25" fmla="*/ 11 h 44"/>
                  <a:gd name="T26" fmla="*/ 167 w 223"/>
                  <a:gd name="T27" fmla="*/ 8 h 44"/>
                  <a:gd name="T28" fmla="*/ 187 w 223"/>
                  <a:gd name="T29" fmla="*/ 6 h 44"/>
                  <a:gd name="T30" fmla="*/ 205 w 223"/>
                  <a:gd name="T31" fmla="*/ 2 h 44"/>
                  <a:gd name="T32" fmla="*/ 223 w 223"/>
                  <a:gd name="T33" fmla="*/ 0 h 44"/>
                  <a:gd name="T34" fmla="*/ 221 w 223"/>
                  <a:gd name="T35" fmla="*/ 0 h 44"/>
                  <a:gd name="T36" fmla="*/ 220 w 223"/>
                  <a:gd name="T37" fmla="*/ 1 h 44"/>
                  <a:gd name="T38" fmla="*/ 217 w 223"/>
                  <a:gd name="T39" fmla="*/ 2 h 44"/>
                  <a:gd name="T40" fmla="*/ 212 w 223"/>
                  <a:gd name="T41" fmla="*/ 5 h 44"/>
                  <a:gd name="T42" fmla="*/ 206 w 223"/>
                  <a:gd name="T43" fmla="*/ 7 h 44"/>
                  <a:gd name="T44" fmla="*/ 198 w 223"/>
                  <a:gd name="T45" fmla="*/ 9 h 44"/>
                  <a:gd name="T46" fmla="*/ 189 w 223"/>
                  <a:gd name="T47" fmla="*/ 13 h 44"/>
                  <a:gd name="T48" fmla="*/ 178 w 223"/>
                  <a:gd name="T49" fmla="*/ 16 h 44"/>
                  <a:gd name="T50" fmla="*/ 165 w 223"/>
                  <a:gd name="T51" fmla="*/ 20 h 44"/>
                  <a:gd name="T52" fmla="*/ 150 w 223"/>
                  <a:gd name="T53" fmla="*/ 23 h 44"/>
                  <a:gd name="T54" fmla="*/ 134 w 223"/>
                  <a:gd name="T55" fmla="*/ 27 h 44"/>
                  <a:gd name="T56" fmla="*/ 114 w 223"/>
                  <a:gd name="T57" fmla="*/ 30 h 44"/>
                  <a:gd name="T58" fmla="*/ 94 w 223"/>
                  <a:gd name="T59" fmla="*/ 34 h 44"/>
                  <a:gd name="T60" fmla="*/ 71 w 223"/>
                  <a:gd name="T61" fmla="*/ 37 h 44"/>
                  <a:gd name="T62" fmla="*/ 45 w 223"/>
                  <a:gd name="T63" fmla="*/ 40 h 44"/>
                  <a:gd name="T64" fmla="*/ 18 w 223"/>
                  <a:gd name="T65" fmla="*/ 44 h 44"/>
                  <a:gd name="T66" fmla="*/ 0 w 223"/>
                  <a:gd name="T6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" h="44">
                    <a:moveTo>
                      <a:pt x="0" y="20"/>
                    </a:moveTo>
                    <a:lnTo>
                      <a:pt x="1" y="20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22" y="19"/>
                    </a:lnTo>
                    <a:lnTo>
                      <a:pt x="34" y="19"/>
                    </a:lnTo>
                    <a:lnTo>
                      <a:pt x="46" y="17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4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2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9"/>
                    </a:lnTo>
                    <a:lnTo>
                      <a:pt x="189" y="13"/>
                    </a:lnTo>
                    <a:lnTo>
                      <a:pt x="178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4" y="27"/>
                    </a:lnTo>
                    <a:lnTo>
                      <a:pt x="114" y="30"/>
                    </a:lnTo>
                    <a:lnTo>
                      <a:pt x="94" y="34"/>
                    </a:lnTo>
                    <a:lnTo>
                      <a:pt x="71" y="37"/>
                    </a:lnTo>
                    <a:lnTo>
                      <a:pt x="45" y="40"/>
                    </a:lnTo>
                    <a:lnTo>
                      <a:pt x="18" y="4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00">
                <a:extLst>
                  <a:ext uri="{FF2B5EF4-FFF2-40B4-BE49-F238E27FC236}">
                    <a16:creationId xmlns:a16="http://schemas.microsoft.com/office/drawing/2014/main" id="{28D592C1-2D0F-400E-8A9E-ABC486E8B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1306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6 w 222"/>
                  <a:gd name="T5" fmla="*/ 21 h 45"/>
                  <a:gd name="T6" fmla="*/ 13 w 222"/>
                  <a:gd name="T7" fmla="*/ 21 h 45"/>
                  <a:gd name="T8" fmla="*/ 22 w 222"/>
                  <a:gd name="T9" fmla="*/ 20 h 45"/>
                  <a:gd name="T10" fmla="*/ 33 w 222"/>
                  <a:gd name="T11" fmla="*/ 20 h 45"/>
                  <a:gd name="T12" fmla="*/ 46 w 222"/>
                  <a:gd name="T13" fmla="*/ 19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2 w 222"/>
                  <a:gd name="T21" fmla="*/ 14 h 45"/>
                  <a:gd name="T22" fmla="*/ 130 w 222"/>
                  <a:gd name="T23" fmla="*/ 12 h 45"/>
                  <a:gd name="T24" fmla="*/ 149 w 222"/>
                  <a:gd name="T25" fmla="*/ 11 h 45"/>
                  <a:gd name="T26" fmla="*/ 167 w 222"/>
                  <a:gd name="T27" fmla="*/ 8 h 45"/>
                  <a:gd name="T28" fmla="*/ 187 w 222"/>
                  <a:gd name="T29" fmla="*/ 6 h 45"/>
                  <a:gd name="T30" fmla="*/ 205 w 222"/>
                  <a:gd name="T31" fmla="*/ 4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7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1 h 45"/>
                  <a:gd name="T46" fmla="*/ 189 w 222"/>
                  <a:gd name="T47" fmla="*/ 13 h 45"/>
                  <a:gd name="T48" fmla="*/ 179 w 222"/>
                  <a:gd name="T49" fmla="*/ 16 h 45"/>
                  <a:gd name="T50" fmla="*/ 165 w 222"/>
                  <a:gd name="T51" fmla="*/ 20 h 45"/>
                  <a:gd name="T52" fmla="*/ 151 w 222"/>
                  <a:gd name="T53" fmla="*/ 24 h 45"/>
                  <a:gd name="T54" fmla="*/ 134 w 222"/>
                  <a:gd name="T55" fmla="*/ 28 h 45"/>
                  <a:gd name="T56" fmla="*/ 115 w 222"/>
                  <a:gd name="T57" fmla="*/ 31 h 45"/>
                  <a:gd name="T58" fmla="*/ 94 w 222"/>
                  <a:gd name="T59" fmla="*/ 35 h 45"/>
                  <a:gd name="T60" fmla="*/ 70 w 222"/>
                  <a:gd name="T61" fmla="*/ 38 h 45"/>
                  <a:gd name="T62" fmla="*/ 45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9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1"/>
                    </a:lnTo>
                    <a:lnTo>
                      <a:pt x="189" y="13"/>
                    </a:lnTo>
                    <a:lnTo>
                      <a:pt x="179" y="16"/>
                    </a:lnTo>
                    <a:lnTo>
                      <a:pt x="165" y="20"/>
                    </a:lnTo>
                    <a:lnTo>
                      <a:pt x="151" y="24"/>
                    </a:lnTo>
                    <a:lnTo>
                      <a:pt x="134" y="28"/>
                    </a:lnTo>
                    <a:lnTo>
                      <a:pt x="115" y="31"/>
                    </a:lnTo>
                    <a:lnTo>
                      <a:pt x="94" y="35"/>
                    </a:lnTo>
                    <a:lnTo>
                      <a:pt x="70" y="38"/>
                    </a:lnTo>
                    <a:lnTo>
                      <a:pt x="45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01">
                <a:extLst>
                  <a:ext uri="{FF2B5EF4-FFF2-40B4-BE49-F238E27FC236}">
                    <a16:creationId xmlns:a16="http://schemas.microsoft.com/office/drawing/2014/main" id="{3CCC2C9F-0052-4203-AB18-B89074964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1504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5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09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8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2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09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8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2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02">
                <a:extLst>
                  <a:ext uri="{FF2B5EF4-FFF2-40B4-BE49-F238E27FC236}">
                    <a16:creationId xmlns:a16="http://schemas.microsoft.com/office/drawing/2014/main" id="{13C77F37-0DEB-42D0-8AE7-D0EBF14B8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535"/>
                <a:ext cx="107" cy="41"/>
              </a:xfrm>
              <a:custGeom>
                <a:avLst/>
                <a:gdLst>
                  <a:gd name="T0" fmla="*/ 0 w 215"/>
                  <a:gd name="T1" fmla="*/ 61 h 82"/>
                  <a:gd name="T2" fmla="*/ 2 w 215"/>
                  <a:gd name="T3" fmla="*/ 61 h 82"/>
                  <a:gd name="T4" fmla="*/ 6 w 215"/>
                  <a:gd name="T5" fmla="*/ 60 h 82"/>
                  <a:gd name="T6" fmla="*/ 13 w 215"/>
                  <a:gd name="T7" fmla="*/ 59 h 82"/>
                  <a:gd name="T8" fmla="*/ 21 w 215"/>
                  <a:gd name="T9" fmla="*/ 56 h 82"/>
                  <a:gd name="T10" fmla="*/ 33 w 215"/>
                  <a:gd name="T11" fmla="*/ 53 h 82"/>
                  <a:gd name="T12" fmla="*/ 45 w 215"/>
                  <a:gd name="T13" fmla="*/ 51 h 82"/>
                  <a:gd name="T14" fmla="*/ 59 w 215"/>
                  <a:gd name="T15" fmla="*/ 46 h 82"/>
                  <a:gd name="T16" fmla="*/ 75 w 215"/>
                  <a:gd name="T17" fmla="*/ 42 h 82"/>
                  <a:gd name="T18" fmla="*/ 91 w 215"/>
                  <a:gd name="T19" fmla="*/ 38 h 82"/>
                  <a:gd name="T20" fmla="*/ 109 w 215"/>
                  <a:gd name="T21" fmla="*/ 33 h 82"/>
                  <a:gd name="T22" fmla="*/ 126 w 215"/>
                  <a:gd name="T23" fmla="*/ 29 h 82"/>
                  <a:gd name="T24" fmla="*/ 144 w 215"/>
                  <a:gd name="T25" fmla="*/ 23 h 82"/>
                  <a:gd name="T26" fmla="*/ 163 w 215"/>
                  <a:gd name="T27" fmla="*/ 17 h 82"/>
                  <a:gd name="T28" fmla="*/ 180 w 215"/>
                  <a:gd name="T29" fmla="*/ 11 h 82"/>
                  <a:gd name="T30" fmla="*/ 197 w 215"/>
                  <a:gd name="T31" fmla="*/ 6 h 82"/>
                  <a:gd name="T32" fmla="*/ 215 w 215"/>
                  <a:gd name="T33" fmla="*/ 0 h 82"/>
                  <a:gd name="T34" fmla="*/ 215 w 215"/>
                  <a:gd name="T35" fmla="*/ 0 h 82"/>
                  <a:gd name="T36" fmla="*/ 212 w 215"/>
                  <a:gd name="T37" fmla="*/ 1 h 82"/>
                  <a:gd name="T38" fmla="*/ 210 w 215"/>
                  <a:gd name="T39" fmla="*/ 3 h 82"/>
                  <a:gd name="T40" fmla="*/ 205 w 215"/>
                  <a:gd name="T41" fmla="*/ 7 h 82"/>
                  <a:gd name="T42" fmla="*/ 200 w 215"/>
                  <a:gd name="T43" fmla="*/ 10 h 82"/>
                  <a:gd name="T44" fmla="*/ 193 w 215"/>
                  <a:gd name="T45" fmla="*/ 14 h 82"/>
                  <a:gd name="T46" fmla="*/ 185 w 215"/>
                  <a:gd name="T47" fmla="*/ 18 h 82"/>
                  <a:gd name="T48" fmla="*/ 174 w 215"/>
                  <a:gd name="T49" fmla="*/ 24 h 82"/>
                  <a:gd name="T50" fmla="*/ 162 w 215"/>
                  <a:gd name="T51" fmla="*/ 30 h 82"/>
                  <a:gd name="T52" fmla="*/ 149 w 215"/>
                  <a:gd name="T53" fmla="*/ 36 h 82"/>
                  <a:gd name="T54" fmla="*/ 133 w 215"/>
                  <a:gd name="T55" fmla="*/ 42 h 82"/>
                  <a:gd name="T56" fmla="*/ 116 w 215"/>
                  <a:gd name="T57" fmla="*/ 49 h 82"/>
                  <a:gd name="T58" fmla="*/ 95 w 215"/>
                  <a:gd name="T59" fmla="*/ 57 h 82"/>
                  <a:gd name="T60" fmla="*/ 73 w 215"/>
                  <a:gd name="T61" fmla="*/ 66 h 82"/>
                  <a:gd name="T62" fmla="*/ 49 w 215"/>
                  <a:gd name="T63" fmla="*/ 74 h 82"/>
                  <a:gd name="T64" fmla="*/ 22 w 215"/>
                  <a:gd name="T65" fmla="*/ 82 h 82"/>
                  <a:gd name="T66" fmla="*/ 0 w 215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2">
                    <a:moveTo>
                      <a:pt x="0" y="61"/>
                    </a:moveTo>
                    <a:lnTo>
                      <a:pt x="2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6"/>
                    </a:lnTo>
                    <a:lnTo>
                      <a:pt x="33" y="53"/>
                    </a:lnTo>
                    <a:lnTo>
                      <a:pt x="45" y="51"/>
                    </a:lnTo>
                    <a:lnTo>
                      <a:pt x="59" y="46"/>
                    </a:lnTo>
                    <a:lnTo>
                      <a:pt x="75" y="42"/>
                    </a:lnTo>
                    <a:lnTo>
                      <a:pt x="91" y="38"/>
                    </a:lnTo>
                    <a:lnTo>
                      <a:pt x="109" y="33"/>
                    </a:lnTo>
                    <a:lnTo>
                      <a:pt x="126" y="29"/>
                    </a:lnTo>
                    <a:lnTo>
                      <a:pt x="144" y="23"/>
                    </a:lnTo>
                    <a:lnTo>
                      <a:pt x="163" y="17"/>
                    </a:lnTo>
                    <a:lnTo>
                      <a:pt x="180" y="11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3"/>
                    </a:lnTo>
                    <a:lnTo>
                      <a:pt x="205" y="7"/>
                    </a:lnTo>
                    <a:lnTo>
                      <a:pt x="200" y="10"/>
                    </a:lnTo>
                    <a:lnTo>
                      <a:pt x="193" y="14"/>
                    </a:lnTo>
                    <a:lnTo>
                      <a:pt x="185" y="18"/>
                    </a:lnTo>
                    <a:lnTo>
                      <a:pt x="174" y="24"/>
                    </a:lnTo>
                    <a:lnTo>
                      <a:pt x="162" y="30"/>
                    </a:lnTo>
                    <a:lnTo>
                      <a:pt x="149" y="36"/>
                    </a:lnTo>
                    <a:lnTo>
                      <a:pt x="133" y="42"/>
                    </a:lnTo>
                    <a:lnTo>
                      <a:pt x="116" y="49"/>
                    </a:lnTo>
                    <a:lnTo>
                      <a:pt x="95" y="57"/>
                    </a:lnTo>
                    <a:lnTo>
                      <a:pt x="73" y="66"/>
                    </a:lnTo>
                    <a:lnTo>
                      <a:pt x="49" y="74"/>
                    </a:lnTo>
                    <a:lnTo>
                      <a:pt x="22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03">
                <a:extLst>
                  <a:ext uri="{FF2B5EF4-FFF2-40B4-BE49-F238E27FC236}">
                    <a16:creationId xmlns:a16="http://schemas.microsoft.com/office/drawing/2014/main" id="{5B990D0C-9C6B-456D-BEE1-C82FD83CD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156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9 h 82"/>
                  <a:gd name="T8" fmla="*/ 21 w 213"/>
                  <a:gd name="T9" fmla="*/ 57 h 82"/>
                  <a:gd name="T10" fmla="*/ 32 w 213"/>
                  <a:gd name="T11" fmla="*/ 54 h 82"/>
                  <a:gd name="T12" fmla="*/ 45 w 213"/>
                  <a:gd name="T13" fmla="*/ 51 h 82"/>
                  <a:gd name="T14" fmla="*/ 59 w 213"/>
                  <a:gd name="T15" fmla="*/ 47 h 82"/>
                  <a:gd name="T16" fmla="*/ 74 w 213"/>
                  <a:gd name="T17" fmla="*/ 43 h 82"/>
                  <a:gd name="T18" fmla="*/ 91 w 213"/>
                  <a:gd name="T19" fmla="*/ 39 h 82"/>
                  <a:gd name="T20" fmla="*/ 108 w 213"/>
                  <a:gd name="T21" fmla="*/ 35 h 82"/>
                  <a:gd name="T22" fmla="*/ 126 w 213"/>
                  <a:gd name="T23" fmla="*/ 29 h 82"/>
                  <a:gd name="T24" fmla="*/ 143 w 213"/>
                  <a:gd name="T25" fmla="*/ 24 h 82"/>
                  <a:gd name="T26" fmla="*/ 161 w 213"/>
                  <a:gd name="T27" fmla="*/ 19 h 82"/>
                  <a:gd name="T28" fmla="*/ 180 w 213"/>
                  <a:gd name="T29" fmla="*/ 13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8 w 213"/>
                  <a:gd name="T39" fmla="*/ 4 h 82"/>
                  <a:gd name="T40" fmla="*/ 204 w 213"/>
                  <a:gd name="T41" fmla="*/ 7 h 82"/>
                  <a:gd name="T42" fmla="*/ 198 w 213"/>
                  <a:gd name="T43" fmla="*/ 11 h 82"/>
                  <a:gd name="T44" fmla="*/ 191 w 213"/>
                  <a:gd name="T45" fmla="*/ 14 h 82"/>
                  <a:gd name="T46" fmla="*/ 183 w 213"/>
                  <a:gd name="T47" fmla="*/ 19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4 w 213"/>
                  <a:gd name="T59" fmla="*/ 58 h 82"/>
                  <a:gd name="T60" fmla="*/ 73 w 213"/>
                  <a:gd name="T61" fmla="*/ 66 h 82"/>
                  <a:gd name="T62" fmla="*/ 47 w 213"/>
                  <a:gd name="T63" fmla="*/ 74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4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4" y="43"/>
                    </a:lnTo>
                    <a:lnTo>
                      <a:pt x="91" y="39"/>
                    </a:lnTo>
                    <a:lnTo>
                      <a:pt x="108" y="35"/>
                    </a:lnTo>
                    <a:lnTo>
                      <a:pt x="126" y="29"/>
                    </a:lnTo>
                    <a:lnTo>
                      <a:pt x="143" y="24"/>
                    </a:lnTo>
                    <a:lnTo>
                      <a:pt x="161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8" y="4"/>
                    </a:lnTo>
                    <a:lnTo>
                      <a:pt x="204" y="7"/>
                    </a:lnTo>
                    <a:lnTo>
                      <a:pt x="198" y="11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7" y="74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04">
                <a:extLst>
                  <a:ext uri="{FF2B5EF4-FFF2-40B4-BE49-F238E27FC236}">
                    <a16:creationId xmlns:a16="http://schemas.microsoft.com/office/drawing/2014/main" id="{DBA8FE86-5EBF-49AE-BF18-1926F3BA6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" y="1599"/>
                <a:ext cx="106" cy="41"/>
              </a:xfrm>
              <a:custGeom>
                <a:avLst/>
                <a:gdLst>
                  <a:gd name="T0" fmla="*/ 0 w 213"/>
                  <a:gd name="T1" fmla="*/ 61 h 81"/>
                  <a:gd name="T2" fmla="*/ 1 w 213"/>
                  <a:gd name="T3" fmla="*/ 61 h 81"/>
                  <a:gd name="T4" fmla="*/ 5 w 213"/>
                  <a:gd name="T5" fmla="*/ 59 h 81"/>
                  <a:gd name="T6" fmla="*/ 12 w 213"/>
                  <a:gd name="T7" fmla="*/ 58 h 81"/>
                  <a:gd name="T8" fmla="*/ 20 w 213"/>
                  <a:gd name="T9" fmla="*/ 56 h 81"/>
                  <a:gd name="T10" fmla="*/ 32 w 213"/>
                  <a:gd name="T11" fmla="*/ 54 h 81"/>
                  <a:gd name="T12" fmla="*/ 44 w 213"/>
                  <a:gd name="T13" fmla="*/ 50 h 81"/>
                  <a:gd name="T14" fmla="*/ 58 w 213"/>
                  <a:gd name="T15" fmla="*/ 47 h 81"/>
                  <a:gd name="T16" fmla="*/ 73 w 213"/>
                  <a:gd name="T17" fmla="*/ 42 h 81"/>
                  <a:gd name="T18" fmla="*/ 91 w 213"/>
                  <a:gd name="T19" fmla="*/ 39 h 81"/>
                  <a:gd name="T20" fmla="*/ 108 w 213"/>
                  <a:gd name="T21" fmla="*/ 34 h 81"/>
                  <a:gd name="T22" fmla="*/ 125 w 213"/>
                  <a:gd name="T23" fmla="*/ 28 h 81"/>
                  <a:gd name="T24" fmla="*/ 142 w 213"/>
                  <a:gd name="T25" fmla="*/ 24 h 81"/>
                  <a:gd name="T26" fmla="*/ 161 w 213"/>
                  <a:gd name="T27" fmla="*/ 18 h 81"/>
                  <a:gd name="T28" fmla="*/ 179 w 213"/>
                  <a:gd name="T29" fmla="*/ 12 h 81"/>
                  <a:gd name="T30" fmla="*/ 196 w 213"/>
                  <a:gd name="T31" fmla="*/ 5 h 81"/>
                  <a:gd name="T32" fmla="*/ 213 w 213"/>
                  <a:gd name="T33" fmla="*/ 0 h 81"/>
                  <a:gd name="T34" fmla="*/ 213 w 213"/>
                  <a:gd name="T35" fmla="*/ 0 h 81"/>
                  <a:gd name="T36" fmla="*/ 210 w 213"/>
                  <a:gd name="T37" fmla="*/ 1 h 81"/>
                  <a:gd name="T38" fmla="*/ 208 w 213"/>
                  <a:gd name="T39" fmla="*/ 3 h 81"/>
                  <a:gd name="T40" fmla="*/ 203 w 213"/>
                  <a:gd name="T41" fmla="*/ 6 h 81"/>
                  <a:gd name="T42" fmla="*/ 198 w 213"/>
                  <a:gd name="T43" fmla="*/ 10 h 81"/>
                  <a:gd name="T44" fmla="*/ 191 w 213"/>
                  <a:gd name="T45" fmla="*/ 13 h 81"/>
                  <a:gd name="T46" fmla="*/ 183 w 213"/>
                  <a:gd name="T47" fmla="*/ 18 h 81"/>
                  <a:gd name="T48" fmla="*/ 172 w 213"/>
                  <a:gd name="T49" fmla="*/ 24 h 81"/>
                  <a:gd name="T50" fmla="*/ 160 w 213"/>
                  <a:gd name="T51" fmla="*/ 30 h 81"/>
                  <a:gd name="T52" fmla="*/ 147 w 213"/>
                  <a:gd name="T53" fmla="*/ 35 h 81"/>
                  <a:gd name="T54" fmla="*/ 131 w 213"/>
                  <a:gd name="T55" fmla="*/ 42 h 81"/>
                  <a:gd name="T56" fmla="*/ 114 w 213"/>
                  <a:gd name="T57" fmla="*/ 49 h 81"/>
                  <a:gd name="T58" fmla="*/ 93 w 213"/>
                  <a:gd name="T59" fmla="*/ 57 h 81"/>
                  <a:gd name="T60" fmla="*/ 71 w 213"/>
                  <a:gd name="T61" fmla="*/ 65 h 81"/>
                  <a:gd name="T62" fmla="*/ 47 w 213"/>
                  <a:gd name="T63" fmla="*/ 73 h 81"/>
                  <a:gd name="T64" fmla="*/ 20 w 213"/>
                  <a:gd name="T65" fmla="*/ 81 h 81"/>
                  <a:gd name="T66" fmla="*/ 0 w 213"/>
                  <a:gd name="T67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1">
                    <a:moveTo>
                      <a:pt x="0" y="61"/>
                    </a:moveTo>
                    <a:lnTo>
                      <a:pt x="1" y="61"/>
                    </a:lnTo>
                    <a:lnTo>
                      <a:pt x="5" y="59"/>
                    </a:lnTo>
                    <a:lnTo>
                      <a:pt x="12" y="58"/>
                    </a:lnTo>
                    <a:lnTo>
                      <a:pt x="20" y="56"/>
                    </a:lnTo>
                    <a:lnTo>
                      <a:pt x="32" y="54"/>
                    </a:lnTo>
                    <a:lnTo>
                      <a:pt x="44" y="50"/>
                    </a:lnTo>
                    <a:lnTo>
                      <a:pt x="58" y="47"/>
                    </a:lnTo>
                    <a:lnTo>
                      <a:pt x="73" y="42"/>
                    </a:lnTo>
                    <a:lnTo>
                      <a:pt x="91" y="39"/>
                    </a:lnTo>
                    <a:lnTo>
                      <a:pt x="108" y="34"/>
                    </a:lnTo>
                    <a:lnTo>
                      <a:pt x="125" y="28"/>
                    </a:lnTo>
                    <a:lnTo>
                      <a:pt x="142" y="24"/>
                    </a:lnTo>
                    <a:lnTo>
                      <a:pt x="161" y="18"/>
                    </a:lnTo>
                    <a:lnTo>
                      <a:pt x="179" y="12"/>
                    </a:lnTo>
                    <a:lnTo>
                      <a:pt x="196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3"/>
                    </a:lnTo>
                    <a:lnTo>
                      <a:pt x="203" y="6"/>
                    </a:lnTo>
                    <a:lnTo>
                      <a:pt x="198" y="10"/>
                    </a:lnTo>
                    <a:lnTo>
                      <a:pt x="191" y="13"/>
                    </a:lnTo>
                    <a:lnTo>
                      <a:pt x="183" y="18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3" y="57"/>
                    </a:lnTo>
                    <a:lnTo>
                      <a:pt x="71" y="65"/>
                    </a:lnTo>
                    <a:lnTo>
                      <a:pt x="47" y="73"/>
                    </a:lnTo>
                    <a:lnTo>
                      <a:pt x="20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05">
                <a:extLst>
                  <a:ext uri="{FF2B5EF4-FFF2-40B4-BE49-F238E27FC236}">
                    <a16:creationId xmlns:a16="http://schemas.microsoft.com/office/drawing/2014/main" id="{DBAE99A1-ACA9-4E48-9F7F-79BC1E5DD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1283"/>
                <a:ext cx="107" cy="42"/>
              </a:xfrm>
              <a:custGeom>
                <a:avLst/>
                <a:gdLst>
                  <a:gd name="T0" fmla="*/ 0 w 215"/>
                  <a:gd name="T1" fmla="*/ 62 h 83"/>
                  <a:gd name="T2" fmla="*/ 2 w 215"/>
                  <a:gd name="T3" fmla="*/ 62 h 83"/>
                  <a:gd name="T4" fmla="*/ 6 w 215"/>
                  <a:gd name="T5" fmla="*/ 61 h 83"/>
                  <a:gd name="T6" fmla="*/ 13 w 215"/>
                  <a:gd name="T7" fmla="*/ 60 h 83"/>
                  <a:gd name="T8" fmla="*/ 21 w 215"/>
                  <a:gd name="T9" fmla="*/ 58 h 83"/>
                  <a:gd name="T10" fmla="*/ 33 w 215"/>
                  <a:gd name="T11" fmla="*/ 54 h 83"/>
                  <a:gd name="T12" fmla="*/ 45 w 215"/>
                  <a:gd name="T13" fmla="*/ 52 h 83"/>
                  <a:gd name="T14" fmla="*/ 59 w 215"/>
                  <a:gd name="T15" fmla="*/ 47 h 83"/>
                  <a:gd name="T16" fmla="*/ 75 w 215"/>
                  <a:gd name="T17" fmla="*/ 44 h 83"/>
                  <a:gd name="T18" fmla="*/ 91 w 215"/>
                  <a:gd name="T19" fmla="*/ 39 h 83"/>
                  <a:gd name="T20" fmla="*/ 109 w 215"/>
                  <a:gd name="T21" fmla="*/ 35 h 83"/>
                  <a:gd name="T22" fmla="*/ 126 w 215"/>
                  <a:gd name="T23" fmla="*/ 29 h 83"/>
                  <a:gd name="T24" fmla="*/ 144 w 215"/>
                  <a:gd name="T25" fmla="*/ 24 h 83"/>
                  <a:gd name="T26" fmla="*/ 163 w 215"/>
                  <a:gd name="T27" fmla="*/ 19 h 83"/>
                  <a:gd name="T28" fmla="*/ 180 w 215"/>
                  <a:gd name="T29" fmla="*/ 13 h 83"/>
                  <a:gd name="T30" fmla="*/ 197 w 215"/>
                  <a:gd name="T31" fmla="*/ 6 h 83"/>
                  <a:gd name="T32" fmla="*/ 215 w 215"/>
                  <a:gd name="T33" fmla="*/ 0 h 83"/>
                  <a:gd name="T34" fmla="*/ 215 w 215"/>
                  <a:gd name="T35" fmla="*/ 0 h 83"/>
                  <a:gd name="T36" fmla="*/ 212 w 215"/>
                  <a:gd name="T37" fmla="*/ 1 h 83"/>
                  <a:gd name="T38" fmla="*/ 210 w 215"/>
                  <a:gd name="T39" fmla="*/ 4 h 83"/>
                  <a:gd name="T40" fmla="*/ 206 w 215"/>
                  <a:gd name="T41" fmla="*/ 7 h 83"/>
                  <a:gd name="T42" fmla="*/ 200 w 215"/>
                  <a:gd name="T43" fmla="*/ 11 h 83"/>
                  <a:gd name="T44" fmla="*/ 193 w 215"/>
                  <a:gd name="T45" fmla="*/ 14 h 83"/>
                  <a:gd name="T46" fmla="*/ 185 w 215"/>
                  <a:gd name="T47" fmla="*/ 20 h 83"/>
                  <a:gd name="T48" fmla="*/ 174 w 215"/>
                  <a:gd name="T49" fmla="*/ 24 h 83"/>
                  <a:gd name="T50" fmla="*/ 162 w 215"/>
                  <a:gd name="T51" fmla="*/ 31 h 83"/>
                  <a:gd name="T52" fmla="*/ 149 w 215"/>
                  <a:gd name="T53" fmla="*/ 37 h 83"/>
                  <a:gd name="T54" fmla="*/ 133 w 215"/>
                  <a:gd name="T55" fmla="*/ 44 h 83"/>
                  <a:gd name="T56" fmla="*/ 116 w 215"/>
                  <a:gd name="T57" fmla="*/ 51 h 83"/>
                  <a:gd name="T58" fmla="*/ 95 w 215"/>
                  <a:gd name="T59" fmla="*/ 59 h 83"/>
                  <a:gd name="T60" fmla="*/ 73 w 215"/>
                  <a:gd name="T61" fmla="*/ 67 h 83"/>
                  <a:gd name="T62" fmla="*/ 49 w 215"/>
                  <a:gd name="T63" fmla="*/ 75 h 83"/>
                  <a:gd name="T64" fmla="*/ 22 w 215"/>
                  <a:gd name="T65" fmla="*/ 83 h 83"/>
                  <a:gd name="T66" fmla="*/ 0 w 215"/>
                  <a:gd name="T67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3">
                    <a:moveTo>
                      <a:pt x="0" y="62"/>
                    </a:moveTo>
                    <a:lnTo>
                      <a:pt x="2" y="62"/>
                    </a:lnTo>
                    <a:lnTo>
                      <a:pt x="6" y="61"/>
                    </a:lnTo>
                    <a:lnTo>
                      <a:pt x="13" y="60"/>
                    </a:lnTo>
                    <a:lnTo>
                      <a:pt x="21" y="58"/>
                    </a:lnTo>
                    <a:lnTo>
                      <a:pt x="33" y="54"/>
                    </a:lnTo>
                    <a:lnTo>
                      <a:pt x="45" y="52"/>
                    </a:lnTo>
                    <a:lnTo>
                      <a:pt x="59" y="47"/>
                    </a:lnTo>
                    <a:lnTo>
                      <a:pt x="75" y="44"/>
                    </a:lnTo>
                    <a:lnTo>
                      <a:pt x="91" y="39"/>
                    </a:lnTo>
                    <a:lnTo>
                      <a:pt x="109" y="35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3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4"/>
                    </a:lnTo>
                    <a:lnTo>
                      <a:pt x="206" y="7"/>
                    </a:lnTo>
                    <a:lnTo>
                      <a:pt x="200" y="11"/>
                    </a:lnTo>
                    <a:lnTo>
                      <a:pt x="193" y="14"/>
                    </a:lnTo>
                    <a:lnTo>
                      <a:pt x="185" y="20"/>
                    </a:lnTo>
                    <a:lnTo>
                      <a:pt x="174" y="24"/>
                    </a:lnTo>
                    <a:lnTo>
                      <a:pt x="162" y="31"/>
                    </a:lnTo>
                    <a:lnTo>
                      <a:pt x="149" y="37"/>
                    </a:lnTo>
                    <a:lnTo>
                      <a:pt x="133" y="44"/>
                    </a:lnTo>
                    <a:lnTo>
                      <a:pt x="116" y="51"/>
                    </a:lnTo>
                    <a:lnTo>
                      <a:pt x="95" y="59"/>
                    </a:lnTo>
                    <a:lnTo>
                      <a:pt x="73" y="67"/>
                    </a:lnTo>
                    <a:lnTo>
                      <a:pt x="49" y="75"/>
                    </a:lnTo>
                    <a:lnTo>
                      <a:pt x="22" y="8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06">
                <a:extLst>
                  <a:ext uri="{FF2B5EF4-FFF2-40B4-BE49-F238E27FC236}">
                    <a16:creationId xmlns:a16="http://schemas.microsoft.com/office/drawing/2014/main" id="{795ABF68-44E1-462E-8CFF-BBE76515C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1315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8 h 82"/>
                  <a:gd name="T8" fmla="*/ 21 w 213"/>
                  <a:gd name="T9" fmla="*/ 56 h 82"/>
                  <a:gd name="T10" fmla="*/ 32 w 213"/>
                  <a:gd name="T11" fmla="*/ 53 h 82"/>
                  <a:gd name="T12" fmla="*/ 45 w 213"/>
                  <a:gd name="T13" fmla="*/ 50 h 82"/>
                  <a:gd name="T14" fmla="*/ 59 w 213"/>
                  <a:gd name="T15" fmla="*/ 46 h 82"/>
                  <a:gd name="T16" fmla="*/ 74 w 213"/>
                  <a:gd name="T17" fmla="*/ 42 h 82"/>
                  <a:gd name="T18" fmla="*/ 91 w 213"/>
                  <a:gd name="T19" fmla="*/ 38 h 82"/>
                  <a:gd name="T20" fmla="*/ 108 w 213"/>
                  <a:gd name="T21" fmla="*/ 33 h 82"/>
                  <a:gd name="T22" fmla="*/ 126 w 213"/>
                  <a:gd name="T23" fmla="*/ 29 h 82"/>
                  <a:gd name="T24" fmla="*/ 143 w 213"/>
                  <a:gd name="T25" fmla="*/ 23 h 82"/>
                  <a:gd name="T26" fmla="*/ 161 w 213"/>
                  <a:gd name="T27" fmla="*/ 17 h 82"/>
                  <a:gd name="T28" fmla="*/ 180 w 213"/>
                  <a:gd name="T29" fmla="*/ 11 h 82"/>
                  <a:gd name="T30" fmla="*/ 197 w 213"/>
                  <a:gd name="T31" fmla="*/ 5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9 w 213"/>
                  <a:gd name="T39" fmla="*/ 3 h 82"/>
                  <a:gd name="T40" fmla="*/ 204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8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5 h 82"/>
                  <a:gd name="T54" fmla="*/ 131 w 213"/>
                  <a:gd name="T55" fmla="*/ 42 h 82"/>
                  <a:gd name="T56" fmla="*/ 114 w 213"/>
                  <a:gd name="T57" fmla="*/ 49 h 82"/>
                  <a:gd name="T58" fmla="*/ 94 w 213"/>
                  <a:gd name="T59" fmla="*/ 57 h 82"/>
                  <a:gd name="T60" fmla="*/ 73 w 213"/>
                  <a:gd name="T61" fmla="*/ 65 h 82"/>
                  <a:gd name="T62" fmla="*/ 47 w 213"/>
                  <a:gd name="T63" fmla="*/ 73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8"/>
                    </a:lnTo>
                    <a:lnTo>
                      <a:pt x="21" y="56"/>
                    </a:lnTo>
                    <a:lnTo>
                      <a:pt x="32" y="53"/>
                    </a:lnTo>
                    <a:lnTo>
                      <a:pt x="45" y="50"/>
                    </a:lnTo>
                    <a:lnTo>
                      <a:pt x="59" y="46"/>
                    </a:lnTo>
                    <a:lnTo>
                      <a:pt x="74" y="42"/>
                    </a:lnTo>
                    <a:lnTo>
                      <a:pt x="91" y="38"/>
                    </a:lnTo>
                    <a:lnTo>
                      <a:pt x="108" y="33"/>
                    </a:lnTo>
                    <a:lnTo>
                      <a:pt x="126" y="29"/>
                    </a:lnTo>
                    <a:lnTo>
                      <a:pt x="143" y="23"/>
                    </a:lnTo>
                    <a:lnTo>
                      <a:pt x="161" y="17"/>
                    </a:lnTo>
                    <a:lnTo>
                      <a:pt x="180" y="11"/>
                    </a:lnTo>
                    <a:lnTo>
                      <a:pt x="197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9" y="3"/>
                    </a:lnTo>
                    <a:lnTo>
                      <a:pt x="204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8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4" y="57"/>
                    </a:lnTo>
                    <a:lnTo>
                      <a:pt x="73" y="65"/>
                    </a:lnTo>
                    <a:lnTo>
                      <a:pt x="47" y="73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07">
                <a:extLst>
                  <a:ext uri="{FF2B5EF4-FFF2-40B4-BE49-F238E27FC236}">
                    <a16:creationId xmlns:a16="http://schemas.microsoft.com/office/drawing/2014/main" id="{14428A96-A57B-4A76-A446-04E6D5987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34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5 w 213"/>
                  <a:gd name="T5" fmla="*/ 60 h 82"/>
                  <a:gd name="T6" fmla="*/ 12 w 213"/>
                  <a:gd name="T7" fmla="*/ 59 h 82"/>
                  <a:gd name="T8" fmla="*/ 20 w 213"/>
                  <a:gd name="T9" fmla="*/ 57 h 82"/>
                  <a:gd name="T10" fmla="*/ 32 w 213"/>
                  <a:gd name="T11" fmla="*/ 53 h 82"/>
                  <a:gd name="T12" fmla="*/ 45 w 213"/>
                  <a:gd name="T13" fmla="*/ 51 h 82"/>
                  <a:gd name="T14" fmla="*/ 58 w 213"/>
                  <a:gd name="T15" fmla="*/ 46 h 82"/>
                  <a:gd name="T16" fmla="*/ 73 w 213"/>
                  <a:gd name="T17" fmla="*/ 43 h 82"/>
                  <a:gd name="T18" fmla="*/ 91 w 213"/>
                  <a:gd name="T19" fmla="*/ 38 h 82"/>
                  <a:gd name="T20" fmla="*/ 108 w 213"/>
                  <a:gd name="T21" fmla="*/ 34 h 82"/>
                  <a:gd name="T22" fmla="*/ 125 w 213"/>
                  <a:gd name="T23" fmla="*/ 29 h 82"/>
                  <a:gd name="T24" fmla="*/ 142 w 213"/>
                  <a:gd name="T25" fmla="*/ 23 h 82"/>
                  <a:gd name="T26" fmla="*/ 161 w 213"/>
                  <a:gd name="T27" fmla="*/ 17 h 82"/>
                  <a:gd name="T28" fmla="*/ 179 w 213"/>
                  <a:gd name="T29" fmla="*/ 12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0 w 213"/>
                  <a:gd name="T37" fmla="*/ 1 h 82"/>
                  <a:gd name="T38" fmla="*/ 208 w 213"/>
                  <a:gd name="T39" fmla="*/ 4 h 82"/>
                  <a:gd name="T40" fmla="*/ 203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9 h 82"/>
                  <a:gd name="T48" fmla="*/ 172 w 213"/>
                  <a:gd name="T49" fmla="*/ 24 h 82"/>
                  <a:gd name="T50" fmla="*/ 160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3 w 213"/>
                  <a:gd name="T59" fmla="*/ 58 h 82"/>
                  <a:gd name="T60" fmla="*/ 71 w 213"/>
                  <a:gd name="T61" fmla="*/ 66 h 82"/>
                  <a:gd name="T62" fmla="*/ 47 w 213"/>
                  <a:gd name="T63" fmla="*/ 74 h 82"/>
                  <a:gd name="T64" fmla="*/ 20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5" y="60"/>
                    </a:lnTo>
                    <a:lnTo>
                      <a:pt x="12" y="59"/>
                    </a:lnTo>
                    <a:lnTo>
                      <a:pt x="20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8" y="46"/>
                    </a:lnTo>
                    <a:lnTo>
                      <a:pt x="73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2" y="23"/>
                    </a:lnTo>
                    <a:lnTo>
                      <a:pt x="161" y="17"/>
                    </a:lnTo>
                    <a:lnTo>
                      <a:pt x="179" y="12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3" y="58"/>
                    </a:lnTo>
                    <a:lnTo>
                      <a:pt x="71" y="66"/>
                    </a:lnTo>
                    <a:lnTo>
                      <a:pt x="47" y="74"/>
                    </a:lnTo>
                    <a:lnTo>
                      <a:pt x="20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08">
                <a:extLst>
                  <a:ext uri="{FF2B5EF4-FFF2-40B4-BE49-F238E27FC236}">
                    <a16:creationId xmlns:a16="http://schemas.microsoft.com/office/drawing/2014/main" id="{E25C52E6-9E0C-4023-BDF1-BFD9B12EB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379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6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10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9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3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10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9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09">
                <a:extLst>
                  <a:ext uri="{FF2B5EF4-FFF2-40B4-BE49-F238E27FC236}">
                    <a16:creationId xmlns:a16="http://schemas.microsoft.com/office/drawing/2014/main" id="{3767C9DD-3920-4FC5-A3D7-D274BAF09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1003"/>
                <a:ext cx="106" cy="43"/>
              </a:xfrm>
              <a:custGeom>
                <a:avLst/>
                <a:gdLst>
                  <a:gd name="T0" fmla="*/ 0 w 211"/>
                  <a:gd name="T1" fmla="*/ 66 h 87"/>
                  <a:gd name="T2" fmla="*/ 1 w 211"/>
                  <a:gd name="T3" fmla="*/ 66 h 87"/>
                  <a:gd name="T4" fmla="*/ 5 w 211"/>
                  <a:gd name="T5" fmla="*/ 65 h 87"/>
                  <a:gd name="T6" fmla="*/ 12 w 211"/>
                  <a:gd name="T7" fmla="*/ 62 h 87"/>
                  <a:gd name="T8" fmla="*/ 20 w 211"/>
                  <a:gd name="T9" fmla="*/ 60 h 87"/>
                  <a:gd name="T10" fmla="*/ 32 w 211"/>
                  <a:gd name="T11" fmla="*/ 58 h 87"/>
                  <a:gd name="T12" fmla="*/ 43 w 211"/>
                  <a:gd name="T13" fmla="*/ 54 h 87"/>
                  <a:gd name="T14" fmla="*/ 58 w 211"/>
                  <a:gd name="T15" fmla="*/ 51 h 87"/>
                  <a:gd name="T16" fmla="*/ 73 w 211"/>
                  <a:gd name="T17" fmla="*/ 46 h 87"/>
                  <a:gd name="T18" fmla="*/ 89 w 211"/>
                  <a:gd name="T19" fmla="*/ 42 h 87"/>
                  <a:gd name="T20" fmla="*/ 107 w 211"/>
                  <a:gd name="T21" fmla="*/ 36 h 87"/>
                  <a:gd name="T22" fmla="*/ 124 w 211"/>
                  <a:gd name="T23" fmla="*/ 31 h 87"/>
                  <a:gd name="T24" fmla="*/ 142 w 211"/>
                  <a:gd name="T25" fmla="*/ 25 h 87"/>
                  <a:gd name="T26" fmla="*/ 160 w 211"/>
                  <a:gd name="T27" fmla="*/ 19 h 87"/>
                  <a:gd name="T28" fmla="*/ 178 w 211"/>
                  <a:gd name="T29" fmla="*/ 13 h 87"/>
                  <a:gd name="T30" fmla="*/ 195 w 211"/>
                  <a:gd name="T31" fmla="*/ 7 h 87"/>
                  <a:gd name="T32" fmla="*/ 211 w 211"/>
                  <a:gd name="T33" fmla="*/ 0 h 87"/>
                  <a:gd name="T34" fmla="*/ 211 w 211"/>
                  <a:gd name="T35" fmla="*/ 0 h 87"/>
                  <a:gd name="T36" fmla="*/ 209 w 211"/>
                  <a:gd name="T37" fmla="*/ 1 h 87"/>
                  <a:gd name="T38" fmla="*/ 207 w 211"/>
                  <a:gd name="T39" fmla="*/ 4 h 87"/>
                  <a:gd name="T40" fmla="*/ 202 w 211"/>
                  <a:gd name="T41" fmla="*/ 7 h 87"/>
                  <a:gd name="T42" fmla="*/ 198 w 211"/>
                  <a:gd name="T43" fmla="*/ 10 h 87"/>
                  <a:gd name="T44" fmla="*/ 191 w 211"/>
                  <a:gd name="T45" fmla="*/ 15 h 87"/>
                  <a:gd name="T46" fmla="*/ 182 w 211"/>
                  <a:gd name="T47" fmla="*/ 20 h 87"/>
                  <a:gd name="T48" fmla="*/ 172 w 211"/>
                  <a:gd name="T49" fmla="*/ 25 h 87"/>
                  <a:gd name="T50" fmla="*/ 160 w 211"/>
                  <a:gd name="T51" fmla="*/ 31 h 87"/>
                  <a:gd name="T52" fmla="*/ 146 w 211"/>
                  <a:gd name="T53" fmla="*/ 38 h 87"/>
                  <a:gd name="T54" fmla="*/ 131 w 211"/>
                  <a:gd name="T55" fmla="*/ 45 h 87"/>
                  <a:gd name="T56" fmla="*/ 114 w 211"/>
                  <a:gd name="T57" fmla="*/ 53 h 87"/>
                  <a:gd name="T58" fmla="*/ 94 w 211"/>
                  <a:gd name="T59" fmla="*/ 60 h 87"/>
                  <a:gd name="T60" fmla="*/ 72 w 211"/>
                  <a:gd name="T61" fmla="*/ 69 h 87"/>
                  <a:gd name="T62" fmla="*/ 48 w 211"/>
                  <a:gd name="T63" fmla="*/ 77 h 87"/>
                  <a:gd name="T64" fmla="*/ 21 w 211"/>
                  <a:gd name="T65" fmla="*/ 87 h 87"/>
                  <a:gd name="T66" fmla="*/ 0 w 211"/>
                  <a:gd name="T67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87">
                    <a:moveTo>
                      <a:pt x="0" y="66"/>
                    </a:moveTo>
                    <a:lnTo>
                      <a:pt x="1" y="66"/>
                    </a:lnTo>
                    <a:lnTo>
                      <a:pt x="5" y="65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89" y="42"/>
                    </a:lnTo>
                    <a:lnTo>
                      <a:pt x="107" y="36"/>
                    </a:lnTo>
                    <a:lnTo>
                      <a:pt x="124" y="31"/>
                    </a:lnTo>
                    <a:lnTo>
                      <a:pt x="142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9" y="1"/>
                    </a:lnTo>
                    <a:lnTo>
                      <a:pt x="207" y="4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1" y="8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10">
                <a:extLst>
                  <a:ext uri="{FF2B5EF4-FFF2-40B4-BE49-F238E27FC236}">
                    <a16:creationId xmlns:a16="http://schemas.microsoft.com/office/drawing/2014/main" id="{45F8B4B3-B0CA-4B60-9FB8-A34C7D0D7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034"/>
                <a:ext cx="106" cy="43"/>
              </a:xfrm>
              <a:custGeom>
                <a:avLst/>
                <a:gdLst>
                  <a:gd name="T0" fmla="*/ 0 w 212"/>
                  <a:gd name="T1" fmla="*/ 67 h 87"/>
                  <a:gd name="T2" fmla="*/ 1 w 212"/>
                  <a:gd name="T3" fmla="*/ 67 h 87"/>
                  <a:gd name="T4" fmla="*/ 6 w 212"/>
                  <a:gd name="T5" fmla="*/ 66 h 87"/>
                  <a:gd name="T6" fmla="*/ 13 w 212"/>
                  <a:gd name="T7" fmla="*/ 64 h 87"/>
                  <a:gd name="T8" fmla="*/ 21 w 212"/>
                  <a:gd name="T9" fmla="*/ 61 h 87"/>
                  <a:gd name="T10" fmla="*/ 33 w 212"/>
                  <a:gd name="T11" fmla="*/ 59 h 87"/>
                  <a:gd name="T12" fmla="*/ 44 w 212"/>
                  <a:gd name="T13" fmla="*/ 56 h 87"/>
                  <a:gd name="T14" fmla="*/ 59 w 212"/>
                  <a:gd name="T15" fmla="*/ 51 h 87"/>
                  <a:gd name="T16" fmla="*/ 74 w 212"/>
                  <a:gd name="T17" fmla="*/ 48 h 87"/>
                  <a:gd name="T18" fmla="*/ 90 w 212"/>
                  <a:gd name="T19" fmla="*/ 42 h 87"/>
                  <a:gd name="T20" fmla="*/ 107 w 212"/>
                  <a:gd name="T21" fmla="*/ 37 h 87"/>
                  <a:gd name="T22" fmla="*/ 125 w 212"/>
                  <a:gd name="T23" fmla="*/ 31 h 87"/>
                  <a:gd name="T24" fmla="*/ 143 w 212"/>
                  <a:gd name="T25" fmla="*/ 26 h 87"/>
                  <a:gd name="T26" fmla="*/ 160 w 212"/>
                  <a:gd name="T27" fmla="*/ 20 h 87"/>
                  <a:gd name="T28" fmla="*/ 179 w 212"/>
                  <a:gd name="T29" fmla="*/ 13 h 87"/>
                  <a:gd name="T30" fmla="*/ 196 w 212"/>
                  <a:gd name="T31" fmla="*/ 7 h 87"/>
                  <a:gd name="T32" fmla="*/ 212 w 212"/>
                  <a:gd name="T33" fmla="*/ 0 h 87"/>
                  <a:gd name="T34" fmla="*/ 212 w 212"/>
                  <a:gd name="T35" fmla="*/ 0 h 87"/>
                  <a:gd name="T36" fmla="*/ 210 w 212"/>
                  <a:gd name="T37" fmla="*/ 1 h 87"/>
                  <a:gd name="T38" fmla="*/ 208 w 212"/>
                  <a:gd name="T39" fmla="*/ 4 h 87"/>
                  <a:gd name="T40" fmla="*/ 203 w 212"/>
                  <a:gd name="T41" fmla="*/ 7 h 87"/>
                  <a:gd name="T42" fmla="*/ 198 w 212"/>
                  <a:gd name="T43" fmla="*/ 11 h 87"/>
                  <a:gd name="T44" fmla="*/ 191 w 212"/>
                  <a:gd name="T45" fmla="*/ 15 h 87"/>
                  <a:gd name="T46" fmla="*/ 182 w 212"/>
                  <a:gd name="T47" fmla="*/ 20 h 87"/>
                  <a:gd name="T48" fmla="*/ 173 w 212"/>
                  <a:gd name="T49" fmla="*/ 26 h 87"/>
                  <a:gd name="T50" fmla="*/ 160 w 212"/>
                  <a:gd name="T51" fmla="*/ 31 h 87"/>
                  <a:gd name="T52" fmla="*/ 147 w 212"/>
                  <a:gd name="T53" fmla="*/ 38 h 87"/>
                  <a:gd name="T54" fmla="*/ 132 w 212"/>
                  <a:gd name="T55" fmla="*/ 45 h 87"/>
                  <a:gd name="T56" fmla="*/ 114 w 212"/>
                  <a:gd name="T57" fmla="*/ 53 h 87"/>
                  <a:gd name="T58" fmla="*/ 95 w 212"/>
                  <a:gd name="T59" fmla="*/ 60 h 87"/>
                  <a:gd name="T60" fmla="*/ 73 w 212"/>
                  <a:gd name="T61" fmla="*/ 69 h 87"/>
                  <a:gd name="T62" fmla="*/ 49 w 212"/>
                  <a:gd name="T63" fmla="*/ 78 h 87"/>
                  <a:gd name="T64" fmla="*/ 22 w 212"/>
                  <a:gd name="T65" fmla="*/ 87 h 87"/>
                  <a:gd name="T66" fmla="*/ 0 w 212"/>
                  <a:gd name="T67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7">
                    <a:moveTo>
                      <a:pt x="0" y="67"/>
                    </a:moveTo>
                    <a:lnTo>
                      <a:pt x="1" y="67"/>
                    </a:lnTo>
                    <a:lnTo>
                      <a:pt x="6" y="66"/>
                    </a:lnTo>
                    <a:lnTo>
                      <a:pt x="13" y="64"/>
                    </a:lnTo>
                    <a:lnTo>
                      <a:pt x="21" y="61"/>
                    </a:lnTo>
                    <a:lnTo>
                      <a:pt x="33" y="59"/>
                    </a:lnTo>
                    <a:lnTo>
                      <a:pt x="44" y="56"/>
                    </a:lnTo>
                    <a:lnTo>
                      <a:pt x="59" y="51"/>
                    </a:lnTo>
                    <a:lnTo>
                      <a:pt x="74" y="48"/>
                    </a:lnTo>
                    <a:lnTo>
                      <a:pt x="90" y="42"/>
                    </a:lnTo>
                    <a:lnTo>
                      <a:pt x="107" y="37"/>
                    </a:lnTo>
                    <a:lnTo>
                      <a:pt x="125" y="31"/>
                    </a:lnTo>
                    <a:lnTo>
                      <a:pt x="143" y="26"/>
                    </a:lnTo>
                    <a:lnTo>
                      <a:pt x="160" y="20"/>
                    </a:lnTo>
                    <a:lnTo>
                      <a:pt x="179" y="13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1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3" y="26"/>
                    </a:lnTo>
                    <a:lnTo>
                      <a:pt x="160" y="31"/>
                    </a:lnTo>
                    <a:lnTo>
                      <a:pt x="147" y="38"/>
                    </a:lnTo>
                    <a:lnTo>
                      <a:pt x="132" y="45"/>
                    </a:lnTo>
                    <a:lnTo>
                      <a:pt x="114" y="53"/>
                    </a:lnTo>
                    <a:lnTo>
                      <a:pt x="95" y="60"/>
                    </a:lnTo>
                    <a:lnTo>
                      <a:pt x="73" y="69"/>
                    </a:lnTo>
                    <a:lnTo>
                      <a:pt x="49" y="78"/>
                    </a:lnTo>
                    <a:lnTo>
                      <a:pt x="22" y="8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11">
                <a:extLst>
                  <a:ext uri="{FF2B5EF4-FFF2-40B4-BE49-F238E27FC236}">
                    <a16:creationId xmlns:a16="http://schemas.microsoft.com/office/drawing/2014/main" id="{FA93FFD1-C4CE-4AC7-BBE9-073B2D0EA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1065"/>
                <a:ext cx="106" cy="44"/>
              </a:xfrm>
              <a:custGeom>
                <a:avLst/>
                <a:gdLst>
                  <a:gd name="T0" fmla="*/ 0 w 212"/>
                  <a:gd name="T1" fmla="*/ 65 h 86"/>
                  <a:gd name="T2" fmla="*/ 1 w 212"/>
                  <a:gd name="T3" fmla="*/ 65 h 86"/>
                  <a:gd name="T4" fmla="*/ 6 w 212"/>
                  <a:gd name="T5" fmla="*/ 64 h 86"/>
                  <a:gd name="T6" fmla="*/ 13 w 212"/>
                  <a:gd name="T7" fmla="*/ 62 h 86"/>
                  <a:gd name="T8" fmla="*/ 21 w 212"/>
                  <a:gd name="T9" fmla="*/ 60 h 86"/>
                  <a:gd name="T10" fmla="*/ 32 w 212"/>
                  <a:gd name="T11" fmla="*/ 57 h 86"/>
                  <a:gd name="T12" fmla="*/ 44 w 212"/>
                  <a:gd name="T13" fmla="*/ 54 h 86"/>
                  <a:gd name="T14" fmla="*/ 59 w 212"/>
                  <a:gd name="T15" fmla="*/ 50 h 86"/>
                  <a:gd name="T16" fmla="*/ 74 w 212"/>
                  <a:gd name="T17" fmla="*/ 46 h 86"/>
                  <a:gd name="T18" fmla="*/ 90 w 212"/>
                  <a:gd name="T19" fmla="*/ 41 h 86"/>
                  <a:gd name="T20" fmla="*/ 107 w 212"/>
                  <a:gd name="T21" fmla="*/ 35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8 h 86"/>
                  <a:gd name="T28" fmla="*/ 179 w 212"/>
                  <a:gd name="T29" fmla="*/ 12 h 86"/>
                  <a:gd name="T30" fmla="*/ 196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10 w 212"/>
                  <a:gd name="T37" fmla="*/ 1 h 86"/>
                  <a:gd name="T38" fmla="*/ 207 w 212"/>
                  <a:gd name="T39" fmla="*/ 3 h 86"/>
                  <a:gd name="T40" fmla="*/ 203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3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3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5"/>
                    </a:moveTo>
                    <a:lnTo>
                      <a:pt x="1" y="65"/>
                    </a:lnTo>
                    <a:lnTo>
                      <a:pt x="6" y="64"/>
                    </a:lnTo>
                    <a:lnTo>
                      <a:pt x="13" y="62"/>
                    </a:lnTo>
                    <a:lnTo>
                      <a:pt x="21" y="60"/>
                    </a:lnTo>
                    <a:lnTo>
                      <a:pt x="32" y="57"/>
                    </a:lnTo>
                    <a:lnTo>
                      <a:pt x="44" y="54"/>
                    </a:lnTo>
                    <a:lnTo>
                      <a:pt x="59" y="50"/>
                    </a:lnTo>
                    <a:lnTo>
                      <a:pt x="74" y="46"/>
                    </a:lnTo>
                    <a:lnTo>
                      <a:pt x="90" y="41"/>
                    </a:lnTo>
                    <a:lnTo>
                      <a:pt x="107" y="35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8"/>
                    </a:lnTo>
                    <a:lnTo>
                      <a:pt x="179" y="12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7" y="3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3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3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12">
                <a:extLst>
                  <a:ext uri="{FF2B5EF4-FFF2-40B4-BE49-F238E27FC236}">
                    <a16:creationId xmlns:a16="http://schemas.microsoft.com/office/drawing/2014/main" id="{FB33BC74-3D88-4001-88E5-6FE53E78E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1096"/>
                <a:ext cx="106" cy="44"/>
              </a:xfrm>
              <a:custGeom>
                <a:avLst/>
                <a:gdLst>
                  <a:gd name="T0" fmla="*/ 0 w 212"/>
                  <a:gd name="T1" fmla="*/ 66 h 86"/>
                  <a:gd name="T2" fmla="*/ 1 w 212"/>
                  <a:gd name="T3" fmla="*/ 66 h 86"/>
                  <a:gd name="T4" fmla="*/ 5 w 212"/>
                  <a:gd name="T5" fmla="*/ 64 h 86"/>
                  <a:gd name="T6" fmla="*/ 12 w 212"/>
                  <a:gd name="T7" fmla="*/ 62 h 86"/>
                  <a:gd name="T8" fmla="*/ 20 w 212"/>
                  <a:gd name="T9" fmla="*/ 60 h 86"/>
                  <a:gd name="T10" fmla="*/ 32 w 212"/>
                  <a:gd name="T11" fmla="*/ 58 h 86"/>
                  <a:gd name="T12" fmla="*/ 43 w 212"/>
                  <a:gd name="T13" fmla="*/ 54 h 86"/>
                  <a:gd name="T14" fmla="*/ 58 w 212"/>
                  <a:gd name="T15" fmla="*/ 51 h 86"/>
                  <a:gd name="T16" fmla="*/ 73 w 212"/>
                  <a:gd name="T17" fmla="*/ 46 h 86"/>
                  <a:gd name="T18" fmla="*/ 90 w 212"/>
                  <a:gd name="T19" fmla="*/ 41 h 86"/>
                  <a:gd name="T20" fmla="*/ 107 w 212"/>
                  <a:gd name="T21" fmla="*/ 37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9 h 86"/>
                  <a:gd name="T28" fmla="*/ 178 w 212"/>
                  <a:gd name="T29" fmla="*/ 13 h 86"/>
                  <a:gd name="T30" fmla="*/ 195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09 w 212"/>
                  <a:gd name="T37" fmla="*/ 1 h 86"/>
                  <a:gd name="T38" fmla="*/ 207 w 212"/>
                  <a:gd name="T39" fmla="*/ 3 h 86"/>
                  <a:gd name="T40" fmla="*/ 202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2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2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6"/>
                    </a:moveTo>
                    <a:lnTo>
                      <a:pt x="1" y="66"/>
                    </a:lnTo>
                    <a:lnTo>
                      <a:pt x="5" y="64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90" y="41"/>
                    </a:lnTo>
                    <a:lnTo>
                      <a:pt x="107" y="37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09" y="1"/>
                    </a:lnTo>
                    <a:lnTo>
                      <a:pt x="207" y="3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14">
                <a:extLst>
                  <a:ext uri="{FF2B5EF4-FFF2-40B4-BE49-F238E27FC236}">
                    <a16:creationId xmlns:a16="http://schemas.microsoft.com/office/drawing/2014/main" id="{5CB53CB5-F2EF-4B52-B0CA-58F401D62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1384"/>
                <a:ext cx="121" cy="73"/>
              </a:xfrm>
              <a:custGeom>
                <a:avLst/>
                <a:gdLst>
                  <a:gd name="T0" fmla="*/ 205 w 242"/>
                  <a:gd name="T1" fmla="*/ 143 h 146"/>
                  <a:gd name="T2" fmla="*/ 203 w 242"/>
                  <a:gd name="T3" fmla="*/ 142 h 146"/>
                  <a:gd name="T4" fmla="*/ 197 w 242"/>
                  <a:gd name="T5" fmla="*/ 137 h 146"/>
                  <a:gd name="T6" fmla="*/ 189 w 242"/>
                  <a:gd name="T7" fmla="*/ 131 h 146"/>
                  <a:gd name="T8" fmla="*/ 177 w 242"/>
                  <a:gd name="T9" fmla="*/ 123 h 146"/>
                  <a:gd name="T10" fmla="*/ 163 w 242"/>
                  <a:gd name="T11" fmla="*/ 113 h 146"/>
                  <a:gd name="T12" fmla="*/ 148 w 242"/>
                  <a:gd name="T13" fmla="*/ 101 h 146"/>
                  <a:gd name="T14" fmla="*/ 130 w 242"/>
                  <a:gd name="T15" fmla="*/ 90 h 146"/>
                  <a:gd name="T16" fmla="*/ 113 w 242"/>
                  <a:gd name="T17" fmla="*/ 77 h 146"/>
                  <a:gd name="T18" fmla="*/ 95 w 242"/>
                  <a:gd name="T19" fmla="*/ 64 h 146"/>
                  <a:gd name="T20" fmla="*/ 76 w 242"/>
                  <a:gd name="T21" fmla="*/ 52 h 146"/>
                  <a:gd name="T22" fmla="*/ 59 w 242"/>
                  <a:gd name="T23" fmla="*/ 40 h 146"/>
                  <a:gd name="T24" fmla="*/ 44 w 242"/>
                  <a:gd name="T25" fmla="*/ 29 h 146"/>
                  <a:gd name="T26" fmla="*/ 29 w 242"/>
                  <a:gd name="T27" fmla="*/ 19 h 146"/>
                  <a:gd name="T28" fmla="*/ 16 w 242"/>
                  <a:gd name="T29" fmla="*/ 10 h 146"/>
                  <a:gd name="T30" fmla="*/ 7 w 242"/>
                  <a:gd name="T31" fmla="*/ 4 h 146"/>
                  <a:gd name="T32" fmla="*/ 0 w 242"/>
                  <a:gd name="T33" fmla="*/ 0 h 146"/>
                  <a:gd name="T34" fmla="*/ 3 w 242"/>
                  <a:gd name="T35" fmla="*/ 1 h 146"/>
                  <a:gd name="T36" fmla="*/ 9 w 242"/>
                  <a:gd name="T37" fmla="*/ 6 h 146"/>
                  <a:gd name="T38" fmla="*/ 21 w 242"/>
                  <a:gd name="T39" fmla="*/ 11 h 146"/>
                  <a:gd name="T40" fmla="*/ 35 w 242"/>
                  <a:gd name="T41" fmla="*/ 21 h 146"/>
                  <a:gd name="T42" fmla="*/ 52 w 242"/>
                  <a:gd name="T43" fmla="*/ 30 h 146"/>
                  <a:gd name="T44" fmla="*/ 72 w 242"/>
                  <a:gd name="T45" fmla="*/ 41 h 146"/>
                  <a:gd name="T46" fmla="*/ 92 w 242"/>
                  <a:gd name="T47" fmla="*/ 54 h 146"/>
                  <a:gd name="T48" fmla="*/ 114 w 242"/>
                  <a:gd name="T49" fmla="*/ 67 h 146"/>
                  <a:gd name="T50" fmla="*/ 136 w 242"/>
                  <a:gd name="T51" fmla="*/ 79 h 146"/>
                  <a:gd name="T52" fmla="*/ 157 w 242"/>
                  <a:gd name="T53" fmla="*/ 92 h 146"/>
                  <a:gd name="T54" fmla="*/ 178 w 242"/>
                  <a:gd name="T55" fmla="*/ 105 h 146"/>
                  <a:gd name="T56" fmla="*/ 196 w 242"/>
                  <a:gd name="T57" fmla="*/ 116 h 146"/>
                  <a:gd name="T58" fmla="*/ 212 w 242"/>
                  <a:gd name="T59" fmla="*/ 127 h 146"/>
                  <a:gd name="T60" fmla="*/ 226 w 242"/>
                  <a:gd name="T61" fmla="*/ 135 h 146"/>
                  <a:gd name="T62" fmla="*/ 236 w 242"/>
                  <a:gd name="T63" fmla="*/ 142 h 146"/>
                  <a:gd name="T64" fmla="*/ 242 w 242"/>
                  <a:gd name="T65" fmla="*/ 146 h 146"/>
                  <a:gd name="T66" fmla="*/ 205 w 242"/>
                  <a:gd name="T6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146">
                    <a:moveTo>
                      <a:pt x="205" y="143"/>
                    </a:moveTo>
                    <a:lnTo>
                      <a:pt x="203" y="142"/>
                    </a:lnTo>
                    <a:lnTo>
                      <a:pt x="197" y="137"/>
                    </a:lnTo>
                    <a:lnTo>
                      <a:pt x="189" y="131"/>
                    </a:lnTo>
                    <a:lnTo>
                      <a:pt x="177" y="123"/>
                    </a:lnTo>
                    <a:lnTo>
                      <a:pt x="163" y="113"/>
                    </a:lnTo>
                    <a:lnTo>
                      <a:pt x="148" y="101"/>
                    </a:lnTo>
                    <a:lnTo>
                      <a:pt x="130" y="90"/>
                    </a:lnTo>
                    <a:lnTo>
                      <a:pt x="113" y="77"/>
                    </a:lnTo>
                    <a:lnTo>
                      <a:pt x="95" y="64"/>
                    </a:lnTo>
                    <a:lnTo>
                      <a:pt x="76" y="52"/>
                    </a:lnTo>
                    <a:lnTo>
                      <a:pt x="59" y="40"/>
                    </a:lnTo>
                    <a:lnTo>
                      <a:pt x="44" y="29"/>
                    </a:lnTo>
                    <a:lnTo>
                      <a:pt x="29" y="19"/>
                    </a:lnTo>
                    <a:lnTo>
                      <a:pt x="16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21" y="11"/>
                    </a:lnTo>
                    <a:lnTo>
                      <a:pt x="35" y="21"/>
                    </a:lnTo>
                    <a:lnTo>
                      <a:pt x="52" y="30"/>
                    </a:lnTo>
                    <a:lnTo>
                      <a:pt x="72" y="41"/>
                    </a:lnTo>
                    <a:lnTo>
                      <a:pt x="92" y="54"/>
                    </a:lnTo>
                    <a:lnTo>
                      <a:pt x="114" y="67"/>
                    </a:lnTo>
                    <a:lnTo>
                      <a:pt x="136" y="79"/>
                    </a:lnTo>
                    <a:lnTo>
                      <a:pt x="157" y="92"/>
                    </a:lnTo>
                    <a:lnTo>
                      <a:pt x="178" y="105"/>
                    </a:lnTo>
                    <a:lnTo>
                      <a:pt x="196" y="116"/>
                    </a:lnTo>
                    <a:lnTo>
                      <a:pt x="212" y="127"/>
                    </a:lnTo>
                    <a:lnTo>
                      <a:pt x="226" y="135"/>
                    </a:lnTo>
                    <a:lnTo>
                      <a:pt x="236" y="142"/>
                    </a:lnTo>
                    <a:lnTo>
                      <a:pt x="242" y="146"/>
                    </a:lnTo>
                    <a:lnTo>
                      <a:pt x="20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15">
                <a:extLst>
                  <a:ext uri="{FF2B5EF4-FFF2-40B4-BE49-F238E27FC236}">
                    <a16:creationId xmlns:a16="http://schemas.microsoft.com/office/drawing/2014/main" id="{82318F45-37F5-46D4-8410-8CD0132CE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1326"/>
                <a:ext cx="197" cy="128"/>
              </a:xfrm>
              <a:custGeom>
                <a:avLst/>
                <a:gdLst>
                  <a:gd name="T0" fmla="*/ 365 w 393"/>
                  <a:gd name="T1" fmla="*/ 254 h 254"/>
                  <a:gd name="T2" fmla="*/ 363 w 393"/>
                  <a:gd name="T3" fmla="*/ 252 h 254"/>
                  <a:gd name="T4" fmla="*/ 355 w 393"/>
                  <a:gd name="T5" fmla="*/ 246 h 254"/>
                  <a:gd name="T6" fmla="*/ 342 w 393"/>
                  <a:gd name="T7" fmla="*/ 236 h 254"/>
                  <a:gd name="T8" fmla="*/ 326 w 393"/>
                  <a:gd name="T9" fmla="*/ 223 h 254"/>
                  <a:gd name="T10" fmla="*/ 306 w 393"/>
                  <a:gd name="T11" fmla="*/ 208 h 254"/>
                  <a:gd name="T12" fmla="*/ 283 w 393"/>
                  <a:gd name="T13" fmla="*/ 191 h 254"/>
                  <a:gd name="T14" fmla="*/ 258 w 393"/>
                  <a:gd name="T15" fmla="*/ 172 h 254"/>
                  <a:gd name="T16" fmla="*/ 230 w 393"/>
                  <a:gd name="T17" fmla="*/ 152 h 254"/>
                  <a:gd name="T18" fmla="*/ 201 w 393"/>
                  <a:gd name="T19" fmla="*/ 131 h 254"/>
                  <a:gd name="T20" fmla="*/ 171 w 393"/>
                  <a:gd name="T21" fmla="*/ 109 h 254"/>
                  <a:gd name="T22" fmla="*/ 141 w 393"/>
                  <a:gd name="T23" fmla="*/ 88 h 254"/>
                  <a:gd name="T24" fmla="*/ 110 w 393"/>
                  <a:gd name="T25" fmla="*/ 68 h 254"/>
                  <a:gd name="T26" fmla="*/ 80 w 393"/>
                  <a:gd name="T27" fmla="*/ 48 h 254"/>
                  <a:gd name="T28" fmla="*/ 52 w 393"/>
                  <a:gd name="T29" fmla="*/ 30 h 254"/>
                  <a:gd name="T30" fmla="*/ 25 w 393"/>
                  <a:gd name="T31" fmla="*/ 13 h 254"/>
                  <a:gd name="T32" fmla="*/ 0 w 393"/>
                  <a:gd name="T33" fmla="*/ 0 h 254"/>
                  <a:gd name="T34" fmla="*/ 2 w 393"/>
                  <a:gd name="T35" fmla="*/ 1 h 254"/>
                  <a:gd name="T36" fmla="*/ 8 w 393"/>
                  <a:gd name="T37" fmla="*/ 3 h 254"/>
                  <a:gd name="T38" fmla="*/ 18 w 393"/>
                  <a:gd name="T39" fmla="*/ 8 h 254"/>
                  <a:gd name="T40" fmla="*/ 32 w 393"/>
                  <a:gd name="T41" fmla="*/ 15 h 254"/>
                  <a:gd name="T42" fmla="*/ 48 w 393"/>
                  <a:gd name="T43" fmla="*/ 23 h 254"/>
                  <a:gd name="T44" fmla="*/ 69 w 393"/>
                  <a:gd name="T45" fmla="*/ 34 h 254"/>
                  <a:gd name="T46" fmla="*/ 92 w 393"/>
                  <a:gd name="T47" fmla="*/ 46 h 254"/>
                  <a:gd name="T48" fmla="*/ 117 w 393"/>
                  <a:gd name="T49" fmla="*/ 61 h 254"/>
                  <a:gd name="T50" fmla="*/ 146 w 393"/>
                  <a:gd name="T51" fmla="*/ 77 h 254"/>
                  <a:gd name="T52" fmla="*/ 176 w 393"/>
                  <a:gd name="T53" fmla="*/ 95 h 254"/>
                  <a:gd name="T54" fmla="*/ 208 w 393"/>
                  <a:gd name="T55" fmla="*/ 115 h 254"/>
                  <a:gd name="T56" fmla="*/ 243 w 393"/>
                  <a:gd name="T57" fmla="*/ 138 h 254"/>
                  <a:gd name="T58" fmla="*/ 279 w 393"/>
                  <a:gd name="T59" fmla="*/ 162 h 254"/>
                  <a:gd name="T60" fmla="*/ 315 w 393"/>
                  <a:gd name="T61" fmla="*/ 189 h 254"/>
                  <a:gd name="T62" fmla="*/ 353 w 393"/>
                  <a:gd name="T63" fmla="*/ 217 h 254"/>
                  <a:gd name="T64" fmla="*/ 393 w 393"/>
                  <a:gd name="T65" fmla="*/ 247 h 254"/>
                  <a:gd name="T66" fmla="*/ 365 w 393"/>
                  <a:gd name="T67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4">
                    <a:moveTo>
                      <a:pt x="365" y="254"/>
                    </a:moveTo>
                    <a:lnTo>
                      <a:pt x="363" y="252"/>
                    </a:lnTo>
                    <a:lnTo>
                      <a:pt x="355" y="246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8"/>
                    </a:lnTo>
                    <a:lnTo>
                      <a:pt x="283" y="191"/>
                    </a:lnTo>
                    <a:lnTo>
                      <a:pt x="258" y="172"/>
                    </a:lnTo>
                    <a:lnTo>
                      <a:pt x="230" y="152"/>
                    </a:lnTo>
                    <a:lnTo>
                      <a:pt x="201" y="131"/>
                    </a:lnTo>
                    <a:lnTo>
                      <a:pt x="171" y="109"/>
                    </a:lnTo>
                    <a:lnTo>
                      <a:pt x="141" y="88"/>
                    </a:lnTo>
                    <a:lnTo>
                      <a:pt x="110" y="68"/>
                    </a:lnTo>
                    <a:lnTo>
                      <a:pt x="80" y="48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4"/>
                    </a:lnTo>
                    <a:lnTo>
                      <a:pt x="92" y="46"/>
                    </a:lnTo>
                    <a:lnTo>
                      <a:pt x="117" y="61"/>
                    </a:lnTo>
                    <a:lnTo>
                      <a:pt x="146" y="77"/>
                    </a:lnTo>
                    <a:lnTo>
                      <a:pt x="176" y="95"/>
                    </a:lnTo>
                    <a:lnTo>
                      <a:pt x="208" y="115"/>
                    </a:lnTo>
                    <a:lnTo>
                      <a:pt x="243" y="138"/>
                    </a:lnTo>
                    <a:lnTo>
                      <a:pt x="279" y="162"/>
                    </a:lnTo>
                    <a:lnTo>
                      <a:pt x="315" y="189"/>
                    </a:lnTo>
                    <a:lnTo>
                      <a:pt x="353" y="217"/>
                    </a:lnTo>
                    <a:lnTo>
                      <a:pt x="393" y="247"/>
                    </a:lnTo>
                    <a:lnTo>
                      <a:pt x="365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16">
                <a:extLst>
                  <a:ext uri="{FF2B5EF4-FFF2-40B4-BE49-F238E27FC236}">
                    <a16:creationId xmlns:a16="http://schemas.microsoft.com/office/drawing/2014/main" id="{AEE2CAC5-60B5-4DF1-A97F-25298CA82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1311"/>
                <a:ext cx="197" cy="127"/>
              </a:xfrm>
              <a:custGeom>
                <a:avLst/>
                <a:gdLst>
                  <a:gd name="T0" fmla="*/ 365 w 394"/>
                  <a:gd name="T1" fmla="*/ 253 h 253"/>
                  <a:gd name="T2" fmla="*/ 363 w 394"/>
                  <a:gd name="T3" fmla="*/ 251 h 253"/>
                  <a:gd name="T4" fmla="*/ 355 w 394"/>
                  <a:gd name="T5" fmla="*/ 245 h 253"/>
                  <a:gd name="T6" fmla="*/ 342 w 394"/>
                  <a:gd name="T7" fmla="*/ 236 h 253"/>
                  <a:gd name="T8" fmla="*/ 326 w 394"/>
                  <a:gd name="T9" fmla="*/ 223 h 253"/>
                  <a:gd name="T10" fmla="*/ 306 w 394"/>
                  <a:gd name="T11" fmla="*/ 207 h 253"/>
                  <a:gd name="T12" fmla="*/ 283 w 394"/>
                  <a:gd name="T13" fmla="*/ 190 h 253"/>
                  <a:gd name="T14" fmla="*/ 258 w 394"/>
                  <a:gd name="T15" fmla="*/ 171 h 253"/>
                  <a:gd name="T16" fmla="*/ 230 w 394"/>
                  <a:gd name="T17" fmla="*/ 151 h 253"/>
                  <a:gd name="T18" fmla="*/ 202 w 394"/>
                  <a:gd name="T19" fmla="*/ 130 h 253"/>
                  <a:gd name="T20" fmla="*/ 172 w 394"/>
                  <a:gd name="T21" fmla="*/ 109 h 253"/>
                  <a:gd name="T22" fmla="*/ 142 w 394"/>
                  <a:gd name="T23" fmla="*/ 87 h 253"/>
                  <a:gd name="T24" fmla="*/ 111 w 394"/>
                  <a:gd name="T25" fmla="*/ 66 h 253"/>
                  <a:gd name="T26" fmla="*/ 81 w 394"/>
                  <a:gd name="T27" fmla="*/ 47 h 253"/>
                  <a:gd name="T28" fmla="*/ 52 w 394"/>
                  <a:gd name="T29" fmla="*/ 30 h 253"/>
                  <a:gd name="T30" fmla="*/ 25 w 394"/>
                  <a:gd name="T31" fmla="*/ 13 h 253"/>
                  <a:gd name="T32" fmla="*/ 0 w 394"/>
                  <a:gd name="T33" fmla="*/ 0 h 253"/>
                  <a:gd name="T34" fmla="*/ 2 w 394"/>
                  <a:gd name="T35" fmla="*/ 1 h 253"/>
                  <a:gd name="T36" fmla="*/ 8 w 394"/>
                  <a:gd name="T37" fmla="*/ 3 h 253"/>
                  <a:gd name="T38" fmla="*/ 19 w 394"/>
                  <a:gd name="T39" fmla="*/ 8 h 253"/>
                  <a:gd name="T40" fmla="*/ 32 w 394"/>
                  <a:gd name="T41" fmla="*/ 15 h 253"/>
                  <a:gd name="T42" fmla="*/ 48 w 394"/>
                  <a:gd name="T43" fmla="*/ 23 h 253"/>
                  <a:gd name="T44" fmla="*/ 69 w 394"/>
                  <a:gd name="T45" fmla="*/ 33 h 253"/>
                  <a:gd name="T46" fmla="*/ 92 w 394"/>
                  <a:gd name="T47" fmla="*/ 46 h 253"/>
                  <a:gd name="T48" fmla="*/ 118 w 394"/>
                  <a:gd name="T49" fmla="*/ 60 h 253"/>
                  <a:gd name="T50" fmla="*/ 146 w 394"/>
                  <a:gd name="T51" fmla="*/ 77 h 253"/>
                  <a:gd name="T52" fmla="*/ 176 w 394"/>
                  <a:gd name="T53" fmla="*/ 94 h 253"/>
                  <a:gd name="T54" fmla="*/ 210 w 394"/>
                  <a:gd name="T55" fmla="*/ 115 h 253"/>
                  <a:gd name="T56" fmla="*/ 243 w 394"/>
                  <a:gd name="T57" fmla="*/ 137 h 253"/>
                  <a:gd name="T58" fmla="*/ 279 w 394"/>
                  <a:gd name="T59" fmla="*/ 162 h 253"/>
                  <a:gd name="T60" fmla="*/ 317 w 394"/>
                  <a:gd name="T61" fmla="*/ 189 h 253"/>
                  <a:gd name="T62" fmla="*/ 355 w 394"/>
                  <a:gd name="T63" fmla="*/ 216 h 253"/>
                  <a:gd name="T64" fmla="*/ 394 w 394"/>
                  <a:gd name="T65" fmla="*/ 247 h 253"/>
                  <a:gd name="T66" fmla="*/ 365 w 394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4" h="253">
                    <a:moveTo>
                      <a:pt x="365" y="253"/>
                    </a:moveTo>
                    <a:lnTo>
                      <a:pt x="363" y="251"/>
                    </a:lnTo>
                    <a:lnTo>
                      <a:pt x="355" y="245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0" y="151"/>
                    </a:lnTo>
                    <a:lnTo>
                      <a:pt x="202" y="130"/>
                    </a:lnTo>
                    <a:lnTo>
                      <a:pt x="172" y="109"/>
                    </a:lnTo>
                    <a:lnTo>
                      <a:pt x="142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9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60"/>
                    </a:lnTo>
                    <a:lnTo>
                      <a:pt x="146" y="77"/>
                    </a:lnTo>
                    <a:lnTo>
                      <a:pt x="176" y="94"/>
                    </a:lnTo>
                    <a:lnTo>
                      <a:pt x="210" y="115"/>
                    </a:lnTo>
                    <a:lnTo>
                      <a:pt x="243" y="137"/>
                    </a:lnTo>
                    <a:lnTo>
                      <a:pt x="279" y="162"/>
                    </a:lnTo>
                    <a:lnTo>
                      <a:pt x="317" y="189"/>
                    </a:lnTo>
                    <a:lnTo>
                      <a:pt x="355" y="216"/>
                    </a:lnTo>
                    <a:lnTo>
                      <a:pt x="394" y="247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17">
                <a:extLst>
                  <a:ext uri="{FF2B5EF4-FFF2-40B4-BE49-F238E27FC236}">
                    <a16:creationId xmlns:a16="http://schemas.microsoft.com/office/drawing/2014/main" id="{BDB8421C-5ED7-4C79-AA7C-ED37539F0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1244"/>
                <a:ext cx="243" cy="153"/>
              </a:xfrm>
              <a:custGeom>
                <a:avLst/>
                <a:gdLst>
                  <a:gd name="T0" fmla="*/ 458 w 486"/>
                  <a:gd name="T1" fmla="*/ 306 h 306"/>
                  <a:gd name="T2" fmla="*/ 454 w 486"/>
                  <a:gd name="T3" fmla="*/ 304 h 306"/>
                  <a:gd name="T4" fmla="*/ 443 w 486"/>
                  <a:gd name="T5" fmla="*/ 296 h 306"/>
                  <a:gd name="T6" fmla="*/ 427 w 486"/>
                  <a:gd name="T7" fmla="*/ 283 h 306"/>
                  <a:gd name="T8" fmla="*/ 405 w 486"/>
                  <a:gd name="T9" fmla="*/ 267 h 306"/>
                  <a:gd name="T10" fmla="*/ 377 w 486"/>
                  <a:gd name="T11" fmla="*/ 249 h 306"/>
                  <a:gd name="T12" fmla="*/ 347 w 486"/>
                  <a:gd name="T13" fmla="*/ 227 h 306"/>
                  <a:gd name="T14" fmla="*/ 312 w 486"/>
                  <a:gd name="T15" fmla="*/ 203 h 306"/>
                  <a:gd name="T16" fmla="*/ 277 w 486"/>
                  <a:gd name="T17" fmla="*/ 177 h 306"/>
                  <a:gd name="T18" fmla="*/ 240 w 486"/>
                  <a:gd name="T19" fmla="*/ 151 h 306"/>
                  <a:gd name="T20" fmla="*/ 201 w 486"/>
                  <a:gd name="T21" fmla="*/ 125 h 306"/>
                  <a:gd name="T22" fmla="*/ 163 w 486"/>
                  <a:gd name="T23" fmla="*/ 100 h 306"/>
                  <a:gd name="T24" fmla="*/ 126 w 486"/>
                  <a:gd name="T25" fmla="*/ 75 h 306"/>
                  <a:gd name="T26" fmla="*/ 90 w 486"/>
                  <a:gd name="T27" fmla="*/ 52 h 306"/>
                  <a:gd name="T28" fmla="*/ 57 w 486"/>
                  <a:gd name="T29" fmla="*/ 32 h 306"/>
                  <a:gd name="T30" fmla="*/ 27 w 486"/>
                  <a:gd name="T31" fmla="*/ 14 h 306"/>
                  <a:gd name="T32" fmla="*/ 0 w 486"/>
                  <a:gd name="T33" fmla="*/ 0 h 306"/>
                  <a:gd name="T34" fmla="*/ 4 w 486"/>
                  <a:gd name="T35" fmla="*/ 1 h 306"/>
                  <a:gd name="T36" fmla="*/ 13 w 486"/>
                  <a:gd name="T37" fmla="*/ 6 h 306"/>
                  <a:gd name="T38" fmla="*/ 27 w 486"/>
                  <a:gd name="T39" fmla="*/ 13 h 306"/>
                  <a:gd name="T40" fmla="*/ 46 w 486"/>
                  <a:gd name="T41" fmla="*/ 23 h 306"/>
                  <a:gd name="T42" fmla="*/ 71 w 486"/>
                  <a:gd name="T43" fmla="*/ 36 h 306"/>
                  <a:gd name="T44" fmla="*/ 98 w 486"/>
                  <a:gd name="T45" fmla="*/ 51 h 306"/>
                  <a:gd name="T46" fmla="*/ 130 w 486"/>
                  <a:gd name="T47" fmla="*/ 68 h 306"/>
                  <a:gd name="T48" fmla="*/ 164 w 486"/>
                  <a:gd name="T49" fmla="*/ 86 h 306"/>
                  <a:gd name="T50" fmla="*/ 201 w 486"/>
                  <a:gd name="T51" fmla="*/ 108 h 306"/>
                  <a:gd name="T52" fmla="*/ 240 w 486"/>
                  <a:gd name="T53" fmla="*/ 131 h 306"/>
                  <a:gd name="T54" fmla="*/ 280 w 486"/>
                  <a:gd name="T55" fmla="*/ 155 h 306"/>
                  <a:gd name="T56" fmla="*/ 322 w 486"/>
                  <a:gd name="T57" fmla="*/ 182 h 306"/>
                  <a:gd name="T58" fmla="*/ 363 w 486"/>
                  <a:gd name="T59" fmla="*/ 210 h 306"/>
                  <a:gd name="T60" fmla="*/ 405 w 486"/>
                  <a:gd name="T61" fmla="*/ 240 h 306"/>
                  <a:gd name="T62" fmla="*/ 446 w 486"/>
                  <a:gd name="T63" fmla="*/ 269 h 306"/>
                  <a:gd name="T64" fmla="*/ 486 w 486"/>
                  <a:gd name="T65" fmla="*/ 301 h 306"/>
                  <a:gd name="T66" fmla="*/ 458 w 486"/>
                  <a:gd name="T6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6" h="306">
                    <a:moveTo>
                      <a:pt x="458" y="306"/>
                    </a:moveTo>
                    <a:lnTo>
                      <a:pt x="454" y="304"/>
                    </a:lnTo>
                    <a:lnTo>
                      <a:pt x="443" y="296"/>
                    </a:lnTo>
                    <a:lnTo>
                      <a:pt x="427" y="283"/>
                    </a:lnTo>
                    <a:lnTo>
                      <a:pt x="405" y="267"/>
                    </a:lnTo>
                    <a:lnTo>
                      <a:pt x="377" y="249"/>
                    </a:lnTo>
                    <a:lnTo>
                      <a:pt x="347" y="227"/>
                    </a:lnTo>
                    <a:lnTo>
                      <a:pt x="312" y="203"/>
                    </a:lnTo>
                    <a:lnTo>
                      <a:pt x="277" y="177"/>
                    </a:lnTo>
                    <a:lnTo>
                      <a:pt x="240" y="151"/>
                    </a:lnTo>
                    <a:lnTo>
                      <a:pt x="201" y="125"/>
                    </a:lnTo>
                    <a:lnTo>
                      <a:pt x="163" y="100"/>
                    </a:lnTo>
                    <a:lnTo>
                      <a:pt x="126" y="75"/>
                    </a:lnTo>
                    <a:lnTo>
                      <a:pt x="90" y="52"/>
                    </a:lnTo>
                    <a:lnTo>
                      <a:pt x="57" y="32"/>
                    </a:lnTo>
                    <a:lnTo>
                      <a:pt x="27" y="14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3" y="6"/>
                    </a:lnTo>
                    <a:lnTo>
                      <a:pt x="27" y="13"/>
                    </a:lnTo>
                    <a:lnTo>
                      <a:pt x="46" y="23"/>
                    </a:lnTo>
                    <a:lnTo>
                      <a:pt x="71" y="36"/>
                    </a:lnTo>
                    <a:lnTo>
                      <a:pt x="98" y="51"/>
                    </a:lnTo>
                    <a:lnTo>
                      <a:pt x="130" y="68"/>
                    </a:lnTo>
                    <a:lnTo>
                      <a:pt x="164" y="86"/>
                    </a:lnTo>
                    <a:lnTo>
                      <a:pt x="201" y="108"/>
                    </a:lnTo>
                    <a:lnTo>
                      <a:pt x="240" y="131"/>
                    </a:lnTo>
                    <a:lnTo>
                      <a:pt x="280" y="155"/>
                    </a:lnTo>
                    <a:lnTo>
                      <a:pt x="322" y="182"/>
                    </a:lnTo>
                    <a:lnTo>
                      <a:pt x="363" y="210"/>
                    </a:lnTo>
                    <a:lnTo>
                      <a:pt x="405" y="240"/>
                    </a:lnTo>
                    <a:lnTo>
                      <a:pt x="446" y="269"/>
                    </a:lnTo>
                    <a:lnTo>
                      <a:pt x="486" y="301"/>
                    </a:lnTo>
                    <a:lnTo>
                      <a:pt x="458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18">
                <a:extLst>
                  <a:ext uri="{FF2B5EF4-FFF2-40B4-BE49-F238E27FC236}">
                    <a16:creationId xmlns:a16="http://schemas.microsoft.com/office/drawing/2014/main" id="{1175880E-66A9-4473-BA85-50180BC75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1262"/>
                <a:ext cx="197" cy="127"/>
              </a:xfrm>
              <a:custGeom>
                <a:avLst/>
                <a:gdLst>
                  <a:gd name="T0" fmla="*/ 365 w 393"/>
                  <a:gd name="T1" fmla="*/ 253 h 253"/>
                  <a:gd name="T2" fmla="*/ 362 w 393"/>
                  <a:gd name="T3" fmla="*/ 251 h 253"/>
                  <a:gd name="T4" fmla="*/ 354 w 393"/>
                  <a:gd name="T5" fmla="*/ 245 h 253"/>
                  <a:gd name="T6" fmla="*/ 342 w 393"/>
                  <a:gd name="T7" fmla="*/ 235 h 253"/>
                  <a:gd name="T8" fmla="*/ 325 w 393"/>
                  <a:gd name="T9" fmla="*/ 222 h 253"/>
                  <a:gd name="T10" fmla="*/ 306 w 393"/>
                  <a:gd name="T11" fmla="*/ 207 h 253"/>
                  <a:gd name="T12" fmla="*/ 283 w 393"/>
                  <a:gd name="T13" fmla="*/ 190 h 253"/>
                  <a:gd name="T14" fmla="*/ 258 w 393"/>
                  <a:gd name="T15" fmla="*/ 171 h 253"/>
                  <a:gd name="T16" fmla="*/ 231 w 393"/>
                  <a:gd name="T17" fmla="*/ 151 h 253"/>
                  <a:gd name="T18" fmla="*/ 201 w 393"/>
                  <a:gd name="T19" fmla="*/ 130 h 253"/>
                  <a:gd name="T20" fmla="*/ 172 w 393"/>
                  <a:gd name="T21" fmla="*/ 108 h 253"/>
                  <a:gd name="T22" fmla="*/ 141 w 393"/>
                  <a:gd name="T23" fmla="*/ 87 h 253"/>
                  <a:gd name="T24" fmla="*/ 111 w 393"/>
                  <a:gd name="T25" fmla="*/ 66 h 253"/>
                  <a:gd name="T26" fmla="*/ 81 w 393"/>
                  <a:gd name="T27" fmla="*/ 47 h 253"/>
                  <a:gd name="T28" fmla="*/ 52 w 393"/>
                  <a:gd name="T29" fmla="*/ 30 h 253"/>
                  <a:gd name="T30" fmla="*/ 25 w 393"/>
                  <a:gd name="T31" fmla="*/ 13 h 253"/>
                  <a:gd name="T32" fmla="*/ 0 w 393"/>
                  <a:gd name="T33" fmla="*/ 0 h 253"/>
                  <a:gd name="T34" fmla="*/ 2 w 393"/>
                  <a:gd name="T35" fmla="*/ 1 h 253"/>
                  <a:gd name="T36" fmla="*/ 8 w 393"/>
                  <a:gd name="T37" fmla="*/ 3 h 253"/>
                  <a:gd name="T38" fmla="*/ 18 w 393"/>
                  <a:gd name="T39" fmla="*/ 8 h 253"/>
                  <a:gd name="T40" fmla="*/ 32 w 393"/>
                  <a:gd name="T41" fmla="*/ 15 h 253"/>
                  <a:gd name="T42" fmla="*/ 48 w 393"/>
                  <a:gd name="T43" fmla="*/ 23 h 253"/>
                  <a:gd name="T44" fmla="*/ 69 w 393"/>
                  <a:gd name="T45" fmla="*/ 33 h 253"/>
                  <a:gd name="T46" fmla="*/ 92 w 393"/>
                  <a:gd name="T47" fmla="*/ 46 h 253"/>
                  <a:gd name="T48" fmla="*/ 117 w 393"/>
                  <a:gd name="T49" fmla="*/ 59 h 253"/>
                  <a:gd name="T50" fmla="*/ 146 w 393"/>
                  <a:gd name="T51" fmla="*/ 76 h 253"/>
                  <a:gd name="T52" fmla="*/ 176 w 393"/>
                  <a:gd name="T53" fmla="*/ 94 h 253"/>
                  <a:gd name="T54" fmla="*/ 209 w 393"/>
                  <a:gd name="T55" fmla="*/ 115 h 253"/>
                  <a:gd name="T56" fmla="*/ 243 w 393"/>
                  <a:gd name="T57" fmla="*/ 137 h 253"/>
                  <a:gd name="T58" fmla="*/ 278 w 393"/>
                  <a:gd name="T59" fmla="*/ 161 h 253"/>
                  <a:gd name="T60" fmla="*/ 316 w 393"/>
                  <a:gd name="T61" fmla="*/ 187 h 253"/>
                  <a:gd name="T62" fmla="*/ 354 w 393"/>
                  <a:gd name="T63" fmla="*/ 216 h 253"/>
                  <a:gd name="T64" fmla="*/ 393 w 393"/>
                  <a:gd name="T65" fmla="*/ 246 h 253"/>
                  <a:gd name="T66" fmla="*/ 365 w 393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3">
                    <a:moveTo>
                      <a:pt x="365" y="253"/>
                    </a:moveTo>
                    <a:lnTo>
                      <a:pt x="362" y="251"/>
                    </a:lnTo>
                    <a:lnTo>
                      <a:pt x="354" y="245"/>
                    </a:lnTo>
                    <a:lnTo>
                      <a:pt x="342" y="235"/>
                    </a:lnTo>
                    <a:lnTo>
                      <a:pt x="325" y="222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1" y="151"/>
                    </a:lnTo>
                    <a:lnTo>
                      <a:pt x="201" y="130"/>
                    </a:lnTo>
                    <a:lnTo>
                      <a:pt x="172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7" y="59"/>
                    </a:lnTo>
                    <a:lnTo>
                      <a:pt x="146" y="76"/>
                    </a:lnTo>
                    <a:lnTo>
                      <a:pt x="176" y="94"/>
                    </a:lnTo>
                    <a:lnTo>
                      <a:pt x="209" y="115"/>
                    </a:lnTo>
                    <a:lnTo>
                      <a:pt x="243" y="137"/>
                    </a:lnTo>
                    <a:lnTo>
                      <a:pt x="278" y="161"/>
                    </a:lnTo>
                    <a:lnTo>
                      <a:pt x="316" y="187"/>
                    </a:lnTo>
                    <a:lnTo>
                      <a:pt x="354" y="216"/>
                    </a:lnTo>
                    <a:lnTo>
                      <a:pt x="393" y="246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19">
                <a:extLst>
                  <a:ext uri="{FF2B5EF4-FFF2-40B4-BE49-F238E27FC236}">
                    <a16:creationId xmlns:a16="http://schemas.microsoft.com/office/drawing/2014/main" id="{29598A42-ED78-470F-B9BC-DB1FC97CB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224"/>
                <a:ext cx="197" cy="127"/>
              </a:xfrm>
              <a:custGeom>
                <a:avLst/>
                <a:gdLst>
                  <a:gd name="T0" fmla="*/ 366 w 395"/>
                  <a:gd name="T1" fmla="*/ 253 h 253"/>
                  <a:gd name="T2" fmla="*/ 364 w 395"/>
                  <a:gd name="T3" fmla="*/ 251 h 253"/>
                  <a:gd name="T4" fmla="*/ 356 w 395"/>
                  <a:gd name="T5" fmla="*/ 245 h 253"/>
                  <a:gd name="T6" fmla="*/ 343 w 395"/>
                  <a:gd name="T7" fmla="*/ 235 h 253"/>
                  <a:gd name="T8" fmla="*/ 327 w 395"/>
                  <a:gd name="T9" fmla="*/ 222 h 253"/>
                  <a:gd name="T10" fmla="*/ 307 w 395"/>
                  <a:gd name="T11" fmla="*/ 207 h 253"/>
                  <a:gd name="T12" fmla="*/ 284 w 395"/>
                  <a:gd name="T13" fmla="*/ 190 h 253"/>
                  <a:gd name="T14" fmla="*/ 259 w 395"/>
                  <a:gd name="T15" fmla="*/ 171 h 253"/>
                  <a:gd name="T16" fmla="*/ 231 w 395"/>
                  <a:gd name="T17" fmla="*/ 150 h 253"/>
                  <a:gd name="T18" fmla="*/ 202 w 395"/>
                  <a:gd name="T19" fmla="*/ 130 h 253"/>
                  <a:gd name="T20" fmla="*/ 173 w 395"/>
                  <a:gd name="T21" fmla="*/ 108 h 253"/>
                  <a:gd name="T22" fmla="*/ 141 w 395"/>
                  <a:gd name="T23" fmla="*/ 87 h 253"/>
                  <a:gd name="T24" fmla="*/ 111 w 395"/>
                  <a:gd name="T25" fmla="*/ 66 h 253"/>
                  <a:gd name="T26" fmla="*/ 82 w 395"/>
                  <a:gd name="T27" fmla="*/ 47 h 253"/>
                  <a:gd name="T28" fmla="*/ 53 w 395"/>
                  <a:gd name="T29" fmla="*/ 29 h 253"/>
                  <a:gd name="T30" fmla="*/ 25 w 395"/>
                  <a:gd name="T31" fmla="*/ 13 h 253"/>
                  <a:gd name="T32" fmla="*/ 0 w 395"/>
                  <a:gd name="T33" fmla="*/ 0 h 253"/>
                  <a:gd name="T34" fmla="*/ 2 w 395"/>
                  <a:gd name="T35" fmla="*/ 1 h 253"/>
                  <a:gd name="T36" fmla="*/ 8 w 395"/>
                  <a:gd name="T37" fmla="*/ 3 h 253"/>
                  <a:gd name="T38" fmla="*/ 18 w 395"/>
                  <a:gd name="T39" fmla="*/ 8 h 253"/>
                  <a:gd name="T40" fmla="*/ 32 w 395"/>
                  <a:gd name="T41" fmla="*/ 15 h 253"/>
                  <a:gd name="T42" fmla="*/ 49 w 395"/>
                  <a:gd name="T43" fmla="*/ 23 h 253"/>
                  <a:gd name="T44" fmla="*/ 69 w 395"/>
                  <a:gd name="T45" fmla="*/ 33 h 253"/>
                  <a:gd name="T46" fmla="*/ 92 w 395"/>
                  <a:gd name="T47" fmla="*/ 46 h 253"/>
                  <a:gd name="T48" fmla="*/ 118 w 395"/>
                  <a:gd name="T49" fmla="*/ 59 h 253"/>
                  <a:gd name="T50" fmla="*/ 146 w 395"/>
                  <a:gd name="T51" fmla="*/ 77 h 253"/>
                  <a:gd name="T52" fmla="*/ 177 w 395"/>
                  <a:gd name="T53" fmla="*/ 94 h 253"/>
                  <a:gd name="T54" fmla="*/ 209 w 395"/>
                  <a:gd name="T55" fmla="*/ 115 h 253"/>
                  <a:gd name="T56" fmla="*/ 244 w 395"/>
                  <a:gd name="T57" fmla="*/ 137 h 253"/>
                  <a:gd name="T58" fmla="*/ 280 w 395"/>
                  <a:gd name="T59" fmla="*/ 162 h 253"/>
                  <a:gd name="T60" fmla="*/ 318 w 395"/>
                  <a:gd name="T61" fmla="*/ 188 h 253"/>
                  <a:gd name="T62" fmla="*/ 356 w 395"/>
                  <a:gd name="T63" fmla="*/ 216 h 253"/>
                  <a:gd name="T64" fmla="*/ 395 w 395"/>
                  <a:gd name="T65" fmla="*/ 247 h 253"/>
                  <a:gd name="T66" fmla="*/ 366 w 395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5" h="253">
                    <a:moveTo>
                      <a:pt x="366" y="253"/>
                    </a:moveTo>
                    <a:lnTo>
                      <a:pt x="364" y="251"/>
                    </a:lnTo>
                    <a:lnTo>
                      <a:pt x="356" y="245"/>
                    </a:lnTo>
                    <a:lnTo>
                      <a:pt x="343" y="235"/>
                    </a:lnTo>
                    <a:lnTo>
                      <a:pt x="327" y="222"/>
                    </a:lnTo>
                    <a:lnTo>
                      <a:pt x="307" y="207"/>
                    </a:lnTo>
                    <a:lnTo>
                      <a:pt x="284" y="190"/>
                    </a:lnTo>
                    <a:lnTo>
                      <a:pt x="259" y="171"/>
                    </a:lnTo>
                    <a:lnTo>
                      <a:pt x="231" y="150"/>
                    </a:lnTo>
                    <a:lnTo>
                      <a:pt x="202" y="130"/>
                    </a:lnTo>
                    <a:lnTo>
                      <a:pt x="173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2" y="47"/>
                    </a:lnTo>
                    <a:lnTo>
                      <a:pt x="53" y="29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9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59"/>
                    </a:lnTo>
                    <a:lnTo>
                      <a:pt x="146" y="77"/>
                    </a:lnTo>
                    <a:lnTo>
                      <a:pt x="177" y="94"/>
                    </a:lnTo>
                    <a:lnTo>
                      <a:pt x="209" y="115"/>
                    </a:lnTo>
                    <a:lnTo>
                      <a:pt x="244" y="137"/>
                    </a:lnTo>
                    <a:lnTo>
                      <a:pt x="280" y="162"/>
                    </a:lnTo>
                    <a:lnTo>
                      <a:pt x="318" y="188"/>
                    </a:lnTo>
                    <a:lnTo>
                      <a:pt x="356" y="216"/>
                    </a:lnTo>
                    <a:lnTo>
                      <a:pt x="395" y="247"/>
                    </a:lnTo>
                    <a:lnTo>
                      <a:pt x="366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20">
                <a:extLst>
                  <a:ext uri="{FF2B5EF4-FFF2-40B4-BE49-F238E27FC236}">
                    <a16:creationId xmlns:a16="http://schemas.microsoft.com/office/drawing/2014/main" id="{53406E1B-39F8-4373-9EAE-C27C0F131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" y="1166"/>
                <a:ext cx="237" cy="150"/>
              </a:xfrm>
              <a:custGeom>
                <a:avLst/>
                <a:gdLst>
                  <a:gd name="T0" fmla="*/ 445 w 473"/>
                  <a:gd name="T1" fmla="*/ 301 h 301"/>
                  <a:gd name="T2" fmla="*/ 442 w 473"/>
                  <a:gd name="T3" fmla="*/ 299 h 301"/>
                  <a:gd name="T4" fmla="*/ 432 w 473"/>
                  <a:gd name="T5" fmla="*/ 291 h 301"/>
                  <a:gd name="T6" fmla="*/ 415 w 473"/>
                  <a:gd name="T7" fmla="*/ 279 h 301"/>
                  <a:gd name="T8" fmla="*/ 394 w 473"/>
                  <a:gd name="T9" fmla="*/ 263 h 301"/>
                  <a:gd name="T10" fmla="*/ 368 w 473"/>
                  <a:gd name="T11" fmla="*/ 244 h 301"/>
                  <a:gd name="T12" fmla="*/ 338 w 473"/>
                  <a:gd name="T13" fmla="*/ 223 h 301"/>
                  <a:gd name="T14" fmla="*/ 306 w 473"/>
                  <a:gd name="T15" fmla="*/ 199 h 301"/>
                  <a:gd name="T16" fmla="*/ 271 w 473"/>
                  <a:gd name="T17" fmla="*/ 175 h 301"/>
                  <a:gd name="T18" fmla="*/ 235 w 473"/>
                  <a:gd name="T19" fmla="*/ 150 h 301"/>
                  <a:gd name="T20" fmla="*/ 198 w 473"/>
                  <a:gd name="T21" fmla="*/ 125 h 301"/>
                  <a:gd name="T22" fmla="*/ 160 w 473"/>
                  <a:gd name="T23" fmla="*/ 99 h 301"/>
                  <a:gd name="T24" fmla="*/ 124 w 473"/>
                  <a:gd name="T25" fmla="*/ 75 h 301"/>
                  <a:gd name="T26" fmla="*/ 88 w 473"/>
                  <a:gd name="T27" fmla="*/ 52 h 301"/>
                  <a:gd name="T28" fmla="*/ 56 w 473"/>
                  <a:gd name="T29" fmla="*/ 32 h 301"/>
                  <a:gd name="T30" fmla="*/ 26 w 473"/>
                  <a:gd name="T31" fmla="*/ 14 h 301"/>
                  <a:gd name="T32" fmla="*/ 0 w 473"/>
                  <a:gd name="T33" fmla="*/ 0 h 301"/>
                  <a:gd name="T34" fmla="*/ 3 w 473"/>
                  <a:gd name="T35" fmla="*/ 1 h 301"/>
                  <a:gd name="T36" fmla="*/ 11 w 473"/>
                  <a:gd name="T37" fmla="*/ 6 h 301"/>
                  <a:gd name="T38" fmla="*/ 25 w 473"/>
                  <a:gd name="T39" fmla="*/ 13 h 301"/>
                  <a:gd name="T40" fmla="*/ 45 w 473"/>
                  <a:gd name="T41" fmla="*/ 22 h 301"/>
                  <a:gd name="T42" fmla="*/ 68 w 473"/>
                  <a:gd name="T43" fmla="*/ 35 h 301"/>
                  <a:gd name="T44" fmla="*/ 94 w 473"/>
                  <a:gd name="T45" fmla="*/ 49 h 301"/>
                  <a:gd name="T46" fmla="*/ 124 w 473"/>
                  <a:gd name="T47" fmla="*/ 66 h 301"/>
                  <a:gd name="T48" fmla="*/ 157 w 473"/>
                  <a:gd name="T49" fmla="*/ 84 h 301"/>
                  <a:gd name="T50" fmla="*/ 193 w 473"/>
                  <a:gd name="T51" fmla="*/ 105 h 301"/>
                  <a:gd name="T52" fmla="*/ 231 w 473"/>
                  <a:gd name="T53" fmla="*/ 127 h 301"/>
                  <a:gd name="T54" fmla="*/ 270 w 473"/>
                  <a:gd name="T55" fmla="*/ 151 h 301"/>
                  <a:gd name="T56" fmla="*/ 311 w 473"/>
                  <a:gd name="T57" fmla="*/ 178 h 301"/>
                  <a:gd name="T58" fmla="*/ 351 w 473"/>
                  <a:gd name="T59" fmla="*/ 204 h 301"/>
                  <a:gd name="T60" fmla="*/ 392 w 473"/>
                  <a:gd name="T61" fmla="*/ 233 h 301"/>
                  <a:gd name="T62" fmla="*/ 433 w 473"/>
                  <a:gd name="T63" fmla="*/ 263 h 301"/>
                  <a:gd name="T64" fmla="*/ 473 w 473"/>
                  <a:gd name="T65" fmla="*/ 294 h 301"/>
                  <a:gd name="T66" fmla="*/ 445 w 473"/>
                  <a:gd name="T6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3" h="301">
                    <a:moveTo>
                      <a:pt x="445" y="301"/>
                    </a:moveTo>
                    <a:lnTo>
                      <a:pt x="442" y="299"/>
                    </a:lnTo>
                    <a:lnTo>
                      <a:pt x="432" y="291"/>
                    </a:lnTo>
                    <a:lnTo>
                      <a:pt x="415" y="279"/>
                    </a:lnTo>
                    <a:lnTo>
                      <a:pt x="394" y="263"/>
                    </a:lnTo>
                    <a:lnTo>
                      <a:pt x="368" y="244"/>
                    </a:lnTo>
                    <a:lnTo>
                      <a:pt x="338" y="223"/>
                    </a:lnTo>
                    <a:lnTo>
                      <a:pt x="306" y="199"/>
                    </a:lnTo>
                    <a:lnTo>
                      <a:pt x="271" y="175"/>
                    </a:lnTo>
                    <a:lnTo>
                      <a:pt x="235" y="150"/>
                    </a:lnTo>
                    <a:lnTo>
                      <a:pt x="198" y="125"/>
                    </a:lnTo>
                    <a:lnTo>
                      <a:pt x="160" y="99"/>
                    </a:lnTo>
                    <a:lnTo>
                      <a:pt x="124" y="75"/>
                    </a:lnTo>
                    <a:lnTo>
                      <a:pt x="88" y="52"/>
                    </a:lnTo>
                    <a:lnTo>
                      <a:pt x="56" y="32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1" y="6"/>
                    </a:lnTo>
                    <a:lnTo>
                      <a:pt x="25" y="13"/>
                    </a:lnTo>
                    <a:lnTo>
                      <a:pt x="45" y="22"/>
                    </a:lnTo>
                    <a:lnTo>
                      <a:pt x="68" y="35"/>
                    </a:lnTo>
                    <a:lnTo>
                      <a:pt x="94" y="49"/>
                    </a:lnTo>
                    <a:lnTo>
                      <a:pt x="124" y="66"/>
                    </a:lnTo>
                    <a:lnTo>
                      <a:pt x="157" y="84"/>
                    </a:lnTo>
                    <a:lnTo>
                      <a:pt x="193" y="105"/>
                    </a:lnTo>
                    <a:lnTo>
                      <a:pt x="231" y="127"/>
                    </a:lnTo>
                    <a:lnTo>
                      <a:pt x="270" y="151"/>
                    </a:lnTo>
                    <a:lnTo>
                      <a:pt x="311" y="178"/>
                    </a:lnTo>
                    <a:lnTo>
                      <a:pt x="351" y="204"/>
                    </a:lnTo>
                    <a:lnTo>
                      <a:pt x="392" y="233"/>
                    </a:lnTo>
                    <a:lnTo>
                      <a:pt x="433" y="263"/>
                    </a:lnTo>
                    <a:lnTo>
                      <a:pt x="473" y="294"/>
                    </a:lnTo>
                    <a:lnTo>
                      <a:pt x="445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21">
                <a:extLst>
                  <a:ext uri="{FF2B5EF4-FFF2-40B4-BE49-F238E27FC236}">
                    <a16:creationId xmlns:a16="http://schemas.microsoft.com/office/drawing/2014/main" id="{6CCE4873-648A-40E8-9A11-378715228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64"/>
                <a:ext cx="160" cy="108"/>
              </a:xfrm>
              <a:custGeom>
                <a:avLst/>
                <a:gdLst>
                  <a:gd name="T0" fmla="*/ 310 w 319"/>
                  <a:gd name="T1" fmla="*/ 214 h 214"/>
                  <a:gd name="T2" fmla="*/ 308 w 319"/>
                  <a:gd name="T3" fmla="*/ 213 h 214"/>
                  <a:gd name="T4" fmla="*/ 302 w 319"/>
                  <a:gd name="T5" fmla="*/ 207 h 214"/>
                  <a:gd name="T6" fmla="*/ 293 w 319"/>
                  <a:gd name="T7" fmla="*/ 200 h 214"/>
                  <a:gd name="T8" fmla="*/ 280 w 319"/>
                  <a:gd name="T9" fmla="*/ 190 h 214"/>
                  <a:gd name="T10" fmla="*/ 264 w 319"/>
                  <a:gd name="T11" fmla="*/ 177 h 214"/>
                  <a:gd name="T12" fmla="*/ 245 w 319"/>
                  <a:gd name="T13" fmla="*/ 163 h 214"/>
                  <a:gd name="T14" fmla="*/ 226 w 319"/>
                  <a:gd name="T15" fmla="*/ 147 h 214"/>
                  <a:gd name="T16" fmla="*/ 204 w 319"/>
                  <a:gd name="T17" fmla="*/ 131 h 214"/>
                  <a:gd name="T18" fmla="*/ 180 w 319"/>
                  <a:gd name="T19" fmla="*/ 114 h 214"/>
                  <a:gd name="T20" fmla="*/ 154 w 319"/>
                  <a:gd name="T21" fmla="*/ 95 h 214"/>
                  <a:gd name="T22" fmla="*/ 129 w 319"/>
                  <a:gd name="T23" fmla="*/ 78 h 214"/>
                  <a:gd name="T24" fmla="*/ 103 w 319"/>
                  <a:gd name="T25" fmla="*/ 61 h 214"/>
                  <a:gd name="T26" fmla="*/ 76 w 319"/>
                  <a:gd name="T27" fmla="*/ 44 h 214"/>
                  <a:gd name="T28" fmla="*/ 51 w 319"/>
                  <a:gd name="T29" fmla="*/ 28 h 214"/>
                  <a:gd name="T30" fmla="*/ 24 w 319"/>
                  <a:gd name="T31" fmla="*/ 13 h 214"/>
                  <a:gd name="T32" fmla="*/ 0 w 319"/>
                  <a:gd name="T33" fmla="*/ 0 h 214"/>
                  <a:gd name="T34" fmla="*/ 1 w 319"/>
                  <a:gd name="T35" fmla="*/ 0 h 214"/>
                  <a:gd name="T36" fmla="*/ 6 w 319"/>
                  <a:gd name="T37" fmla="*/ 2 h 214"/>
                  <a:gd name="T38" fmla="*/ 14 w 319"/>
                  <a:gd name="T39" fmla="*/ 4 h 214"/>
                  <a:gd name="T40" fmla="*/ 23 w 319"/>
                  <a:gd name="T41" fmla="*/ 9 h 214"/>
                  <a:gd name="T42" fmla="*/ 36 w 319"/>
                  <a:gd name="T43" fmla="*/ 15 h 214"/>
                  <a:gd name="T44" fmla="*/ 52 w 319"/>
                  <a:gd name="T45" fmla="*/ 22 h 214"/>
                  <a:gd name="T46" fmla="*/ 69 w 319"/>
                  <a:gd name="T47" fmla="*/ 30 h 214"/>
                  <a:gd name="T48" fmla="*/ 89 w 319"/>
                  <a:gd name="T49" fmla="*/ 40 h 214"/>
                  <a:gd name="T50" fmla="*/ 112 w 319"/>
                  <a:gd name="T51" fmla="*/ 52 h 214"/>
                  <a:gd name="T52" fmla="*/ 136 w 319"/>
                  <a:gd name="T53" fmla="*/ 66 h 214"/>
                  <a:gd name="T54" fmla="*/ 162 w 319"/>
                  <a:gd name="T55" fmla="*/ 82 h 214"/>
                  <a:gd name="T56" fmla="*/ 190 w 319"/>
                  <a:gd name="T57" fmla="*/ 99 h 214"/>
                  <a:gd name="T58" fmla="*/ 220 w 319"/>
                  <a:gd name="T59" fmla="*/ 119 h 214"/>
                  <a:gd name="T60" fmla="*/ 251 w 319"/>
                  <a:gd name="T61" fmla="*/ 140 h 214"/>
                  <a:gd name="T62" fmla="*/ 285 w 319"/>
                  <a:gd name="T63" fmla="*/ 165 h 214"/>
                  <a:gd name="T64" fmla="*/ 319 w 319"/>
                  <a:gd name="T65" fmla="*/ 191 h 214"/>
                  <a:gd name="T66" fmla="*/ 310 w 319"/>
                  <a:gd name="T6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9" h="214">
                    <a:moveTo>
                      <a:pt x="310" y="214"/>
                    </a:moveTo>
                    <a:lnTo>
                      <a:pt x="308" y="213"/>
                    </a:lnTo>
                    <a:lnTo>
                      <a:pt x="302" y="207"/>
                    </a:lnTo>
                    <a:lnTo>
                      <a:pt x="293" y="200"/>
                    </a:lnTo>
                    <a:lnTo>
                      <a:pt x="280" y="190"/>
                    </a:lnTo>
                    <a:lnTo>
                      <a:pt x="264" y="177"/>
                    </a:lnTo>
                    <a:lnTo>
                      <a:pt x="245" y="163"/>
                    </a:lnTo>
                    <a:lnTo>
                      <a:pt x="226" y="147"/>
                    </a:lnTo>
                    <a:lnTo>
                      <a:pt x="204" y="131"/>
                    </a:lnTo>
                    <a:lnTo>
                      <a:pt x="180" y="114"/>
                    </a:lnTo>
                    <a:lnTo>
                      <a:pt x="154" y="95"/>
                    </a:lnTo>
                    <a:lnTo>
                      <a:pt x="129" y="78"/>
                    </a:lnTo>
                    <a:lnTo>
                      <a:pt x="103" y="61"/>
                    </a:lnTo>
                    <a:lnTo>
                      <a:pt x="76" y="44"/>
                    </a:lnTo>
                    <a:lnTo>
                      <a:pt x="51" y="2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36" y="15"/>
                    </a:lnTo>
                    <a:lnTo>
                      <a:pt x="52" y="22"/>
                    </a:lnTo>
                    <a:lnTo>
                      <a:pt x="69" y="30"/>
                    </a:lnTo>
                    <a:lnTo>
                      <a:pt x="89" y="40"/>
                    </a:lnTo>
                    <a:lnTo>
                      <a:pt x="112" y="52"/>
                    </a:lnTo>
                    <a:lnTo>
                      <a:pt x="136" y="66"/>
                    </a:lnTo>
                    <a:lnTo>
                      <a:pt x="162" y="82"/>
                    </a:lnTo>
                    <a:lnTo>
                      <a:pt x="190" y="99"/>
                    </a:lnTo>
                    <a:lnTo>
                      <a:pt x="220" y="119"/>
                    </a:lnTo>
                    <a:lnTo>
                      <a:pt x="251" y="140"/>
                    </a:lnTo>
                    <a:lnTo>
                      <a:pt x="285" y="165"/>
                    </a:lnTo>
                    <a:lnTo>
                      <a:pt x="319" y="191"/>
                    </a:lnTo>
                    <a:lnTo>
                      <a:pt x="310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9E177F3A-3037-4913-9647-16A9A29672C0}"/>
                </a:ext>
              </a:extLst>
            </p:cNvPr>
            <p:cNvSpPr txBox="1"/>
            <p:nvPr/>
          </p:nvSpPr>
          <p:spPr>
            <a:xfrm rot="20410973">
              <a:off x="7132595" y="3237845"/>
              <a:ext cx="638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8</a:t>
              </a:r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176735E4-BF48-4360-A3F9-AE14E9CC3E4F}"/>
              </a:ext>
            </a:extLst>
          </p:cNvPr>
          <p:cNvGrpSpPr/>
          <p:nvPr/>
        </p:nvGrpSpPr>
        <p:grpSpPr>
          <a:xfrm rot="3111376">
            <a:off x="6411435" y="2467645"/>
            <a:ext cx="1731963" cy="1227138"/>
            <a:chOff x="6495097" y="2093479"/>
            <a:chExt cx="1731963" cy="1227138"/>
          </a:xfrm>
        </p:grpSpPr>
        <p:grpSp>
          <p:nvGrpSpPr>
            <p:cNvPr id="450" name="Group 28">
              <a:extLst>
                <a:ext uri="{FF2B5EF4-FFF2-40B4-BE49-F238E27FC236}">
                  <a16:creationId xmlns:a16="http://schemas.microsoft.com/office/drawing/2014/main" id="{C6B9143A-216F-4B65-8F23-F97745039D6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95097" y="2093479"/>
              <a:ext cx="1731963" cy="1227138"/>
              <a:chOff x="2226" y="931"/>
              <a:chExt cx="1091" cy="773"/>
            </a:xfrm>
          </p:grpSpPr>
          <p:sp>
            <p:nvSpPr>
              <p:cNvPr id="452" name="Freeform 62">
                <a:extLst>
                  <a:ext uri="{FF2B5EF4-FFF2-40B4-BE49-F238E27FC236}">
                    <a16:creationId xmlns:a16="http://schemas.microsoft.com/office/drawing/2014/main" id="{F80EBCC7-B0A4-4645-94A4-D53B5EE60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1117"/>
                <a:ext cx="57" cy="25"/>
              </a:xfrm>
              <a:custGeom>
                <a:avLst/>
                <a:gdLst>
                  <a:gd name="T0" fmla="*/ 0 w 116"/>
                  <a:gd name="T1" fmla="*/ 0 h 50"/>
                  <a:gd name="T2" fmla="*/ 4 w 116"/>
                  <a:gd name="T3" fmla="*/ 2 h 50"/>
                  <a:gd name="T4" fmla="*/ 12 w 116"/>
                  <a:gd name="T5" fmla="*/ 6 h 50"/>
                  <a:gd name="T6" fmla="*/ 23 w 116"/>
                  <a:gd name="T7" fmla="*/ 12 h 50"/>
                  <a:gd name="T8" fmla="*/ 40 w 116"/>
                  <a:gd name="T9" fmla="*/ 19 h 50"/>
                  <a:gd name="T10" fmla="*/ 57 w 116"/>
                  <a:gd name="T11" fmla="*/ 27 h 50"/>
                  <a:gd name="T12" fmla="*/ 76 w 116"/>
                  <a:gd name="T13" fmla="*/ 35 h 50"/>
                  <a:gd name="T14" fmla="*/ 96 w 116"/>
                  <a:gd name="T15" fmla="*/ 43 h 50"/>
                  <a:gd name="T16" fmla="*/ 116 w 116"/>
                  <a:gd name="T17" fmla="*/ 50 h 50"/>
                  <a:gd name="T18" fmla="*/ 114 w 116"/>
                  <a:gd name="T19" fmla="*/ 50 h 50"/>
                  <a:gd name="T20" fmla="*/ 110 w 116"/>
                  <a:gd name="T21" fmla="*/ 50 h 50"/>
                  <a:gd name="T22" fmla="*/ 101 w 116"/>
                  <a:gd name="T23" fmla="*/ 49 h 50"/>
                  <a:gd name="T24" fmla="*/ 89 w 116"/>
                  <a:gd name="T25" fmla="*/ 46 h 50"/>
                  <a:gd name="T26" fmla="*/ 74 w 116"/>
                  <a:gd name="T27" fmla="*/ 42 h 50"/>
                  <a:gd name="T28" fmla="*/ 53 w 116"/>
                  <a:gd name="T29" fmla="*/ 36 h 50"/>
                  <a:gd name="T30" fmla="*/ 30 w 116"/>
                  <a:gd name="T31" fmla="*/ 28 h 50"/>
                  <a:gd name="T32" fmla="*/ 2 w 116"/>
                  <a:gd name="T33" fmla="*/ 17 h 50"/>
                  <a:gd name="T34" fmla="*/ 0 w 116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0">
                    <a:moveTo>
                      <a:pt x="0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23" y="12"/>
                    </a:lnTo>
                    <a:lnTo>
                      <a:pt x="40" y="19"/>
                    </a:lnTo>
                    <a:lnTo>
                      <a:pt x="57" y="27"/>
                    </a:lnTo>
                    <a:lnTo>
                      <a:pt x="76" y="35"/>
                    </a:lnTo>
                    <a:lnTo>
                      <a:pt x="96" y="43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0" y="50"/>
                    </a:lnTo>
                    <a:lnTo>
                      <a:pt x="101" y="49"/>
                    </a:lnTo>
                    <a:lnTo>
                      <a:pt x="89" y="46"/>
                    </a:lnTo>
                    <a:lnTo>
                      <a:pt x="74" y="42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63">
                <a:extLst>
                  <a:ext uri="{FF2B5EF4-FFF2-40B4-BE49-F238E27FC236}">
                    <a16:creationId xmlns:a16="http://schemas.microsoft.com/office/drawing/2014/main" id="{9CF0D380-A2C0-4448-9BFA-B0D23160A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1137"/>
                <a:ext cx="58" cy="25"/>
              </a:xfrm>
              <a:custGeom>
                <a:avLst/>
                <a:gdLst>
                  <a:gd name="T0" fmla="*/ 0 w 117"/>
                  <a:gd name="T1" fmla="*/ 0 h 50"/>
                  <a:gd name="T2" fmla="*/ 4 w 117"/>
                  <a:gd name="T3" fmla="*/ 1 h 50"/>
                  <a:gd name="T4" fmla="*/ 12 w 117"/>
                  <a:gd name="T5" fmla="*/ 5 h 50"/>
                  <a:gd name="T6" fmla="*/ 23 w 117"/>
                  <a:gd name="T7" fmla="*/ 11 h 50"/>
                  <a:gd name="T8" fmla="*/ 39 w 117"/>
                  <a:gd name="T9" fmla="*/ 18 h 50"/>
                  <a:gd name="T10" fmla="*/ 58 w 117"/>
                  <a:gd name="T11" fmla="*/ 26 h 50"/>
                  <a:gd name="T12" fmla="*/ 77 w 117"/>
                  <a:gd name="T13" fmla="*/ 35 h 50"/>
                  <a:gd name="T14" fmla="*/ 97 w 117"/>
                  <a:gd name="T15" fmla="*/ 43 h 50"/>
                  <a:gd name="T16" fmla="*/ 117 w 117"/>
                  <a:gd name="T17" fmla="*/ 50 h 50"/>
                  <a:gd name="T18" fmla="*/ 115 w 117"/>
                  <a:gd name="T19" fmla="*/ 50 h 50"/>
                  <a:gd name="T20" fmla="*/ 110 w 117"/>
                  <a:gd name="T21" fmla="*/ 50 h 50"/>
                  <a:gd name="T22" fmla="*/ 102 w 117"/>
                  <a:gd name="T23" fmla="*/ 48 h 50"/>
                  <a:gd name="T24" fmla="*/ 90 w 117"/>
                  <a:gd name="T25" fmla="*/ 46 h 50"/>
                  <a:gd name="T26" fmla="*/ 74 w 117"/>
                  <a:gd name="T27" fmla="*/ 42 h 50"/>
                  <a:gd name="T28" fmla="*/ 54 w 117"/>
                  <a:gd name="T29" fmla="*/ 36 h 50"/>
                  <a:gd name="T30" fmla="*/ 30 w 117"/>
                  <a:gd name="T31" fmla="*/ 28 h 50"/>
                  <a:gd name="T32" fmla="*/ 1 w 117"/>
                  <a:gd name="T33" fmla="*/ 17 h 50"/>
                  <a:gd name="T34" fmla="*/ 0 w 117"/>
                  <a:gd name="T3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50">
                    <a:moveTo>
                      <a:pt x="0" y="0"/>
                    </a:moveTo>
                    <a:lnTo>
                      <a:pt x="4" y="1"/>
                    </a:lnTo>
                    <a:lnTo>
                      <a:pt x="12" y="5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8" y="26"/>
                    </a:lnTo>
                    <a:lnTo>
                      <a:pt x="77" y="35"/>
                    </a:lnTo>
                    <a:lnTo>
                      <a:pt x="97" y="43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0" y="50"/>
                    </a:lnTo>
                    <a:lnTo>
                      <a:pt x="102" y="48"/>
                    </a:lnTo>
                    <a:lnTo>
                      <a:pt x="90" y="46"/>
                    </a:lnTo>
                    <a:lnTo>
                      <a:pt x="74" y="42"/>
                    </a:lnTo>
                    <a:lnTo>
                      <a:pt x="54" y="36"/>
                    </a:lnTo>
                    <a:lnTo>
                      <a:pt x="30" y="28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64">
                <a:extLst>
                  <a:ext uri="{FF2B5EF4-FFF2-40B4-BE49-F238E27FC236}">
                    <a16:creationId xmlns:a16="http://schemas.microsoft.com/office/drawing/2014/main" id="{8914F045-953A-4820-8FE9-F9453F6AB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157"/>
                <a:ext cx="57" cy="25"/>
              </a:xfrm>
              <a:custGeom>
                <a:avLst/>
                <a:gdLst>
                  <a:gd name="T0" fmla="*/ 0 w 115"/>
                  <a:gd name="T1" fmla="*/ 0 h 49"/>
                  <a:gd name="T2" fmla="*/ 3 w 115"/>
                  <a:gd name="T3" fmla="*/ 1 h 49"/>
                  <a:gd name="T4" fmla="*/ 12 w 115"/>
                  <a:gd name="T5" fmla="*/ 6 h 49"/>
                  <a:gd name="T6" fmla="*/ 23 w 115"/>
                  <a:gd name="T7" fmla="*/ 11 h 49"/>
                  <a:gd name="T8" fmla="*/ 39 w 115"/>
                  <a:gd name="T9" fmla="*/ 18 h 49"/>
                  <a:gd name="T10" fmla="*/ 56 w 115"/>
                  <a:gd name="T11" fmla="*/ 26 h 49"/>
                  <a:gd name="T12" fmla="*/ 76 w 115"/>
                  <a:gd name="T13" fmla="*/ 34 h 49"/>
                  <a:gd name="T14" fmla="*/ 96 w 115"/>
                  <a:gd name="T15" fmla="*/ 43 h 49"/>
                  <a:gd name="T16" fmla="*/ 115 w 115"/>
                  <a:gd name="T17" fmla="*/ 49 h 49"/>
                  <a:gd name="T18" fmla="*/ 114 w 115"/>
                  <a:gd name="T19" fmla="*/ 49 h 49"/>
                  <a:gd name="T20" fmla="*/ 109 w 115"/>
                  <a:gd name="T21" fmla="*/ 49 h 49"/>
                  <a:gd name="T22" fmla="*/ 100 w 115"/>
                  <a:gd name="T23" fmla="*/ 48 h 49"/>
                  <a:gd name="T24" fmla="*/ 89 w 115"/>
                  <a:gd name="T25" fmla="*/ 46 h 49"/>
                  <a:gd name="T26" fmla="*/ 74 w 115"/>
                  <a:gd name="T27" fmla="*/ 41 h 49"/>
                  <a:gd name="T28" fmla="*/ 53 w 115"/>
                  <a:gd name="T29" fmla="*/ 36 h 49"/>
                  <a:gd name="T30" fmla="*/ 30 w 115"/>
                  <a:gd name="T31" fmla="*/ 28 h 49"/>
                  <a:gd name="T32" fmla="*/ 1 w 115"/>
                  <a:gd name="T33" fmla="*/ 16 h 49"/>
                  <a:gd name="T34" fmla="*/ 0 w 115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49">
                    <a:moveTo>
                      <a:pt x="0" y="0"/>
                    </a:moveTo>
                    <a:lnTo>
                      <a:pt x="3" y="1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9" y="18"/>
                    </a:lnTo>
                    <a:lnTo>
                      <a:pt x="56" y="26"/>
                    </a:lnTo>
                    <a:lnTo>
                      <a:pt x="76" y="34"/>
                    </a:lnTo>
                    <a:lnTo>
                      <a:pt x="96" y="43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09" y="49"/>
                    </a:lnTo>
                    <a:lnTo>
                      <a:pt x="100" y="48"/>
                    </a:lnTo>
                    <a:lnTo>
                      <a:pt x="89" y="46"/>
                    </a:lnTo>
                    <a:lnTo>
                      <a:pt x="74" y="41"/>
                    </a:lnTo>
                    <a:lnTo>
                      <a:pt x="53" y="36"/>
                    </a:lnTo>
                    <a:lnTo>
                      <a:pt x="30" y="28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65">
                <a:extLst>
                  <a:ext uri="{FF2B5EF4-FFF2-40B4-BE49-F238E27FC236}">
                    <a16:creationId xmlns:a16="http://schemas.microsoft.com/office/drawing/2014/main" id="{43AC72D0-5FD3-40ED-A52B-FCE74AACB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1177"/>
                <a:ext cx="58" cy="25"/>
              </a:xfrm>
              <a:custGeom>
                <a:avLst/>
                <a:gdLst>
                  <a:gd name="T0" fmla="*/ 0 w 116"/>
                  <a:gd name="T1" fmla="*/ 0 h 51"/>
                  <a:gd name="T2" fmla="*/ 3 w 116"/>
                  <a:gd name="T3" fmla="*/ 1 h 51"/>
                  <a:gd name="T4" fmla="*/ 11 w 116"/>
                  <a:gd name="T5" fmla="*/ 6 h 51"/>
                  <a:gd name="T6" fmla="*/ 23 w 116"/>
                  <a:gd name="T7" fmla="*/ 12 h 51"/>
                  <a:gd name="T8" fmla="*/ 39 w 116"/>
                  <a:gd name="T9" fmla="*/ 18 h 51"/>
                  <a:gd name="T10" fmla="*/ 57 w 116"/>
                  <a:gd name="T11" fmla="*/ 27 h 51"/>
                  <a:gd name="T12" fmla="*/ 77 w 116"/>
                  <a:gd name="T13" fmla="*/ 36 h 51"/>
                  <a:gd name="T14" fmla="*/ 96 w 116"/>
                  <a:gd name="T15" fmla="*/ 44 h 51"/>
                  <a:gd name="T16" fmla="*/ 116 w 116"/>
                  <a:gd name="T17" fmla="*/ 51 h 51"/>
                  <a:gd name="T18" fmla="*/ 115 w 116"/>
                  <a:gd name="T19" fmla="*/ 51 h 51"/>
                  <a:gd name="T20" fmla="*/ 109 w 116"/>
                  <a:gd name="T21" fmla="*/ 51 h 51"/>
                  <a:gd name="T22" fmla="*/ 101 w 116"/>
                  <a:gd name="T23" fmla="*/ 48 h 51"/>
                  <a:gd name="T24" fmla="*/ 90 w 116"/>
                  <a:gd name="T25" fmla="*/ 46 h 51"/>
                  <a:gd name="T26" fmla="*/ 73 w 116"/>
                  <a:gd name="T27" fmla="*/ 43 h 51"/>
                  <a:gd name="T28" fmla="*/ 54 w 116"/>
                  <a:gd name="T29" fmla="*/ 37 h 51"/>
                  <a:gd name="T30" fmla="*/ 30 w 116"/>
                  <a:gd name="T31" fmla="*/ 29 h 51"/>
                  <a:gd name="T32" fmla="*/ 1 w 116"/>
                  <a:gd name="T33" fmla="*/ 17 h 51"/>
                  <a:gd name="T34" fmla="*/ 0 w 116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51">
                    <a:moveTo>
                      <a:pt x="0" y="0"/>
                    </a:moveTo>
                    <a:lnTo>
                      <a:pt x="3" y="1"/>
                    </a:lnTo>
                    <a:lnTo>
                      <a:pt x="11" y="6"/>
                    </a:lnTo>
                    <a:lnTo>
                      <a:pt x="23" y="12"/>
                    </a:lnTo>
                    <a:lnTo>
                      <a:pt x="39" y="18"/>
                    </a:lnTo>
                    <a:lnTo>
                      <a:pt x="57" y="27"/>
                    </a:lnTo>
                    <a:lnTo>
                      <a:pt x="77" y="36"/>
                    </a:lnTo>
                    <a:lnTo>
                      <a:pt x="96" y="44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09" y="51"/>
                    </a:lnTo>
                    <a:lnTo>
                      <a:pt x="101" y="48"/>
                    </a:lnTo>
                    <a:lnTo>
                      <a:pt x="90" y="46"/>
                    </a:lnTo>
                    <a:lnTo>
                      <a:pt x="73" y="43"/>
                    </a:lnTo>
                    <a:lnTo>
                      <a:pt x="54" y="37"/>
                    </a:lnTo>
                    <a:lnTo>
                      <a:pt x="30" y="29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79">
                <a:extLst>
                  <a:ext uri="{FF2B5EF4-FFF2-40B4-BE49-F238E27FC236}">
                    <a16:creationId xmlns:a16="http://schemas.microsoft.com/office/drawing/2014/main" id="{7D425B34-7611-4ED5-AA0A-294181D11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953"/>
                <a:ext cx="1049" cy="751"/>
              </a:xfrm>
              <a:custGeom>
                <a:avLst/>
                <a:gdLst>
                  <a:gd name="T0" fmla="*/ 129 w 2099"/>
                  <a:gd name="T1" fmla="*/ 794 h 1501"/>
                  <a:gd name="T2" fmla="*/ 164 w 2099"/>
                  <a:gd name="T3" fmla="*/ 789 h 1501"/>
                  <a:gd name="T4" fmla="*/ 225 w 2099"/>
                  <a:gd name="T5" fmla="*/ 788 h 1501"/>
                  <a:gd name="T6" fmla="*/ 295 w 2099"/>
                  <a:gd name="T7" fmla="*/ 801 h 1501"/>
                  <a:gd name="T8" fmla="*/ 361 w 2099"/>
                  <a:gd name="T9" fmla="*/ 838 h 1501"/>
                  <a:gd name="T10" fmla="*/ 403 w 2099"/>
                  <a:gd name="T11" fmla="*/ 908 h 1501"/>
                  <a:gd name="T12" fmla="*/ 385 w 2099"/>
                  <a:gd name="T13" fmla="*/ 1044 h 1501"/>
                  <a:gd name="T14" fmla="*/ 307 w 2099"/>
                  <a:gd name="T15" fmla="*/ 1105 h 1501"/>
                  <a:gd name="T16" fmla="*/ 286 w 2099"/>
                  <a:gd name="T17" fmla="*/ 1128 h 1501"/>
                  <a:gd name="T18" fmla="*/ 338 w 2099"/>
                  <a:gd name="T19" fmla="*/ 1280 h 1501"/>
                  <a:gd name="T20" fmla="*/ 389 w 2099"/>
                  <a:gd name="T21" fmla="*/ 1463 h 1501"/>
                  <a:gd name="T22" fmla="*/ 404 w 2099"/>
                  <a:gd name="T23" fmla="*/ 1497 h 1501"/>
                  <a:gd name="T24" fmla="*/ 457 w 2099"/>
                  <a:gd name="T25" fmla="*/ 1472 h 1501"/>
                  <a:gd name="T26" fmla="*/ 550 w 2099"/>
                  <a:gd name="T27" fmla="*/ 1432 h 1501"/>
                  <a:gd name="T28" fmla="*/ 675 w 2099"/>
                  <a:gd name="T29" fmla="*/ 1378 h 1501"/>
                  <a:gd name="T30" fmla="*/ 832 w 2099"/>
                  <a:gd name="T31" fmla="*/ 1313 h 1501"/>
                  <a:gd name="T32" fmla="*/ 1011 w 2099"/>
                  <a:gd name="T33" fmla="*/ 1243 h 1501"/>
                  <a:gd name="T34" fmla="*/ 1211 w 2099"/>
                  <a:gd name="T35" fmla="*/ 1168 h 1501"/>
                  <a:gd name="T36" fmla="*/ 1425 w 2099"/>
                  <a:gd name="T37" fmla="*/ 1093 h 1501"/>
                  <a:gd name="T38" fmla="*/ 1647 w 2099"/>
                  <a:gd name="T39" fmla="*/ 1021 h 1501"/>
                  <a:gd name="T40" fmla="*/ 1873 w 2099"/>
                  <a:gd name="T41" fmla="*/ 955 h 1501"/>
                  <a:gd name="T42" fmla="*/ 2099 w 2099"/>
                  <a:gd name="T43" fmla="*/ 900 h 1501"/>
                  <a:gd name="T44" fmla="*/ 1910 w 2099"/>
                  <a:gd name="T45" fmla="*/ 584 h 1501"/>
                  <a:gd name="T46" fmla="*/ 1870 w 2099"/>
                  <a:gd name="T47" fmla="*/ 595 h 1501"/>
                  <a:gd name="T48" fmla="*/ 1810 w 2099"/>
                  <a:gd name="T49" fmla="*/ 604 h 1501"/>
                  <a:gd name="T50" fmla="*/ 1743 w 2099"/>
                  <a:gd name="T51" fmla="*/ 599 h 1501"/>
                  <a:gd name="T52" fmla="*/ 1685 w 2099"/>
                  <a:gd name="T53" fmla="*/ 570 h 1501"/>
                  <a:gd name="T54" fmla="*/ 1647 w 2099"/>
                  <a:gd name="T55" fmla="*/ 489 h 1501"/>
                  <a:gd name="T56" fmla="*/ 1681 w 2099"/>
                  <a:gd name="T57" fmla="*/ 379 h 1501"/>
                  <a:gd name="T58" fmla="*/ 1737 w 2099"/>
                  <a:gd name="T59" fmla="*/ 324 h 1501"/>
                  <a:gd name="T60" fmla="*/ 1716 w 2099"/>
                  <a:gd name="T61" fmla="*/ 277 h 1501"/>
                  <a:gd name="T62" fmla="*/ 1624 w 2099"/>
                  <a:gd name="T63" fmla="*/ 122 h 1501"/>
                  <a:gd name="T64" fmla="*/ 1567 w 2099"/>
                  <a:gd name="T65" fmla="*/ 0 h 1501"/>
                  <a:gd name="T66" fmla="*/ 1553 w 2099"/>
                  <a:gd name="T67" fmla="*/ 9 h 1501"/>
                  <a:gd name="T68" fmla="*/ 1511 w 2099"/>
                  <a:gd name="T69" fmla="*/ 36 h 1501"/>
                  <a:gd name="T70" fmla="*/ 1442 w 2099"/>
                  <a:gd name="T71" fmla="*/ 76 h 1501"/>
                  <a:gd name="T72" fmla="*/ 1346 w 2099"/>
                  <a:gd name="T73" fmla="*/ 126 h 1501"/>
                  <a:gd name="T74" fmla="*/ 1221 w 2099"/>
                  <a:gd name="T75" fmla="*/ 182 h 1501"/>
                  <a:gd name="T76" fmla="*/ 1069 w 2099"/>
                  <a:gd name="T77" fmla="*/ 241 h 1501"/>
                  <a:gd name="T78" fmla="*/ 889 w 2099"/>
                  <a:gd name="T79" fmla="*/ 298 h 1501"/>
                  <a:gd name="T80" fmla="*/ 683 w 2099"/>
                  <a:gd name="T81" fmla="*/ 353 h 1501"/>
                  <a:gd name="T82" fmla="*/ 449 w 2099"/>
                  <a:gd name="T83" fmla="*/ 399 h 1501"/>
                  <a:gd name="T84" fmla="*/ 189 w 2099"/>
                  <a:gd name="T85" fmla="*/ 433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9" h="1501">
                    <a:moveTo>
                      <a:pt x="0" y="448"/>
                    </a:moveTo>
                    <a:lnTo>
                      <a:pt x="127" y="794"/>
                    </a:lnTo>
                    <a:lnTo>
                      <a:pt x="129" y="794"/>
                    </a:lnTo>
                    <a:lnTo>
                      <a:pt x="137" y="792"/>
                    </a:lnTo>
                    <a:lnTo>
                      <a:pt x="149" y="790"/>
                    </a:lnTo>
                    <a:lnTo>
                      <a:pt x="164" y="789"/>
                    </a:lnTo>
                    <a:lnTo>
                      <a:pt x="182" y="788"/>
                    </a:lnTo>
                    <a:lnTo>
                      <a:pt x="202" y="787"/>
                    </a:lnTo>
                    <a:lnTo>
                      <a:pt x="225" y="788"/>
                    </a:lnTo>
                    <a:lnTo>
                      <a:pt x="248" y="790"/>
                    </a:lnTo>
                    <a:lnTo>
                      <a:pt x="272" y="794"/>
                    </a:lnTo>
                    <a:lnTo>
                      <a:pt x="295" y="801"/>
                    </a:lnTo>
                    <a:lnTo>
                      <a:pt x="319" y="810"/>
                    </a:lnTo>
                    <a:lnTo>
                      <a:pt x="341" y="822"/>
                    </a:lnTo>
                    <a:lnTo>
                      <a:pt x="361" y="838"/>
                    </a:lnTo>
                    <a:lnTo>
                      <a:pt x="378" y="856"/>
                    </a:lnTo>
                    <a:lnTo>
                      <a:pt x="393" y="880"/>
                    </a:lnTo>
                    <a:lnTo>
                      <a:pt x="403" y="908"/>
                    </a:lnTo>
                    <a:lnTo>
                      <a:pt x="411" y="963"/>
                    </a:lnTo>
                    <a:lnTo>
                      <a:pt x="403" y="1008"/>
                    </a:lnTo>
                    <a:lnTo>
                      <a:pt x="385" y="1044"/>
                    </a:lnTo>
                    <a:lnTo>
                      <a:pt x="360" y="1072"/>
                    </a:lnTo>
                    <a:lnTo>
                      <a:pt x="332" y="1091"/>
                    </a:lnTo>
                    <a:lnTo>
                      <a:pt x="307" y="1105"/>
                    </a:lnTo>
                    <a:lnTo>
                      <a:pt x="288" y="1112"/>
                    </a:lnTo>
                    <a:lnTo>
                      <a:pt x="281" y="1114"/>
                    </a:lnTo>
                    <a:lnTo>
                      <a:pt x="286" y="1128"/>
                    </a:lnTo>
                    <a:lnTo>
                      <a:pt x="298" y="1165"/>
                    </a:lnTo>
                    <a:lnTo>
                      <a:pt x="317" y="1218"/>
                    </a:lnTo>
                    <a:lnTo>
                      <a:pt x="338" y="1280"/>
                    </a:lnTo>
                    <a:lnTo>
                      <a:pt x="358" y="1347"/>
                    </a:lnTo>
                    <a:lnTo>
                      <a:pt x="377" y="1410"/>
                    </a:lnTo>
                    <a:lnTo>
                      <a:pt x="389" y="1463"/>
                    </a:lnTo>
                    <a:lnTo>
                      <a:pt x="394" y="1501"/>
                    </a:lnTo>
                    <a:lnTo>
                      <a:pt x="396" y="1500"/>
                    </a:lnTo>
                    <a:lnTo>
                      <a:pt x="404" y="1497"/>
                    </a:lnTo>
                    <a:lnTo>
                      <a:pt x="417" y="1491"/>
                    </a:lnTo>
                    <a:lnTo>
                      <a:pt x="434" y="1483"/>
                    </a:lnTo>
                    <a:lnTo>
                      <a:pt x="457" y="1472"/>
                    </a:lnTo>
                    <a:lnTo>
                      <a:pt x="484" y="1461"/>
                    </a:lnTo>
                    <a:lnTo>
                      <a:pt x="514" y="1447"/>
                    </a:lnTo>
                    <a:lnTo>
                      <a:pt x="550" y="1432"/>
                    </a:lnTo>
                    <a:lnTo>
                      <a:pt x="588" y="1416"/>
                    </a:lnTo>
                    <a:lnTo>
                      <a:pt x="630" y="1398"/>
                    </a:lnTo>
                    <a:lnTo>
                      <a:pt x="675" y="1378"/>
                    </a:lnTo>
                    <a:lnTo>
                      <a:pt x="725" y="1357"/>
                    </a:lnTo>
                    <a:lnTo>
                      <a:pt x="777" y="1337"/>
                    </a:lnTo>
                    <a:lnTo>
                      <a:pt x="832" y="1313"/>
                    </a:lnTo>
                    <a:lnTo>
                      <a:pt x="889" y="1290"/>
                    </a:lnTo>
                    <a:lnTo>
                      <a:pt x="949" y="1267"/>
                    </a:lnTo>
                    <a:lnTo>
                      <a:pt x="1011" y="1243"/>
                    </a:lnTo>
                    <a:lnTo>
                      <a:pt x="1076" y="1218"/>
                    </a:lnTo>
                    <a:lnTo>
                      <a:pt x="1143" y="1194"/>
                    </a:lnTo>
                    <a:lnTo>
                      <a:pt x="1211" y="1168"/>
                    </a:lnTo>
                    <a:lnTo>
                      <a:pt x="1281" y="1143"/>
                    </a:lnTo>
                    <a:lnTo>
                      <a:pt x="1352" y="1118"/>
                    </a:lnTo>
                    <a:lnTo>
                      <a:pt x="1425" y="1093"/>
                    </a:lnTo>
                    <a:lnTo>
                      <a:pt x="1499" y="1069"/>
                    </a:lnTo>
                    <a:lnTo>
                      <a:pt x="1572" y="1045"/>
                    </a:lnTo>
                    <a:lnTo>
                      <a:pt x="1647" y="1021"/>
                    </a:lnTo>
                    <a:lnTo>
                      <a:pt x="1722" y="999"/>
                    </a:lnTo>
                    <a:lnTo>
                      <a:pt x="1798" y="977"/>
                    </a:lnTo>
                    <a:lnTo>
                      <a:pt x="1873" y="955"/>
                    </a:lnTo>
                    <a:lnTo>
                      <a:pt x="1949" y="936"/>
                    </a:lnTo>
                    <a:lnTo>
                      <a:pt x="2024" y="917"/>
                    </a:lnTo>
                    <a:lnTo>
                      <a:pt x="2099" y="900"/>
                    </a:lnTo>
                    <a:lnTo>
                      <a:pt x="1919" y="581"/>
                    </a:lnTo>
                    <a:lnTo>
                      <a:pt x="1917" y="582"/>
                    </a:lnTo>
                    <a:lnTo>
                      <a:pt x="1910" y="584"/>
                    </a:lnTo>
                    <a:lnTo>
                      <a:pt x="1900" y="586"/>
                    </a:lnTo>
                    <a:lnTo>
                      <a:pt x="1886" y="591"/>
                    </a:lnTo>
                    <a:lnTo>
                      <a:pt x="1870" y="595"/>
                    </a:lnTo>
                    <a:lnTo>
                      <a:pt x="1851" y="598"/>
                    </a:lnTo>
                    <a:lnTo>
                      <a:pt x="1830" y="601"/>
                    </a:lnTo>
                    <a:lnTo>
                      <a:pt x="1810" y="604"/>
                    </a:lnTo>
                    <a:lnTo>
                      <a:pt x="1787" y="604"/>
                    </a:lnTo>
                    <a:lnTo>
                      <a:pt x="1765" y="603"/>
                    </a:lnTo>
                    <a:lnTo>
                      <a:pt x="1743" y="599"/>
                    </a:lnTo>
                    <a:lnTo>
                      <a:pt x="1722" y="593"/>
                    </a:lnTo>
                    <a:lnTo>
                      <a:pt x="1703" y="584"/>
                    </a:lnTo>
                    <a:lnTo>
                      <a:pt x="1685" y="570"/>
                    </a:lnTo>
                    <a:lnTo>
                      <a:pt x="1670" y="554"/>
                    </a:lnTo>
                    <a:lnTo>
                      <a:pt x="1659" y="533"/>
                    </a:lnTo>
                    <a:lnTo>
                      <a:pt x="1647" y="489"/>
                    </a:lnTo>
                    <a:lnTo>
                      <a:pt x="1650" y="447"/>
                    </a:lnTo>
                    <a:lnTo>
                      <a:pt x="1661" y="410"/>
                    </a:lnTo>
                    <a:lnTo>
                      <a:pt x="1681" y="379"/>
                    </a:lnTo>
                    <a:lnTo>
                      <a:pt x="1703" y="354"/>
                    </a:lnTo>
                    <a:lnTo>
                      <a:pt x="1722" y="335"/>
                    </a:lnTo>
                    <a:lnTo>
                      <a:pt x="1737" y="324"/>
                    </a:lnTo>
                    <a:lnTo>
                      <a:pt x="1743" y="319"/>
                    </a:lnTo>
                    <a:lnTo>
                      <a:pt x="1736" y="308"/>
                    </a:lnTo>
                    <a:lnTo>
                      <a:pt x="1716" y="277"/>
                    </a:lnTo>
                    <a:lnTo>
                      <a:pt x="1689" y="230"/>
                    </a:lnTo>
                    <a:lnTo>
                      <a:pt x="1657" y="177"/>
                    </a:lnTo>
                    <a:lnTo>
                      <a:pt x="1624" y="122"/>
                    </a:lnTo>
                    <a:lnTo>
                      <a:pt x="1597" y="70"/>
                    </a:lnTo>
                    <a:lnTo>
                      <a:pt x="1576" y="28"/>
                    </a:lnTo>
                    <a:lnTo>
                      <a:pt x="1567" y="0"/>
                    </a:lnTo>
                    <a:lnTo>
                      <a:pt x="1566" y="1"/>
                    </a:lnTo>
                    <a:lnTo>
                      <a:pt x="1561" y="5"/>
                    </a:lnTo>
                    <a:lnTo>
                      <a:pt x="1553" y="9"/>
                    </a:lnTo>
                    <a:lnTo>
                      <a:pt x="1543" y="17"/>
                    </a:lnTo>
                    <a:lnTo>
                      <a:pt x="1529" y="25"/>
                    </a:lnTo>
                    <a:lnTo>
                      <a:pt x="1511" y="36"/>
                    </a:lnTo>
                    <a:lnTo>
                      <a:pt x="1491" y="48"/>
                    </a:lnTo>
                    <a:lnTo>
                      <a:pt x="1468" y="61"/>
                    </a:lnTo>
                    <a:lnTo>
                      <a:pt x="1442" y="76"/>
                    </a:lnTo>
                    <a:lnTo>
                      <a:pt x="1412" y="92"/>
                    </a:lnTo>
                    <a:lnTo>
                      <a:pt x="1380" y="108"/>
                    </a:lnTo>
                    <a:lnTo>
                      <a:pt x="1346" y="126"/>
                    </a:lnTo>
                    <a:lnTo>
                      <a:pt x="1306" y="144"/>
                    </a:lnTo>
                    <a:lnTo>
                      <a:pt x="1265" y="162"/>
                    </a:lnTo>
                    <a:lnTo>
                      <a:pt x="1221" y="182"/>
                    </a:lnTo>
                    <a:lnTo>
                      <a:pt x="1173" y="202"/>
                    </a:lnTo>
                    <a:lnTo>
                      <a:pt x="1122" y="221"/>
                    </a:lnTo>
                    <a:lnTo>
                      <a:pt x="1069" y="241"/>
                    </a:lnTo>
                    <a:lnTo>
                      <a:pt x="1013" y="260"/>
                    </a:lnTo>
                    <a:lnTo>
                      <a:pt x="953" y="280"/>
                    </a:lnTo>
                    <a:lnTo>
                      <a:pt x="889" y="298"/>
                    </a:lnTo>
                    <a:lnTo>
                      <a:pt x="824" y="317"/>
                    </a:lnTo>
                    <a:lnTo>
                      <a:pt x="755" y="335"/>
                    </a:lnTo>
                    <a:lnTo>
                      <a:pt x="683" y="353"/>
                    </a:lnTo>
                    <a:lnTo>
                      <a:pt x="608" y="369"/>
                    </a:lnTo>
                    <a:lnTo>
                      <a:pt x="530" y="384"/>
                    </a:lnTo>
                    <a:lnTo>
                      <a:pt x="449" y="399"/>
                    </a:lnTo>
                    <a:lnTo>
                      <a:pt x="365" y="411"/>
                    </a:lnTo>
                    <a:lnTo>
                      <a:pt x="279" y="423"/>
                    </a:lnTo>
                    <a:lnTo>
                      <a:pt x="189" y="433"/>
                    </a:lnTo>
                    <a:lnTo>
                      <a:pt x="96" y="441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80">
                <a:extLst>
                  <a:ext uri="{FF2B5EF4-FFF2-40B4-BE49-F238E27FC236}">
                    <a16:creationId xmlns:a16="http://schemas.microsoft.com/office/drawing/2014/main" id="{EAFDF62C-78C8-4A25-96F5-E1F539FE7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973"/>
                <a:ext cx="999" cy="711"/>
              </a:xfrm>
              <a:custGeom>
                <a:avLst/>
                <a:gdLst>
                  <a:gd name="T0" fmla="*/ 1971 w 1997"/>
                  <a:gd name="T1" fmla="*/ 805 h 1422"/>
                  <a:gd name="T2" fmla="*/ 1881 w 1997"/>
                  <a:gd name="T3" fmla="*/ 648 h 1422"/>
                  <a:gd name="T4" fmla="*/ 1823 w 1997"/>
                  <a:gd name="T5" fmla="*/ 545 h 1422"/>
                  <a:gd name="T6" fmla="*/ 1805 w 1997"/>
                  <a:gd name="T7" fmla="*/ 548 h 1422"/>
                  <a:gd name="T8" fmla="*/ 1760 w 1997"/>
                  <a:gd name="T9" fmla="*/ 556 h 1422"/>
                  <a:gd name="T10" fmla="*/ 1702 w 1997"/>
                  <a:gd name="T11" fmla="*/ 557 h 1422"/>
                  <a:gd name="T12" fmla="*/ 1643 w 1997"/>
                  <a:gd name="T13" fmla="*/ 544 h 1422"/>
                  <a:gd name="T14" fmla="*/ 1596 w 1997"/>
                  <a:gd name="T15" fmla="*/ 506 h 1422"/>
                  <a:gd name="T16" fmla="*/ 1575 w 1997"/>
                  <a:gd name="T17" fmla="*/ 406 h 1422"/>
                  <a:gd name="T18" fmla="*/ 1620 w 1997"/>
                  <a:gd name="T19" fmla="*/ 316 h 1422"/>
                  <a:gd name="T20" fmla="*/ 1656 w 1997"/>
                  <a:gd name="T21" fmla="*/ 279 h 1422"/>
                  <a:gd name="T22" fmla="*/ 1605 w 1997"/>
                  <a:gd name="T23" fmla="*/ 202 h 1422"/>
                  <a:gd name="T24" fmla="*/ 1519 w 1997"/>
                  <a:gd name="T25" fmla="*/ 61 h 1422"/>
                  <a:gd name="T26" fmla="*/ 1483 w 1997"/>
                  <a:gd name="T27" fmla="*/ 2 h 1422"/>
                  <a:gd name="T28" fmla="*/ 1458 w 1997"/>
                  <a:gd name="T29" fmla="*/ 18 h 1422"/>
                  <a:gd name="T30" fmla="*/ 1406 w 1997"/>
                  <a:gd name="T31" fmla="*/ 49 h 1422"/>
                  <a:gd name="T32" fmla="*/ 1329 w 1997"/>
                  <a:gd name="T33" fmla="*/ 89 h 1422"/>
                  <a:gd name="T34" fmla="*/ 1226 w 1997"/>
                  <a:gd name="T35" fmla="*/ 139 h 1422"/>
                  <a:gd name="T36" fmla="*/ 1099 w 1997"/>
                  <a:gd name="T37" fmla="*/ 192 h 1422"/>
                  <a:gd name="T38" fmla="*/ 945 w 1997"/>
                  <a:gd name="T39" fmla="*/ 247 h 1422"/>
                  <a:gd name="T40" fmla="*/ 768 w 1997"/>
                  <a:gd name="T41" fmla="*/ 299 h 1422"/>
                  <a:gd name="T42" fmla="*/ 566 w 1997"/>
                  <a:gd name="T43" fmla="*/ 347 h 1422"/>
                  <a:gd name="T44" fmla="*/ 339 w 1997"/>
                  <a:gd name="T45" fmla="*/ 386 h 1422"/>
                  <a:gd name="T46" fmla="*/ 88 w 1997"/>
                  <a:gd name="T47" fmla="*/ 415 h 1422"/>
                  <a:gd name="T48" fmla="*/ 18 w 1997"/>
                  <a:gd name="T49" fmla="*/ 470 h 1422"/>
                  <a:gd name="T50" fmla="*/ 78 w 1997"/>
                  <a:gd name="T51" fmla="*/ 637 h 1422"/>
                  <a:gd name="T52" fmla="*/ 117 w 1997"/>
                  <a:gd name="T53" fmla="*/ 743 h 1422"/>
                  <a:gd name="T54" fmla="*/ 137 w 1997"/>
                  <a:gd name="T55" fmla="*/ 743 h 1422"/>
                  <a:gd name="T56" fmla="*/ 185 w 1997"/>
                  <a:gd name="T57" fmla="*/ 742 h 1422"/>
                  <a:gd name="T58" fmla="*/ 248 w 1997"/>
                  <a:gd name="T59" fmla="*/ 752 h 1422"/>
                  <a:gd name="T60" fmla="*/ 311 w 1997"/>
                  <a:gd name="T61" fmla="*/ 779 h 1422"/>
                  <a:gd name="T62" fmla="*/ 357 w 1997"/>
                  <a:gd name="T63" fmla="*/ 833 h 1422"/>
                  <a:gd name="T64" fmla="*/ 368 w 1997"/>
                  <a:gd name="T65" fmla="*/ 952 h 1422"/>
                  <a:gd name="T66" fmla="*/ 306 w 1997"/>
                  <a:gd name="T67" fmla="*/ 1030 h 1422"/>
                  <a:gd name="T68" fmla="*/ 262 w 1997"/>
                  <a:gd name="T69" fmla="*/ 1056 h 1422"/>
                  <a:gd name="T70" fmla="*/ 295 w 1997"/>
                  <a:gd name="T71" fmla="*/ 1156 h 1422"/>
                  <a:gd name="T72" fmla="*/ 348 w 1997"/>
                  <a:gd name="T73" fmla="*/ 1336 h 1422"/>
                  <a:gd name="T74" fmla="*/ 366 w 1997"/>
                  <a:gd name="T75" fmla="*/ 1421 h 1422"/>
                  <a:gd name="T76" fmla="*/ 404 w 1997"/>
                  <a:gd name="T77" fmla="*/ 1404 h 1422"/>
                  <a:gd name="T78" fmla="*/ 482 w 1997"/>
                  <a:gd name="T79" fmla="*/ 1370 h 1422"/>
                  <a:gd name="T80" fmla="*/ 595 w 1997"/>
                  <a:gd name="T81" fmla="*/ 1322 h 1422"/>
                  <a:gd name="T82" fmla="*/ 738 w 1997"/>
                  <a:gd name="T83" fmla="*/ 1263 h 1422"/>
                  <a:gd name="T84" fmla="*/ 906 w 1997"/>
                  <a:gd name="T85" fmla="*/ 1196 h 1422"/>
                  <a:gd name="T86" fmla="*/ 1093 w 1997"/>
                  <a:gd name="T87" fmla="*/ 1125 h 1422"/>
                  <a:gd name="T88" fmla="*/ 1294 w 1997"/>
                  <a:gd name="T89" fmla="*/ 1053 h 1422"/>
                  <a:gd name="T90" fmla="*/ 1504 w 1997"/>
                  <a:gd name="T91" fmla="*/ 984 h 1422"/>
                  <a:gd name="T92" fmla="*/ 1717 w 1997"/>
                  <a:gd name="T93" fmla="*/ 921 h 1422"/>
                  <a:gd name="T94" fmla="*/ 1928 w 1997"/>
                  <a:gd name="T95" fmla="*/ 867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7" h="1422">
                    <a:moveTo>
                      <a:pt x="1997" y="851"/>
                    </a:moveTo>
                    <a:lnTo>
                      <a:pt x="1990" y="838"/>
                    </a:lnTo>
                    <a:lnTo>
                      <a:pt x="1971" y="805"/>
                    </a:lnTo>
                    <a:lnTo>
                      <a:pt x="1944" y="757"/>
                    </a:lnTo>
                    <a:lnTo>
                      <a:pt x="1913" y="703"/>
                    </a:lnTo>
                    <a:lnTo>
                      <a:pt x="1881" y="648"/>
                    </a:lnTo>
                    <a:lnTo>
                      <a:pt x="1853" y="598"/>
                    </a:lnTo>
                    <a:lnTo>
                      <a:pt x="1832" y="563"/>
                    </a:lnTo>
                    <a:lnTo>
                      <a:pt x="1823" y="545"/>
                    </a:lnTo>
                    <a:lnTo>
                      <a:pt x="1821" y="545"/>
                    </a:lnTo>
                    <a:lnTo>
                      <a:pt x="1814" y="546"/>
                    </a:lnTo>
                    <a:lnTo>
                      <a:pt x="1805" y="548"/>
                    </a:lnTo>
                    <a:lnTo>
                      <a:pt x="1792" y="551"/>
                    </a:lnTo>
                    <a:lnTo>
                      <a:pt x="1777" y="553"/>
                    </a:lnTo>
                    <a:lnTo>
                      <a:pt x="1760" y="556"/>
                    </a:lnTo>
                    <a:lnTo>
                      <a:pt x="1741" y="557"/>
                    </a:lnTo>
                    <a:lnTo>
                      <a:pt x="1722" y="558"/>
                    </a:lnTo>
                    <a:lnTo>
                      <a:pt x="1702" y="557"/>
                    </a:lnTo>
                    <a:lnTo>
                      <a:pt x="1681" y="555"/>
                    </a:lnTo>
                    <a:lnTo>
                      <a:pt x="1662" y="551"/>
                    </a:lnTo>
                    <a:lnTo>
                      <a:pt x="1643" y="544"/>
                    </a:lnTo>
                    <a:lnTo>
                      <a:pt x="1625" y="535"/>
                    </a:lnTo>
                    <a:lnTo>
                      <a:pt x="1609" y="522"/>
                    </a:lnTo>
                    <a:lnTo>
                      <a:pt x="1596" y="506"/>
                    </a:lnTo>
                    <a:lnTo>
                      <a:pt x="1585" y="487"/>
                    </a:lnTo>
                    <a:lnTo>
                      <a:pt x="1573" y="444"/>
                    </a:lnTo>
                    <a:lnTo>
                      <a:pt x="1575" y="406"/>
                    </a:lnTo>
                    <a:lnTo>
                      <a:pt x="1586" y="371"/>
                    </a:lnTo>
                    <a:lnTo>
                      <a:pt x="1602" y="341"/>
                    </a:lnTo>
                    <a:lnTo>
                      <a:pt x="1620" y="316"/>
                    </a:lnTo>
                    <a:lnTo>
                      <a:pt x="1638" y="298"/>
                    </a:lnTo>
                    <a:lnTo>
                      <a:pt x="1651" y="285"/>
                    </a:lnTo>
                    <a:lnTo>
                      <a:pt x="1656" y="279"/>
                    </a:lnTo>
                    <a:lnTo>
                      <a:pt x="1649" y="269"/>
                    </a:lnTo>
                    <a:lnTo>
                      <a:pt x="1632" y="241"/>
                    </a:lnTo>
                    <a:lnTo>
                      <a:pt x="1605" y="202"/>
                    </a:lnTo>
                    <a:lnTo>
                      <a:pt x="1577" y="155"/>
                    </a:lnTo>
                    <a:lnTo>
                      <a:pt x="1545" y="106"/>
                    </a:lnTo>
                    <a:lnTo>
                      <a:pt x="1519" y="61"/>
                    </a:lnTo>
                    <a:lnTo>
                      <a:pt x="1497" y="23"/>
                    </a:lnTo>
                    <a:lnTo>
                      <a:pt x="1487" y="0"/>
                    </a:lnTo>
                    <a:lnTo>
                      <a:pt x="1483" y="2"/>
                    </a:lnTo>
                    <a:lnTo>
                      <a:pt x="1478" y="6"/>
                    </a:lnTo>
                    <a:lnTo>
                      <a:pt x="1469" y="11"/>
                    </a:lnTo>
                    <a:lnTo>
                      <a:pt x="1458" y="18"/>
                    </a:lnTo>
                    <a:lnTo>
                      <a:pt x="1443" y="27"/>
                    </a:lnTo>
                    <a:lnTo>
                      <a:pt x="1426" y="37"/>
                    </a:lnTo>
                    <a:lnTo>
                      <a:pt x="1406" y="49"/>
                    </a:lnTo>
                    <a:lnTo>
                      <a:pt x="1383" y="61"/>
                    </a:lnTo>
                    <a:lnTo>
                      <a:pt x="1357" y="74"/>
                    </a:lnTo>
                    <a:lnTo>
                      <a:pt x="1329" y="89"/>
                    </a:lnTo>
                    <a:lnTo>
                      <a:pt x="1297" y="105"/>
                    </a:lnTo>
                    <a:lnTo>
                      <a:pt x="1263" y="121"/>
                    </a:lnTo>
                    <a:lnTo>
                      <a:pt x="1226" y="139"/>
                    </a:lnTo>
                    <a:lnTo>
                      <a:pt x="1186" y="156"/>
                    </a:lnTo>
                    <a:lnTo>
                      <a:pt x="1143" y="173"/>
                    </a:lnTo>
                    <a:lnTo>
                      <a:pt x="1099" y="192"/>
                    </a:lnTo>
                    <a:lnTo>
                      <a:pt x="1050" y="210"/>
                    </a:lnTo>
                    <a:lnTo>
                      <a:pt x="999" y="228"/>
                    </a:lnTo>
                    <a:lnTo>
                      <a:pt x="945" y="247"/>
                    </a:lnTo>
                    <a:lnTo>
                      <a:pt x="889" y="264"/>
                    </a:lnTo>
                    <a:lnTo>
                      <a:pt x="830" y="281"/>
                    </a:lnTo>
                    <a:lnTo>
                      <a:pt x="768" y="299"/>
                    </a:lnTo>
                    <a:lnTo>
                      <a:pt x="703" y="316"/>
                    </a:lnTo>
                    <a:lnTo>
                      <a:pt x="637" y="332"/>
                    </a:lnTo>
                    <a:lnTo>
                      <a:pt x="566" y="347"/>
                    </a:lnTo>
                    <a:lnTo>
                      <a:pt x="494" y="361"/>
                    </a:lnTo>
                    <a:lnTo>
                      <a:pt x="418" y="375"/>
                    </a:lnTo>
                    <a:lnTo>
                      <a:pt x="339" y="386"/>
                    </a:lnTo>
                    <a:lnTo>
                      <a:pt x="259" y="398"/>
                    </a:lnTo>
                    <a:lnTo>
                      <a:pt x="175" y="407"/>
                    </a:lnTo>
                    <a:lnTo>
                      <a:pt x="88" y="415"/>
                    </a:lnTo>
                    <a:lnTo>
                      <a:pt x="0" y="421"/>
                    </a:lnTo>
                    <a:lnTo>
                      <a:pt x="4" y="435"/>
                    </a:lnTo>
                    <a:lnTo>
                      <a:pt x="18" y="470"/>
                    </a:lnTo>
                    <a:lnTo>
                      <a:pt x="35" y="520"/>
                    </a:lnTo>
                    <a:lnTo>
                      <a:pt x="57" y="579"/>
                    </a:lnTo>
                    <a:lnTo>
                      <a:pt x="78" y="637"/>
                    </a:lnTo>
                    <a:lnTo>
                      <a:pt x="98" y="689"/>
                    </a:lnTo>
                    <a:lnTo>
                      <a:pt x="111" y="727"/>
                    </a:lnTo>
                    <a:lnTo>
                      <a:pt x="117" y="743"/>
                    </a:lnTo>
                    <a:lnTo>
                      <a:pt x="119" y="743"/>
                    </a:lnTo>
                    <a:lnTo>
                      <a:pt x="126" y="743"/>
                    </a:lnTo>
                    <a:lnTo>
                      <a:pt x="137" y="743"/>
                    </a:lnTo>
                    <a:lnTo>
                      <a:pt x="151" y="742"/>
                    </a:lnTo>
                    <a:lnTo>
                      <a:pt x="167" y="742"/>
                    </a:lnTo>
                    <a:lnTo>
                      <a:pt x="185" y="742"/>
                    </a:lnTo>
                    <a:lnTo>
                      <a:pt x="206" y="745"/>
                    </a:lnTo>
                    <a:lnTo>
                      <a:pt x="227" y="747"/>
                    </a:lnTo>
                    <a:lnTo>
                      <a:pt x="248" y="752"/>
                    </a:lnTo>
                    <a:lnTo>
                      <a:pt x="269" y="758"/>
                    </a:lnTo>
                    <a:lnTo>
                      <a:pt x="290" y="768"/>
                    </a:lnTo>
                    <a:lnTo>
                      <a:pt x="311" y="779"/>
                    </a:lnTo>
                    <a:lnTo>
                      <a:pt x="328" y="794"/>
                    </a:lnTo>
                    <a:lnTo>
                      <a:pt x="344" y="811"/>
                    </a:lnTo>
                    <a:lnTo>
                      <a:pt x="357" y="833"/>
                    </a:lnTo>
                    <a:lnTo>
                      <a:pt x="367" y="860"/>
                    </a:lnTo>
                    <a:lnTo>
                      <a:pt x="374" y="911"/>
                    </a:lnTo>
                    <a:lnTo>
                      <a:pt x="368" y="952"/>
                    </a:lnTo>
                    <a:lnTo>
                      <a:pt x="352" y="985"/>
                    </a:lnTo>
                    <a:lnTo>
                      <a:pt x="330" y="1011"/>
                    </a:lnTo>
                    <a:lnTo>
                      <a:pt x="306" y="1030"/>
                    </a:lnTo>
                    <a:lnTo>
                      <a:pt x="284" y="1044"/>
                    </a:lnTo>
                    <a:lnTo>
                      <a:pt x="268" y="1052"/>
                    </a:lnTo>
                    <a:lnTo>
                      <a:pt x="262" y="1056"/>
                    </a:lnTo>
                    <a:lnTo>
                      <a:pt x="267" y="1071"/>
                    </a:lnTo>
                    <a:lnTo>
                      <a:pt x="278" y="1105"/>
                    </a:lnTo>
                    <a:lnTo>
                      <a:pt x="295" y="1156"/>
                    </a:lnTo>
                    <a:lnTo>
                      <a:pt x="313" y="1215"/>
                    </a:lnTo>
                    <a:lnTo>
                      <a:pt x="331" y="1277"/>
                    </a:lnTo>
                    <a:lnTo>
                      <a:pt x="348" y="1336"/>
                    </a:lnTo>
                    <a:lnTo>
                      <a:pt x="359" y="1386"/>
                    </a:lnTo>
                    <a:lnTo>
                      <a:pt x="364" y="1422"/>
                    </a:lnTo>
                    <a:lnTo>
                      <a:pt x="366" y="1421"/>
                    </a:lnTo>
                    <a:lnTo>
                      <a:pt x="374" y="1417"/>
                    </a:lnTo>
                    <a:lnTo>
                      <a:pt x="387" y="1412"/>
                    </a:lnTo>
                    <a:lnTo>
                      <a:pt x="404" y="1404"/>
                    </a:lnTo>
                    <a:lnTo>
                      <a:pt x="426" y="1394"/>
                    </a:lnTo>
                    <a:lnTo>
                      <a:pt x="451" y="1383"/>
                    </a:lnTo>
                    <a:lnTo>
                      <a:pt x="482" y="1370"/>
                    </a:lnTo>
                    <a:lnTo>
                      <a:pt x="516" y="1355"/>
                    </a:lnTo>
                    <a:lnTo>
                      <a:pt x="554" y="1339"/>
                    </a:lnTo>
                    <a:lnTo>
                      <a:pt x="595" y="1322"/>
                    </a:lnTo>
                    <a:lnTo>
                      <a:pt x="640" y="1303"/>
                    </a:lnTo>
                    <a:lnTo>
                      <a:pt x="687" y="1283"/>
                    </a:lnTo>
                    <a:lnTo>
                      <a:pt x="738" y="1263"/>
                    </a:lnTo>
                    <a:lnTo>
                      <a:pt x="792" y="1241"/>
                    </a:lnTo>
                    <a:lnTo>
                      <a:pt x="847" y="1219"/>
                    </a:lnTo>
                    <a:lnTo>
                      <a:pt x="906" y="1196"/>
                    </a:lnTo>
                    <a:lnTo>
                      <a:pt x="966" y="1173"/>
                    </a:lnTo>
                    <a:lnTo>
                      <a:pt x="1029" y="1149"/>
                    </a:lnTo>
                    <a:lnTo>
                      <a:pt x="1093" y="1125"/>
                    </a:lnTo>
                    <a:lnTo>
                      <a:pt x="1158" y="1102"/>
                    </a:lnTo>
                    <a:lnTo>
                      <a:pt x="1226" y="1078"/>
                    </a:lnTo>
                    <a:lnTo>
                      <a:pt x="1294" y="1053"/>
                    </a:lnTo>
                    <a:lnTo>
                      <a:pt x="1363" y="1030"/>
                    </a:lnTo>
                    <a:lnTo>
                      <a:pt x="1434" y="1007"/>
                    </a:lnTo>
                    <a:lnTo>
                      <a:pt x="1504" y="984"/>
                    </a:lnTo>
                    <a:lnTo>
                      <a:pt x="1574" y="962"/>
                    </a:lnTo>
                    <a:lnTo>
                      <a:pt x="1646" y="942"/>
                    </a:lnTo>
                    <a:lnTo>
                      <a:pt x="1717" y="921"/>
                    </a:lnTo>
                    <a:lnTo>
                      <a:pt x="1787" y="901"/>
                    </a:lnTo>
                    <a:lnTo>
                      <a:pt x="1858" y="883"/>
                    </a:lnTo>
                    <a:lnTo>
                      <a:pt x="1928" y="867"/>
                    </a:lnTo>
                    <a:lnTo>
                      <a:pt x="1997" y="851"/>
                    </a:lnTo>
                    <a:close/>
                  </a:path>
                </a:pathLst>
              </a:custGeom>
              <a:solidFill>
                <a:srgbClr val="F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81">
                <a:extLst>
                  <a:ext uri="{FF2B5EF4-FFF2-40B4-BE49-F238E27FC236}">
                    <a16:creationId xmlns:a16="http://schemas.microsoft.com/office/drawing/2014/main" id="{6A8EF503-B8A0-4517-B098-9C165325E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993"/>
                <a:ext cx="948" cy="671"/>
              </a:xfrm>
              <a:custGeom>
                <a:avLst/>
                <a:gdLst>
                  <a:gd name="T0" fmla="*/ 1873 w 1897"/>
                  <a:gd name="T1" fmla="*/ 759 h 1342"/>
                  <a:gd name="T2" fmla="*/ 1789 w 1897"/>
                  <a:gd name="T3" fmla="*/ 613 h 1342"/>
                  <a:gd name="T4" fmla="*/ 1730 w 1897"/>
                  <a:gd name="T5" fmla="*/ 510 h 1342"/>
                  <a:gd name="T6" fmla="*/ 1712 w 1897"/>
                  <a:gd name="T7" fmla="*/ 509 h 1342"/>
                  <a:gd name="T8" fmla="*/ 1671 w 1897"/>
                  <a:gd name="T9" fmla="*/ 511 h 1342"/>
                  <a:gd name="T10" fmla="*/ 1618 w 1897"/>
                  <a:gd name="T11" fmla="*/ 509 h 1342"/>
                  <a:gd name="T12" fmla="*/ 1565 w 1897"/>
                  <a:gd name="T13" fmla="*/ 494 h 1342"/>
                  <a:gd name="T14" fmla="*/ 1523 w 1897"/>
                  <a:gd name="T15" fmla="*/ 457 h 1342"/>
                  <a:gd name="T16" fmla="*/ 1502 w 1897"/>
                  <a:gd name="T17" fmla="*/ 364 h 1342"/>
                  <a:gd name="T18" fmla="*/ 1541 w 1897"/>
                  <a:gd name="T19" fmla="*/ 278 h 1342"/>
                  <a:gd name="T20" fmla="*/ 1572 w 1897"/>
                  <a:gd name="T21" fmla="*/ 238 h 1342"/>
                  <a:gd name="T22" fmla="*/ 1526 w 1897"/>
                  <a:gd name="T23" fmla="*/ 171 h 1342"/>
                  <a:gd name="T24" fmla="*/ 1443 w 1897"/>
                  <a:gd name="T25" fmla="*/ 50 h 1342"/>
                  <a:gd name="T26" fmla="*/ 1405 w 1897"/>
                  <a:gd name="T27" fmla="*/ 2 h 1342"/>
                  <a:gd name="T28" fmla="*/ 1375 w 1897"/>
                  <a:gd name="T29" fmla="*/ 18 h 1342"/>
                  <a:gd name="T30" fmla="*/ 1322 w 1897"/>
                  <a:gd name="T31" fmla="*/ 47 h 1342"/>
                  <a:gd name="T32" fmla="*/ 1246 w 1897"/>
                  <a:gd name="T33" fmla="*/ 86 h 1342"/>
                  <a:gd name="T34" fmla="*/ 1147 w 1897"/>
                  <a:gd name="T35" fmla="*/ 131 h 1342"/>
                  <a:gd name="T36" fmla="*/ 1025 w 1897"/>
                  <a:gd name="T37" fmla="*/ 181 h 1342"/>
                  <a:gd name="T38" fmla="*/ 881 w 1897"/>
                  <a:gd name="T39" fmla="*/ 231 h 1342"/>
                  <a:gd name="T40" fmla="*/ 714 w 1897"/>
                  <a:gd name="T41" fmla="*/ 280 h 1342"/>
                  <a:gd name="T42" fmla="*/ 525 w 1897"/>
                  <a:gd name="T43" fmla="*/ 323 h 1342"/>
                  <a:gd name="T44" fmla="*/ 315 w 1897"/>
                  <a:gd name="T45" fmla="*/ 360 h 1342"/>
                  <a:gd name="T46" fmla="*/ 82 w 1897"/>
                  <a:gd name="T47" fmla="*/ 387 h 1342"/>
                  <a:gd name="T48" fmla="*/ 16 w 1897"/>
                  <a:gd name="T49" fmla="*/ 436 h 1342"/>
                  <a:gd name="T50" fmla="*/ 73 w 1897"/>
                  <a:gd name="T51" fmla="*/ 588 h 1342"/>
                  <a:gd name="T52" fmla="*/ 109 w 1897"/>
                  <a:gd name="T53" fmla="*/ 691 h 1342"/>
                  <a:gd name="T54" fmla="*/ 128 w 1897"/>
                  <a:gd name="T55" fmla="*/ 693 h 1342"/>
                  <a:gd name="T56" fmla="*/ 172 w 1897"/>
                  <a:gd name="T57" fmla="*/ 697 h 1342"/>
                  <a:gd name="T58" fmla="*/ 227 w 1897"/>
                  <a:gd name="T59" fmla="*/ 707 h 1342"/>
                  <a:gd name="T60" fmla="*/ 282 w 1897"/>
                  <a:gd name="T61" fmla="*/ 735 h 1342"/>
                  <a:gd name="T62" fmla="*/ 324 w 1897"/>
                  <a:gd name="T63" fmla="*/ 785 h 1342"/>
                  <a:gd name="T64" fmla="*/ 335 w 1897"/>
                  <a:gd name="T65" fmla="*/ 895 h 1342"/>
                  <a:gd name="T66" fmla="*/ 282 w 1897"/>
                  <a:gd name="T67" fmla="*/ 970 h 1342"/>
                  <a:gd name="T68" fmla="*/ 244 w 1897"/>
                  <a:gd name="T69" fmla="*/ 997 h 1342"/>
                  <a:gd name="T70" fmla="*/ 274 w 1897"/>
                  <a:gd name="T71" fmla="*/ 1094 h 1342"/>
                  <a:gd name="T72" fmla="*/ 321 w 1897"/>
                  <a:gd name="T73" fmla="*/ 1260 h 1342"/>
                  <a:gd name="T74" fmla="*/ 338 w 1897"/>
                  <a:gd name="T75" fmla="*/ 1341 h 1342"/>
                  <a:gd name="T76" fmla="*/ 374 w 1897"/>
                  <a:gd name="T77" fmla="*/ 1325 h 1342"/>
                  <a:gd name="T78" fmla="*/ 452 w 1897"/>
                  <a:gd name="T79" fmla="*/ 1291 h 1342"/>
                  <a:gd name="T80" fmla="*/ 562 w 1897"/>
                  <a:gd name="T81" fmla="*/ 1245 h 1342"/>
                  <a:gd name="T82" fmla="*/ 702 w 1897"/>
                  <a:gd name="T83" fmla="*/ 1188 h 1342"/>
                  <a:gd name="T84" fmla="*/ 865 w 1897"/>
                  <a:gd name="T85" fmla="*/ 1124 h 1342"/>
                  <a:gd name="T86" fmla="*/ 1045 w 1897"/>
                  <a:gd name="T87" fmla="*/ 1057 h 1342"/>
                  <a:gd name="T88" fmla="*/ 1238 w 1897"/>
                  <a:gd name="T89" fmla="*/ 989 h 1342"/>
                  <a:gd name="T90" fmla="*/ 1438 w 1897"/>
                  <a:gd name="T91" fmla="*/ 924 h 1342"/>
                  <a:gd name="T92" fmla="*/ 1638 w 1897"/>
                  <a:gd name="T93" fmla="*/ 865 h 1342"/>
                  <a:gd name="T94" fmla="*/ 1834 w 1897"/>
                  <a:gd name="T95" fmla="*/ 814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7" h="1342">
                    <a:moveTo>
                      <a:pt x="1897" y="800"/>
                    </a:moveTo>
                    <a:lnTo>
                      <a:pt x="1890" y="789"/>
                    </a:lnTo>
                    <a:lnTo>
                      <a:pt x="1873" y="759"/>
                    </a:lnTo>
                    <a:lnTo>
                      <a:pt x="1848" y="715"/>
                    </a:lnTo>
                    <a:lnTo>
                      <a:pt x="1819" y="664"/>
                    </a:lnTo>
                    <a:lnTo>
                      <a:pt x="1789" y="613"/>
                    </a:lnTo>
                    <a:lnTo>
                      <a:pt x="1761" y="565"/>
                    </a:lnTo>
                    <a:lnTo>
                      <a:pt x="1741" y="530"/>
                    </a:lnTo>
                    <a:lnTo>
                      <a:pt x="1730" y="510"/>
                    </a:lnTo>
                    <a:lnTo>
                      <a:pt x="1727" y="509"/>
                    </a:lnTo>
                    <a:lnTo>
                      <a:pt x="1721" y="509"/>
                    </a:lnTo>
                    <a:lnTo>
                      <a:pt x="1712" y="509"/>
                    </a:lnTo>
                    <a:lnTo>
                      <a:pt x="1700" y="510"/>
                    </a:lnTo>
                    <a:lnTo>
                      <a:pt x="1686" y="511"/>
                    </a:lnTo>
                    <a:lnTo>
                      <a:pt x="1671" y="511"/>
                    </a:lnTo>
                    <a:lnTo>
                      <a:pt x="1654" y="511"/>
                    </a:lnTo>
                    <a:lnTo>
                      <a:pt x="1637" y="511"/>
                    </a:lnTo>
                    <a:lnTo>
                      <a:pt x="1618" y="509"/>
                    </a:lnTo>
                    <a:lnTo>
                      <a:pt x="1600" y="507"/>
                    </a:lnTo>
                    <a:lnTo>
                      <a:pt x="1583" y="501"/>
                    </a:lnTo>
                    <a:lnTo>
                      <a:pt x="1565" y="494"/>
                    </a:lnTo>
                    <a:lnTo>
                      <a:pt x="1549" y="485"/>
                    </a:lnTo>
                    <a:lnTo>
                      <a:pt x="1534" y="472"/>
                    </a:lnTo>
                    <a:lnTo>
                      <a:pt x="1523" y="457"/>
                    </a:lnTo>
                    <a:lnTo>
                      <a:pt x="1512" y="439"/>
                    </a:lnTo>
                    <a:lnTo>
                      <a:pt x="1502" y="399"/>
                    </a:lnTo>
                    <a:lnTo>
                      <a:pt x="1502" y="364"/>
                    </a:lnTo>
                    <a:lnTo>
                      <a:pt x="1511" y="330"/>
                    </a:lnTo>
                    <a:lnTo>
                      <a:pt x="1525" y="302"/>
                    </a:lnTo>
                    <a:lnTo>
                      <a:pt x="1541" y="278"/>
                    </a:lnTo>
                    <a:lnTo>
                      <a:pt x="1556" y="259"/>
                    </a:lnTo>
                    <a:lnTo>
                      <a:pt x="1568" y="245"/>
                    </a:lnTo>
                    <a:lnTo>
                      <a:pt x="1572" y="238"/>
                    </a:lnTo>
                    <a:lnTo>
                      <a:pt x="1567" y="229"/>
                    </a:lnTo>
                    <a:lnTo>
                      <a:pt x="1549" y="206"/>
                    </a:lnTo>
                    <a:lnTo>
                      <a:pt x="1526" y="171"/>
                    </a:lnTo>
                    <a:lnTo>
                      <a:pt x="1499" y="131"/>
                    </a:lnTo>
                    <a:lnTo>
                      <a:pt x="1470" y="90"/>
                    </a:lnTo>
                    <a:lnTo>
                      <a:pt x="1443" y="50"/>
                    </a:lnTo>
                    <a:lnTo>
                      <a:pt x="1423" y="19"/>
                    </a:lnTo>
                    <a:lnTo>
                      <a:pt x="1410" y="0"/>
                    </a:lnTo>
                    <a:lnTo>
                      <a:pt x="1405" y="2"/>
                    </a:lnTo>
                    <a:lnTo>
                      <a:pt x="1397" y="5"/>
                    </a:lnTo>
                    <a:lnTo>
                      <a:pt x="1388" y="11"/>
                    </a:lnTo>
                    <a:lnTo>
                      <a:pt x="1375" y="18"/>
                    </a:lnTo>
                    <a:lnTo>
                      <a:pt x="1360" y="26"/>
                    </a:lnTo>
                    <a:lnTo>
                      <a:pt x="1342" y="37"/>
                    </a:lnTo>
                    <a:lnTo>
                      <a:pt x="1322" y="47"/>
                    </a:lnTo>
                    <a:lnTo>
                      <a:pt x="1299" y="60"/>
                    </a:lnTo>
                    <a:lnTo>
                      <a:pt x="1274" y="72"/>
                    </a:lnTo>
                    <a:lnTo>
                      <a:pt x="1246" y="86"/>
                    </a:lnTo>
                    <a:lnTo>
                      <a:pt x="1215" y="100"/>
                    </a:lnTo>
                    <a:lnTo>
                      <a:pt x="1182" y="116"/>
                    </a:lnTo>
                    <a:lnTo>
                      <a:pt x="1147" y="131"/>
                    </a:lnTo>
                    <a:lnTo>
                      <a:pt x="1109" y="147"/>
                    </a:lnTo>
                    <a:lnTo>
                      <a:pt x="1068" y="163"/>
                    </a:lnTo>
                    <a:lnTo>
                      <a:pt x="1025" y="181"/>
                    </a:lnTo>
                    <a:lnTo>
                      <a:pt x="979" y="198"/>
                    </a:lnTo>
                    <a:lnTo>
                      <a:pt x="932" y="214"/>
                    </a:lnTo>
                    <a:lnTo>
                      <a:pt x="881" y="231"/>
                    </a:lnTo>
                    <a:lnTo>
                      <a:pt x="828" y="247"/>
                    </a:lnTo>
                    <a:lnTo>
                      <a:pt x="772" y="264"/>
                    </a:lnTo>
                    <a:lnTo>
                      <a:pt x="714" y="280"/>
                    </a:lnTo>
                    <a:lnTo>
                      <a:pt x="653" y="295"/>
                    </a:lnTo>
                    <a:lnTo>
                      <a:pt x="591" y="310"/>
                    </a:lnTo>
                    <a:lnTo>
                      <a:pt x="525" y="323"/>
                    </a:lnTo>
                    <a:lnTo>
                      <a:pt x="457" y="337"/>
                    </a:lnTo>
                    <a:lnTo>
                      <a:pt x="387" y="349"/>
                    </a:lnTo>
                    <a:lnTo>
                      <a:pt x="315" y="360"/>
                    </a:lnTo>
                    <a:lnTo>
                      <a:pt x="240" y="371"/>
                    </a:lnTo>
                    <a:lnTo>
                      <a:pt x="162" y="379"/>
                    </a:lnTo>
                    <a:lnTo>
                      <a:pt x="82" y="387"/>
                    </a:lnTo>
                    <a:lnTo>
                      <a:pt x="0" y="393"/>
                    </a:lnTo>
                    <a:lnTo>
                      <a:pt x="5" y="405"/>
                    </a:lnTo>
                    <a:lnTo>
                      <a:pt x="16" y="436"/>
                    </a:lnTo>
                    <a:lnTo>
                      <a:pt x="33" y="482"/>
                    </a:lnTo>
                    <a:lnTo>
                      <a:pt x="53" y="535"/>
                    </a:lnTo>
                    <a:lnTo>
                      <a:pt x="73" y="588"/>
                    </a:lnTo>
                    <a:lnTo>
                      <a:pt x="90" y="637"/>
                    </a:lnTo>
                    <a:lnTo>
                      <a:pt x="103" y="674"/>
                    </a:lnTo>
                    <a:lnTo>
                      <a:pt x="109" y="691"/>
                    </a:lnTo>
                    <a:lnTo>
                      <a:pt x="112" y="692"/>
                    </a:lnTo>
                    <a:lnTo>
                      <a:pt x="119" y="693"/>
                    </a:lnTo>
                    <a:lnTo>
                      <a:pt x="128" y="693"/>
                    </a:lnTo>
                    <a:lnTo>
                      <a:pt x="141" y="694"/>
                    </a:lnTo>
                    <a:lnTo>
                      <a:pt x="154" y="694"/>
                    </a:lnTo>
                    <a:lnTo>
                      <a:pt x="172" y="697"/>
                    </a:lnTo>
                    <a:lnTo>
                      <a:pt x="189" y="699"/>
                    </a:lnTo>
                    <a:lnTo>
                      <a:pt x="207" y="702"/>
                    </a:lnTo>
                    <a:lnTo>
                      <a:pt x="227" y="707"/>
                    </a:lnTo>
                    <a:lnTo>
                      <a:pt x="247" y="714"/>
                    </a:lnTo>
                    <a:lnTo>
                      <a:pt x="265" y="723"/>
                    </a:lnTo>
                    <a:lnTo>
                      <a:pt x="282" y="735"/>
                    </a:lnTo>
                    <a:lnTo>
                      <a:pt x="298" y="749"/>
                    </a:lnTo>
                    <a:lnTo>
                      <a:pt x="312" y="766"/>
                    </a:lnTo>
                    <a:lnTo>
                      <a:pt x="324" y="785"/>
                    </a:lnTo>
                    <a:lnTo>
                      <a:pt x="333" y="810"/>
                    </a:lnTo>
                    <a:lnTo>
                      <a:pt x="340" y="856"/>
                    </a:lnTo>
                    <a:lnTo>
                      <a:pt x="335" y="895"/>
                    </a:lnTo>
                    <a:lnTo>
                      <a:pt x="321" y="926"/>
                    </a:lnTo>
                    <a:lnTo>
                      <a:pt x="303" y="950"/>
                    </a:lnTo>
                    <a:lnTo>
                      <a:pt x="282" y="970"/>
                    </a:lnTo>
                    <a:lnTo>
                      <a:pt x="263" y="984"/>
                    </a:lnTo>
                    <a:lnTo>
                      <a:pt x="249" y="992"/>
                    </a:lnTo>
                    <a:lnTo>
                      <a:pt x="244" y="997"/>
                    </a:lnTo>
                    <a:lnTo>
                      <a:pt x="249" y="1014"/>
                    </a:lnTo>
                    <a:lnTo>
                      <a:pt x="259" y="1047"/>
                    </a:lnTo>
                    <a:lnTo>
                      <a:pt x="274" y="1094"/>
                    </a:lnTo>
                    <a:lnTo>
                      <a:pt x="291" y="1148"/>
                    </a:lnTo>
                    <a:lnTo>
                      <a:pt x="308" y="1206"/>
                    </a:lnTo>
                    <a:lnTo>
                      <a:pt x="321" y="1260"/>
                    </a:lnTo>
                    <a:lnTo>
                      <a:pt x="332" y="1307"/>
                    </a:lnTo>
                    <a:lnTo>
                      <a:pt x="335" y="1342"/>
                    </a:lnTo>
                    <a:lnTo>
                      <a:pt x="338" y="1341"/>
                    </a:lnTo>
                    <a:lnTo>
                      <a:pt x="346" y="1337"/>
                    </a:lnTo>
                    <a:lnTo>
                      <a:pt x="358" y="1332"/>
                    </a:lnTo>
                    <a:lnTo>
                      <a:pt x="374" y="1325"/>
                    </a:lnTo>
                    <a:lnTo>
                      <a:pt x="396" y="1315"/>
                    </a:lnTo>
                    <a:lnTo>
                      <a:pt x="422" y="1304"/>
                    </a:lnTo>
                    <a:lnTo>
                      <a:pt x="452" y="1291"/>
                    </a:lnTo>
                    <a:lnTo>
                      <a:pt x="485" y="1277"/>
                    </a:lnTo>
                    <a:lnTo>
                      <a:pt x="522" y="1261"/>
                    </a:lnTo>
                    <a:lnTo>
                      <a:pt x="562" y="1245"/>
                    </a:lnTo>
                    <a:lnTo>
                      <a:pt x="606" y="1227"/>
                    </a:lnTo>
                    <a:lnTo>
                      <a:pt x="653" y="1208"/>
                    </a:lnTo>
                    <a:lnTo>
                      <a:pt x="702" y="1188"/>
                    </a:lnTo>
                    <a:lnTo>
                      <a:pt x="755" y="1168"/>
                    </a:lnTo>
                    <a:lnTo>
                      <a:pt x="809" y="1146"/>
                    </a:lnTo>
                    <a:lnTo>
                      <a:pt x="865" y="1124"/>
                    </a:lnTo>
                    <a:lnTo>
                      <a:pt x="923" y="1102"/>
                    </a:lnTo>
                    <a:lnTo>
                      <a:pt x="984" y="1079"/>
                    </a:lnTo>
                    <a:lnTo>
                      <a:pt x="1045" y="1057"/>
                    </a:lnTo>
                    <a:lnTo>
                      <a:pt x="1108" y="1034"/>
                    </a:lnTo>
                    <a:lnTo>
                      <a:pt x="1173" y="1011"/>
                    </a:lnTo>
                    <a:lnTo>
                      <a:pt x="1238" y="989"/>
                    </a:lnTo>
                    <a:lnTo>
                      <a:pt x="1304" y="966"/>
                    </a:lnTo>
                    <a:lnTo>
                      <a:pt x="1371" y="944"/>
                    </a:lnTo>
                    <a:lnTo>
                      <a:pt x="1438" y="924"/>
                    </a:lnTo>
                    <a:lnTo>
                      <a:pt x="1504" y="903"/>
                    </a:lnTo>
                    <a:lnTo>
                      <a:pt x="1571" y="883"/>
                    </a:lnTo>
                    <a:lnTo>
                      <a:pt x="1638" y="865"/>
                    </a:lnTo>
                    <a:lnTo>
                      <a:pt x="1704" y="847"/>
                    </a:lnTo>
                    <a:lnTo>
                      <a:pt x="1769" y="830"/>
                    </a:lnTo>
                    <a:lnTo>
                      <a:pt x="1834" y="814"/>
                    </a:lnTo>
                    <a:lnTo>
                      <a:pt x="1897" y="800"/>
                    </a:lnTo>
                    <a:close/>
                  </a:path>
                </a:pathLst>
              </a:custGeom>
              <a:solidFill>
                <a:srgbClr val="E2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82">
                <a:extLst>
                  <a:ext uri="{FF2B5EF4-FFF2-40B4-BE49-F238E27FC236}">
                    <a16:creationId xmlns:a16="http://schemas.microsoft.com/office/drawing/2014/main" id="{32F4DCD1-C412-4D93-A661-D42175595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" y="1014"/>
                <a:ext cx="898" cy="631"/>
              </a:xfrm>
              <a:custGeom>
                <a:avLst/>
                <a:gdLst>
                  <a:gd name="T0" fmla="*/ 1773 w 1795"/>
                  <a:gd name="T1" fmla="*/ 713 h 1263"/>
                  <a:gd name="T2" fmla="*/ 1694 w 1795"/>
                  <a:gd name="T3" fmla="*/ 580 h 1263"/>
                  <a:gd name="T4" fmla="*/ 1634 w 1795"/>
                  <a:gd name="T5" fmla="*/ 476 h 1263"/>
                  <a:gd name="T6" fmla="*/ 1617 w 1795"/>
                  <a:gd name="T7" fmla="*/ 471 h 1263"/>
                  <a:gd name="T8" fmla="*/ 1580 w 1795"/>
                  <a:gd name="T9" fmla="*/ 469 h 1263"/>
                  <a:gd name="T10" fmla="*/ 1533 w 1795"/>
                  <a:gd name="T11" fmla="*/ 463 h 1263"/>
                  <a:gd name="T12" fmla="*/ 1486 w 1795"/>
                  <a:gd name="T13" fmla="*/ 446 h 1263"/>
                  <a:gd name="T14" fmla="*/ 1447 w 1795"/>
                  <a:gd name="T15" fmla="*/ 409 h 1263"/>
                  <a:gd name="T16" fmla="*/ 1428 w 1795"/>
                  <a:gd name="T17" fmla="*/ 321 h 1263"/>
                  <a:gd name="T18" fmla="*/ 1460 w 1795"/>
                  <a:gd name="T19" fmla="*/ 241 h 1263"/>
                  <a:gd name="T20" fmla="*/ 1486 w 1795"/>
                  <a:gd name="T21" fmla="*/ 198 h 1263"/>
                  <a:gd name="T22" fmla="*/ 1444 w 1795"/>
                  <a:gd name="T23" fmla="*/ 142 h 1263"/>
                  <a:gd name="T24" fmla="*/ 1366 w 1795"/>
                  <a:gd name="T25" fmla="*/ 41 h 1263"/>
                  <a:gd name="T26" fmla="*/ 1324 w 1795"/>
                  <a:gd name="T27" fmla="*/ 2 h 1263"/>
                  <a:gd name="T28" fmla="*/ 1291 w 1795"/>
                  <a:gd name="T29" fmla="*/ 20 h 1263"/>
                  <a:gd name="T30" fmla="*/ 1237 w 1795"/>
                  <a:gd name="T31" fmla="*/ 47 h 1263"/>
                  <a:gd name="T32" fmla="*/ 1162 w 1795"/>
                  <a:gd name="T33" fmla="*/ 83 h 1263"/>
                  <a:gd name="T34" fmla="*/ 1066 w 1795"/>
                  <a:gd name="T35" fmla="*/ 126 h 1263"/>
                  <a:gd name="T36" fmla="*/ 950 w 1795"/>
                  <a:gd name="T37" fmla="*/ 171 h 1263"/>
                  <a:gd name="T38" fmla="*/ 814 w 1795"/>
                  <a:gd name="T39" fmla="*/ 218 h 1263"/>
                  <a:gd name="T40" fmla="*/ 658 w 1795"/>
                  <a:gd name="T41" fmla="*/ 262 h 1263"/>
                  <a:gd name="T42" fmla="*/ 483 w 1795"/>
                  <a:gd name="T43" fmla="*/ 302 h 1263"/>
                  <a:gd name="T44" fmla="*/ 289 w 1795"/>
                  <a:gd name="T45" fmla="*/ 335 h 1263"/>
                  <a:gd name="T46" fmla="*/ 74 w 1795"/>
                  <a:gd name="T47" fmla="*/ 359 h 1263"/>
                  <a:gd name="T48" fmla="*/ 13 w 1795"/>
                  <a:gd name="T49" fmla="*/ 404 h 1263"/>
                  <a:gd name="T50" fmla="*/ 64 w 1795"/>
                  <a:gd name="T51" fmla="*/ 542 h 1263"/>
                  <a:gd name="T52" fmla="*/ 100 w 1795"/>
                  <a:gd name="T53" fmla="*/ 641 h 1263"/>
                  <a:gd name="T54" fmla="*/ 117 w 1795"/>
                  <a:gd name="T55" fmla="*/ 646 h 1263"/>
                  <a:gd name="T56" fmla="*/ 155 w 1795"/>
                  <a:gd name="T57" fmla="*/ 652 h 1263"/>
                  <a:gd name="T58" fmla="*/ 203 w 1795"/>
                  <a:gd name="T59" fmla="*/ 665 h 1263"/>
                  <a:gd name="T60" fmla="*/ 252 w 1795"/>
                  <a:gd name="T61" fmla="*/ 692 h 1263"/>
                  <a:gd name="T62" fmla="*/ 289 w 1795"/>
                  <a:gd name="T63" fmla="*/ 740 h 1263"/>
                  <a:gd name="T64" fmla="*/ 300 w 1795"/>
                  <a:gd name="T65" fmla="*/ 839 h 1263"/>
                  <a:gd name="T66" fmla="*/ 255 w 1795"/>
                  <a:gd name="T67" fmla="*/ 909 h 1263"/>
                  <a:gd name="T68" fmla="*/ 224 w 1795"/>
                  <a:gd name="T69" fmla="*/ 940 h 1263"/>
                  <a:gd name="T70" fmla="*/ 252 w 1795"/>
                  <a:gd name="T71" fmla="*/ 1032 h 1263"/>
                  <a:gd name="T72" fmla="*/ 293 w 1795"/>
                  <a:gd name="T73" fmla="*/ 1186 h 1263"/>
                  <a:gd name="T74" fmla="*/ 307 w 1795"/>
                  <a:gd name="T75" fmla="*/ 1262 h 1263"/>
                  <a:gd name="T76" fmla="*/ 344 w 1795"/>
                  <a:gd name="T77" fmla="*/ 1245 h 1263"/>
                  <a:gd name="T78" fmla="*/ 419 w 1795"/>
                  <a:gd name="T79" fmla="*/ 1214 h 1263"/>
                  <a:gd name="T80" fmla="*/ 527 w 1795"/>
                  <a:gd name="T81" fmla="*/ 1169 h 1263"/>
                  <a:gd name="T82" fmla="*/ 663 w 1795"/>
                  <a:gd name="T83" fmla="*/ 1114 h 1263"/>
                  <a:gd name="T84" fmla="*/ 821 w 1795"/>
                  <a:gd name="T85" fmla="*/ 1053 h 1263"/>
                  <a:gd name="T86" fmla="*/ 995 w 1795"/>
                  <a:gd name="T87" fmla="*/ 989 h 1263"/>
                  <a:gd name="T88" fmla="*/ 1179 w 1795"/>
                  <a:gd name="T89" fmla="*/ 924 h 1263"/>
                  <a:gd name="T90" fmla="*/ 1368 w 1795"/>
                  <a:gd name="T91" fmla="*/ 863 h 1263"/>
                  <a:gd name="T92" fmla="*/ 1556 w 1795"/>
                  <a:gd name="T93" fmla="*/ 809 h 1263"/>
                  <a:gd name="T94" fmla="*/ 1738 w 1795"/>
                  <a:gd name="T95" fmla="*/ 764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95" h="1263">
                    <a:moveTo>
                      <a:pt x="1795" y="751"/>
                    </a:moveTo>
                    <a:lnTo>
                      <a:pt x="1790" y="741"/>
                    </a:lnTo>
                    <a:lnTo>
                      <a:pt x="1773" y="713"/>
                    </a:lnTo>
                    <a:lnTo>
                      <a:pt x="1749" y="674"/>
                    </a:lnTo>
                    <a:lnTo>
                      <a:pt x="1722" y="627"/>
                    </a:lnTo>
                    <a:lnTo>
                      <a:pt x="1694" y="580"/>
                    </a:lnTo>
                    <a:lnTo>
                      <a:pt x="1667" y="535"/>
                    </a:lnTo>
                    <a:lnTo>
                      <a:pt x="1647" y="498"/>
                    </a:lnTo>
                    <a:lnTo>
                      <a:pt x="1634" y="476"/>
                    </a:lnTo>
                    <a:lnTo>
                      <a:pt x="1631" y="474"/>
                    </a:lnTo>
                    <a:lnTo>
                      <a:pt x="1625" y="471"/>
                    </a:lnTo>
                    <a:lnTo>
                      <a:pt x="1617" y="471"/>
                    </a:lnTo>
                    <a:lnTo>
                      <a:pt x="1606" y="470"/>
                    </a:lnTo>
                    <a:lnTo>
                      <a:pt x="1594" y="470"/>
                    </a:lnTo>
                    <a:lnTo>
                      <a:pt x="1580" y="469"/>
                    </a:lnTo>
                    <a:lnTo>
                      <a:pt x="1565" y="468"/>
                    </a:lnTo>
                    <a:lnTo>
                      <a:pt x="1549" y="465"/>
                    </a:lnTo>
                    <a:lnTo>
                      <a:pt x="1533" y="463"/>
                    </a:lnTo>
                    <a:lnTo>
                      <a:pt x="1517" y="459"/>
                    </a:lnTo>
                    <a:lnTo>
                      <a:pt x="1500" y="453"/>
                    </a:lnTo>
                    <a:lnTo>
                      <a:pt x="1486" y="446"/>
                    </a:lnTo>
                    <a:lnTo>
                      <a:pt x="1472" y="436"/>
                    </a:lnTo>
                    <a:lnTo>
                      <a:pt x="1459" y="424"/>
                    </a:lnTo>
                    <a:lnTo>
                      <a:pt x="1447" y="409"/>
                    </a:lnTo>
                    <a:lnTo>
                      <a:pt x="1438" y="392"/>
                    </a:lnTo>
                    <a:lnTo>
                      <a:pt x="1428" y="355"/>
                    </a:lnTo>
                    <a:lnTo>
                      <a:pt x="1428" y="321"/>
                    </a:lnTo>
                    <a:lnTo>
                      <a:pt x="1435" y="291"/>
                    </a:lnTo>
                    <a:lnTo>
                      <a:pt x="1446" y="264"/>
                    </a:lnTo>
                    <a:lnTo>
                      <a:pt x="1460" y="241"/>
                    </a:lnTo>
                    <a:lnTo>
                      <a:pt x="1473" y="221"/>
                    </a:lnTo>
                    <a:lnTo>
                      <a:pt x="1482" y="207"/>
                    </a:lnTo>
                    <a:lnTo>
                      <a:pt x="1486" y="198"/>
                    </a:lnTo>
                    <a:lnTo>
                      <a:pt x="1480" y="190"/>
                    </a:lnTo>
                    <a:lnTo>
                      <a:pt x="1465" y="171"/>
                    </a:lnTo>
                    <a:lnTo>
                      <a:pt x="1444" y="142"/>
                    </a:lnTo>
                    <a:lnTo>
                      <a:pt x="1419" y="108"/>
                    </a:lnTo>
                    <a:lnTo>
                      <a:pt x="1391" y="74"/>
                    </a:lnTo>
                    <a:lnTo>
                      <a:pt x="1366" y="41"/>
                    </a:lnTo>
                    <a:lnTo>
                      <a:pt x="1345" y="15"/>
                    </a:lnTo>
                    <a:lnTo>
                      <a:pt x="1330" y="0"/>
                    </a:lnTo>
                    <a:lnTo>
                      <a:pt x="1324" y="2"/>
                    </a:lnTo>
                    <a:lnTo>
                      <a:pt x="1315" y="7"/>
                    </a:lnTo>
                    <a:lnTo>
                      <a:pt x="1305" y="13"/>
                    </a:lnTo>
                    <a:lnTo>
                      <a:pt x="1291" y="20"/>
                    </a:lnTo>
                    <a:lnTo>
                      <a:pt x="1275" y="28"/>
                    </a:lnTo>
                    <a:lnTo>
                      <a:pt x="1257" y="37"/>
                    </a:lnTo>
                    <a:lnTo>
                      <a:pt x="1237" y="47"/>
                    </a:lnTo>
                    <a:lnTo>
                      <a:pt x="1214" y="59"/>
                    </a:lnTo>
                    <a:lnTo>
                      <a:pt x="1189" y="70"/>
                    </a:lnTo>
                    <a:lnTo>
                      <a:pt x="1162" y="83"/>
                    </a:lnTo>
                    <a:lnTo>
                      <a:pt x="1132" y="97"/>
                    </a:lnTo>
                    <a:lnTo>
                      <a:pt x="1101" y="111"/>
                    </a:lnTo>
                    <a:lnTo>
                      <a:pt x="1066" y="126"/>
                    </a:lnTo>
                    <a:lnTo>
                      <a:pt x="1029" y="141"/>
                    </a:lnTo>
                    <a:lnTo>
                      <a:pt x="991" y="156"/>
                    </a:lnTo>
                    <a:lnTo>
                      <a:pt x="950" y="171"/>
                    </a:lnTo>
                    <a:lnTo>
                      <a:pt x="907" y="187"/>
                    </a:lnTo>
                    <a:lnTo>
                      <a:pt x="862" y="202"/>
                    </a:lnTo>
                    <a:lnTo>
                      <a:pt x="814" y="218"/>
                    </a:lnTo>
                    <a:lnTo>
                      <a:pt x="764" y="233"/>
                    </a:lnTo>
                    <a:lnTo>
                      <a:pt x="713" y="248"/>
                    </a:lnTo>
                    <a:lnTo>
                      <a:pt x="658" y="262"/>
                    </a:lnTo>
                    <a:lnTo>
                      <a:pt x="602" y="275"/>
                    </a:lnTo>
                    <a:lnTo>
                      <a:pt x="544" y="289"/>
                    </a:lnTo>
                    <a:lnTo>
                      <a:pt x="483" y="302"/>
                    </a:lnTo>
                    <a:lnTo>
                      <a:pt x="420" y="315"/>
                    </a:lnTo>
                    <a:lnTo>
                      <a:pt x="356" y="325"/>
                    </a:lnTo>
                    <a:lnTo>
                      <a:pt x="289" y="335"/>
                    </a:lnTo>
                    <a:lnTo>
                      <a:pt x="220" y="344"/>
                    </a:lnTo>
                    <a:lnTo>
                      <a:pt x="148" y="353"/>
                    </a:lnTo>
                    <a:lnTo>
                      <a:pt x="74" y="359"/>
                    </a:lnTo>
                    <a:lnTo>
                      <a:pt x="0" y="365"/>
                    </a:lnTo>
                    <a:lnTo>
                      <a:pt x="3" y="376"/>
                    </a:lnTo>
                    <a:lnTo>
                      <a:pt x="13" y="404"/>
                    </a:lnTo>
                    <a:lnTo>
                      <a:pt x="28" y="445"/>
                    </a:lnTo>
                    <a:lnTo>
                      <a:pt x="47" y="492"/>
                    </a:lnTo>
                    <a:lnTo>
                      <a:pt x="64" y="542"/>
                    </a:lnTo>
                    <a:lnTo>
                      <a:pt x="80" y="586"/>
                    </a:lnTo>
                    <a:lnTo>
                      <a:pt x="93" y="621"/>
                    </a:lnTo>
                    <a:lnTo>
                      <a:pt x="100" y="641"/>
                    </a:lnTo>
                    <a:lnTo>
                      <a:pt x="102" y="643"/>
                    </a:lnTo>
                    <a:lnTo>
                      <a:pt x="108" y="644"/>
                    </a:lnTo>
                    <a:lnTo>
                      <a:pt x="117" y="646"/>
                    </a:lnTo>
                    <a:lnTo>
                      <a:pt x="127" y="648"/>
                    </a:lnTo>
                    <a:lnTo>
                      <a:pt x="140" y="649"/>
                    </a:lnTo>
                    <a:lnTo>
                      <a:pt x="155" y="652"/>
                    </a:lnTo>
                    <a:lnTo>
                      <a:pt x="171" y="654"/>
                    </a:lnTo>
                    <a:lnTo>
                      <a:pt x="187" y="659"/>
                    </a:lnTo>
                    <a:lnTo>
                      <a:pt x="203" y="665"/>
                    </a:lnTo>
                    <a:lnTo>
                      <a:pt x="221" y="672"/>
                    </a:lnTo>
                    <a:lnTo>
                      <a:pt x="237" y="681"/>
                    </a:lnTo>
                    <a:lnTo>
                      <a:pt x="252" y="692"/>
                    </a:lnTo>
                    <a:lnTo>
                      <a:pt x="266" y="705"/>
                    </a:lnTo>
                    <a:lnTo>
                      <a:pt x="278" y="721"/>
                    </a:lnTo>
                    <a:lnTo>
                      <a:pt x="289" y="740"/>
                    </a:lnTo>
                    <a:lnTo>
                      <a:pt x="297" y="762"/>
                    </a:lnTo>
                    <a:lnTo>
                      <a:pt x="304" y="803"/>
                    </a:lnTo>
                    <a:lnTo>
                      <a:pt x="300" y="839"/>
                    </a:lnTo>
                    <a:lnTo>
                      <a:pt x="289" y="868"/>
                    </a:lnTo>
                    <a:lnTo>
                      <a:pt x="273" y="891"/>
                    </a:lnTo>
                    <a:lnTo>
                      <a:pt x="255" y="909"/>
                    </a:lnTo>
                    <a:lnTo>
                      <a:pt x="239" y="923"/>
                    </a:lnTo>
                    <a:lnTo>
                      <a:pt x="228" y="933"/>
                    </a:lnTo>
                    <a:lnTo>
                      <a:pt x="224" y="940"/>
                    </a:lnTo>
                    <a:lnTo>
                      <a:pt x="229" y="957"/>
                    </a:lnTo>
                    <a:lnTo>
                      <a:pt x="238" y="990"/>
                    </a:lnTo>
                    <a:lnTo>
                      <a:pt x="252" y="1032"/>
                    </a:lnTo>
                    <a:lnTo>
                      <a:pt x="267" y="1083"/>
                    </a:lnTo>
                    <a:lnTo>
                      <a:pt x="281" y="1135"/>
                    </a:lnTo>
                    <a:lnTo>
                      <a:pt x="293" y="1186"/>
                    </a:lnTo>
                    <a:lnTo>
                      <a:pt x="301" y="1229"/>
                    </a:lnTo>
                    <a:lnTo>
                      <a:pt x="305" y="1263"/>
                    </a:lnTo>
                    <a:lnTo>
                      <a:pt x="307" y="1262"/>
                    </a:lnTo>
                    <a:lnTo>
                      <a:pt x="315" y="1258"/>
                    </a:lnTo>
                    <a:lnTo>
                      <a:pt x="327" y="1254"/>
                    </a:lnTo>
                    <a:lnTo>
                      <a:pt x="344" y="1245"/>
                    </a:lnTo>
                    <a:lnTo>
                      <a:pt x="365" y="1236"/>
                    </a:lnTo>
                    <a:lnTo>
                      <a:pt x="390" y="1226"/>
                    </a:lnTo>
                    <a:lnTo>
                      <a:pt x="419" y="1214"/>
                    </a:lnTo>
                    <a:lnTo>
                      <a:pt x="452" y="1201"/>
                    </a:lnTo>
                    <a:lnTo>
                      <a:pt x="488" y="1186"/>
                    </a:lnTo>
                    <a:lnTo>
                      <a:pt x="527" y="1169"/>
                    </a:lnTo>
                    <a:lnTo>
                      <a:pt x="570" y="1152"/>
                    </a:lnTo>
                    <a:lnTo>
                      <a:pt x="616" y="1134"/>
                    </a:lnTo>
                    <a:lnTo>
                      <a:pt x="663" y="1114"/>
                    </a:lnTo>
                    <a:lnTo>
                      <a:pt x="714" y="1095"/>
                    </a:lnTo>
                    <a:lnTo>
                      <a:pt x="767" y="1074"/>
                    </a:lnTo>
                    <a:lnTo>
                      <a:pt x="821" y="1053"/>
                    </a:lnTo>
                    <a:lnTo>
                      <a:pt x="877" y="1032"/>
                    </a:lnTo>
                    <a:lnTo>
                      <a:pt x="936" y="1010"/>
                    </a:lnTo>
                    <a:lnTo>
                      <a:pt x="995" y="989"/>
                    </a:lnTo>
                    <a:lnTo>
                      <a:pt x="1056" y="968"/>
                    </a:lnTo>
                    <a:lnTo>
                      <a:pt x="1117" y="946"/>
                    </a:lnTo>
                    <a:lnTo>
                      <a:pt x="1179" y="924"/>
                    </a:lnTo>
                    <a:lnTo>
                      <a:pt x="1241" y="903"/>
                    </a:lnTo>
                    <a:lnTo>
                      <a:pt x="1305" y="884"/>
                    </a:lnTo>
                    <a:lnTo>
                      <a:pt x="1368" y="863"/>
                    </a:lnTo>
                    <a:lnTo>
                      <a:pt x="1431" y="845"/>
                    </a:lnTo>
                    <a:lnTo>
                      <a:pt x="1494" y="826"/>
                    </a:lnTo>
                    <a:lnTo>
                      <a:pt x="1556" y="809"/>
                    </a:lnTo>
                    <a:lnTo>
                      <a:pt x="1618" y="793"/>
                    </a:lnTo>
                    <a:lnTo>
                      <a:pt x="1678" y="778"/>
                    </a:lnTo>
                    <a:lnTo>
                      <a:pt x="1738" y="764"/>
                    </a:lnTo>
                    <a:lnTo>
                      <a:pt x="1795" y="751"/>
                    </a:lnTo>
                    <a:close/>
                  </a:path>
                </a:pathLst>
              </a:custGeom>
              <a:solidFill>
                <a:srgbClr val="D3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83">
                <a:extLst>
                  <a:ext uri="{FF2B5EF4-FFF2-40B4-BE49-F238E27FC236}">
                    <a16:creationId xmlns:a16="http://schemas.microsoft.com/office/drawing/2014/main" id="{C8748C2D-063E-436D-A02F-F6F31193C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1034"/>
                <a:ext cx="848" cy="591"/>
              </a:xfrm>
              <a:custGeom>
                <a:avLst/>
                <a:gdLst>
                  <a:gd name="T0" fmla="*/ 1675 w 1696"/>
                  <a:gd name="T1" fmla="*/ 668 h 1183"/>
                  <a:gd name="T2" fmla="*/ 1602 w 1696"/>
                  <a:gd name="T3" fmla="*/ 544 h 1183"/>
                  <a:gd name="T4" fmla="*/ 1541 w 1696"/>
                  <a:gd name="T5" fmla="*/ 441 h 1183"/>
                  <a:gd name="T6" fmla="*/ 1490 w 1696"/>
                  <a:gd name="T7" fmla="*/ 424 h 1183"/>
                  <a:gd name="T8" fmla="*/ 1408 w 1696"/>
                  <a:gd name="T9" fmla="*/ 396 h 1183"/>
                  <a:gd name="T10" fmla="*/ 1357 w 1696"/>
                  <a:gd name="T11" fmla="*/ 310 h 1183"/>
                  <a:gd name="T12" fmla="*/ 1371 w 1696"/>
                  <a:gd name="T13" fmla="*/ 225 h 1183"/>
                  <a:gd name="T14" fmla="*/ 1398 w 1696"/>
                  <a:gd name="T15" fmla="*/ 169 h 1183"/>
                  <a:gd name="T16" fmla="*/ 1383 w 1696"/>
                  <a:gd name="T17" fmla="*/ 135 h 1183"/>
                  <a:gd name="T18" fmla="*/ 1315 w 1696"/>
                  <a:gd name="T19" fmla="*/ 57 h 1183"/>
                  <a:gd name="T20" fmla="*/ 1253 w 1696"/>
                  <a:gd name="T21" fmla="*/ 0 h 1183"/>
                  <a:gd name="T22" fmla="*/ 1223 w 1696"/>
                  <a:gd name="T23" fmla="*/ 14 h 1183"/>
                  <a:gd name="T24" fmla="*/ 1174 w 1696"/>
                  <a:gd name="T25" fmla="*/ 37 h 1183"/>
                  <a:gd name="T26" fmla="*/ 1106 w 1696"/>
                  <a:gd name="T27" fmla="*/ 68 h 1183"/>
                  <a:gd name="T28" fmla="*/ 1019 w 1696"/>
                  <a:gd name="T29" fmla="*/ 105 h 1183"/>
                  <a:gd name="T30" fmla="*/ 916 w 1696"/>
                  <a:gd name="T31" fmla="*/ 146 h 1183"/>
                  <a:gd name="T32" fmla="*/ 794 w 1696"/>
                  <a:gd name="T33" fmla="*/ 188 h 1183"/>
                  <a:gd name="T34" fmla="*/ 654 w 1696"/>
                  <a:gd name="T35" fmla="*/ 229 h 1183"/>
                  <a:gd name="T36" fmla="*/ 499 w 1696"/>
                  <a:gd name="T37" fmla="*/ 267 h 1183"/>
                  <a:gd name="T38" fmla="*/ 325 w 1696"/>
                  <a:gd name="T39" fmla="*/ 300 h 1183"/>
                  <a:gd name="T40" fmla="*/ 136 w 1696"/>
                  <a:gd name="T41" fmla="*/ 325 h 1183"/>
                  <a:gd name="T42" fmla="*/ 3 w 1696"/>
                  <a:gd name="T43" fmla="*/ 346 h 1183"/>
                  <a:gd name="T44" fmla="*/ 41 w 1696"/>
                  <a:gd name="T45" fmla="*/ 449 h 1183"/>
                  <a:gd name="T46" fmla="*/ 85 w 1696"/>
                  <a:gd name="T47" fmla="*/ 567 h 1183"/>
                  <a:gd name="T48" fmla="*/ 117 w 1696"/>
                  <a:gd name="T49" fmla="*/ 600 h 1183"/>
                  <a:gd name="T50" fmla="*/ 197 w 1696"/>
                  <a:gd name="T51" fmla="*/ 628 h 1183"/>
                  <a:gd name="T52" fmla="*/ 264 w 1696"/>
                  <a:gd name="T53" fmla="*/ 713 h 1183"/>
                  <a:gd name="T54" fmla="*/ 258 w 1696"/>
                  <a:gd name="T55" fmla="*/ 808 h 1183"/>
                  <a:gd name="T56" fmla="*/ 219 w 1696"/>
                  <a:gd name="T57" fmla="*/ 862 h 1183"/>
                  <a:gd name="T58" fmla="*/ 212 w 1696"/>
                  <a:gd name="T59" fmla="*/ 900 h 1183"/>
                  <a:gd name="T60" fmla="*/ 244 w 1696"/>
                  <a:gd name="T61" fmla="*/ 1017 h 1183"/>
                  <a:gd name="T62" fmla="*/ 274 w 1696"/>
                  <a:gd name="T63" fmla="*/ 1151 h 1183"/>
                  <a:gd name="T64" fmla="*/ 287 w 1696"/>
                  <a:gd name="T65" fmla="*/ 1178 h 1183"/>
                  <a:gd name="T66" fmla="*/ 335 w 1696"/>
                  <a:gd name="T67" fmla="*/ 1157 h 1183"/>
                  <a:gd name="T68" fmla="*/ 420 w 1696"/>
                  <a:gd name="T69" fmla="*/ 1123 h 1183"/>
                  <a:gd name="T70" fmla="*/ 537 w 1696"/>
                  <a:gd name="T71" fmla="*/ 1075 h 1183"/>
                  <a:gd name="T72" fmla="*/ 676 w 1696"/>
                  <a:gd name="T73" fmla="*/ 1021 h 1183"/>
                  <a:gd name="T74" fmla="*/ 834 w 1696"/>
                  <a:gd name="T75" fmla="*/ 961 h 1183"/>
                  <a:gd name="T76" fmla="*/ 1006 w 1696"/>
                  <a:gd name="T77" fmla="*/ 900 h 1183"/>
                  <a:gd name="T78" fmla="*/ 1183 w 1696"/>
                  <a:gd name="T79" fmla="*/ 840 h 1183"/>
                  <a:gd name="T80" fmla="*/ 1360 w 1696"/>
                  <a:gd name="T81" fmla="*/ 785 h 1183"/>
                  <a:gd name="T82" fmla="*/ 1533 w 1696"/>
                  <a:gd name="T83" fmla="*/ 738 h 1183"/>
                  <a:gd name="T84" fmla="*/ 1696 w 1696"/>
                  <a:gd name="T85" fmla="*/ 701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96" h="1183">
                    <a:moveTo>
                      <a:pt x="1696" y="701"/>
                    </a:moveTo>
                    <a:lnTo>
                      <a:pt x="1690" y="692"/>
                    </a:lnTo>
                    <a:lnTo>
                      <a:pt x="1675" y="668"/>
                    </a:lnTo>
                    <a:lnTo>
                      <a:pt x="1654" y="632"/>
                    </a:lnTo>
                    <a:lnTo>
                      <a:pt x="1629" y="589"/>
                    </a:lnTo>
                    <a:lnTo>
                      <a:pt x="1602" y="544"/>
                    </a:lnTo>
                    <a:lnTo>
                      <a:pt x="1577" y="502"/>
                    </a:lnTo>
                    <a:lnTo>
                      <a:pt x="1555" y="466"/>
                    </a:lnTo>
                    <a:lnTo>
                      <a:pt x="1541" y="441"/>
                    </a:lnTo>
                    <a:lnTo>
                      <a:pt x="1532" y="434"/>
                    </a:lnTo>
                    <a:lnTo>
                      <a:pt x="1515" y="429"/>
                    </a:lnTo>
                    <a:lnTo>
                      <a:pt x="1490" y="424"/>
                    </a:lnTo>
                    <a:lnTo>
                      <a:pt x="1464" y="419"/>
                    </a:lnTo>
                    <a:lnTo>
                      <a:pt x="1435" y="409"/>
                    </a:lnTo>
                    <a:lnTo>
                      <a:pt x="1408" y="396"/>
                    </a:lnTo>
                    <a:lnTo>
                      <a:pt x="1385" y="374"/>
                    </a:lnTo>
                    <a:lnTo>
                      <a:pt x="1366" y="344"/>
                    </a:lnTo>
                    <a:lnTo>
                      <a:pt x="1357" y="310"/>
                    </a:lnTo>
                    <a:lnTo>
                      <a:pt x="1356" y="279"/>
                    </a:lnTo>
                    <a:lnTo>
                      <a:pt x="1361" y="250"/>
                    </a:lnTo>
                    <a:lnTo>
                      <a:pt x="1371" y="225"/>
                    </a:lnTo>
                    <a:lnTo>
                      <a:pt x="1381" y="202"/>
                    </a:lnTo>
                    <a:lnTo>
                      <a:pt x="1391" y="184"/>
                    </a:lnTo>
                    <a:lnTo>
                      <a:pt x="1398" y="169"/>
                    </a:lnTo>
                    <a:lnTo>
                      <a:pt x="1402" y="158"/>
                    </a:lnTo>
                    <a:lnTo>
                      <a:pt x="1397" y="153"/>
                    </a:lnTo>
                    <a:lnTo>
                      <a:pt x="1383" y="135"/>
                    </a:lnTo>
                    <a:lnTo>
                      <a:pt x="1364" y="112"/>
                    </a:lnTo>
                    <a:lnTo>
                      <a:pt x="1341" y="85"/>
                    </a:lnTo>
                    <a:lnTo>
                      <a:pt x="1315" y="57"/>
                    </a:lnTo>
                    <a:lnTo>
                      <a:pt x="1291" y="32"/>
                    </a:lnTo>
                    <a:lnTo>
                      <a:pt x="1269" y="12"/>
                    </a:lnTo>
                    <a:lnTo>
                      <a:pt x="1253" y="0"/>
                    </a:lnTo>
                    <a:lnTo>
                      <a:pt x="1245" y="4"/>
                    </a:lnTo>
                    <a:lnTo>
                      <a:pt x="1235" y="9"/>
                    </a:lnTo>
                    <a:lnTo>
                      <a:pt x="1223" y="14"/>
                    </a:lnTo>
                    <a:lnTo>
                      <a:pt x="1208" y="20"/>
                    </a:lnTo>
                    <a:lnTo>
                      <a:pt x="1192" y="28"/>
                    </a:lnTo>
                    <a:lnTo>
                      <a:pt x="1174" y="37"/>
                    </a:lnTo>
                    <a:lnTo>
                      <a:pt x="1153" y="47"/>
                    </a:lnTo>
                    <a:lnTo>
                      <a:pt x="1131" y="57"/>
                    </a:lnTo>
                    <a:lnTo>
                      <a:pt x="1106" y="68"/>
                    </a:lnTo>
                    <a:lnTo>
                      <a:pt x="1079" y="80"/>
                    </a:lnTo>
                    <a:lnTo>
                      <a:pt x="1050" y="93"/>
                    </a:lnTo>
                    <a:lnTo>
                      <a:pt x="1019" y="105"/>
                    </a:lnTo>
                    <a:lnTo>
                      <a:pt x="987" y="119"/>
                    </a:lnTo>
                    <a:lnTo>
                      <a:pt x="953" y="132"/>
                    </a:lnTo>
                    <a:lnTo>
                      <a:pt x="916" y="146"/>
                    </a:lnTo>
                    <a:lnTo>
                      <a:pt x="878" y="159"/>
                    </a:lnTo>
                    <a:lnTo>
                      <a:pt x="836" y="174"/>
                    </a:lnTo>
                    <a:lnTo>
                      <a:pt x="794" y="188"/>
                    </a:lnTo>
                    <a:lnTo>
                      <a:pt x="750" y="202"/>
                    </a:lnTo>
                    <a:lnTo>
                      <a:pt x="703" y="216"/>
                    </a:lnTo>
                    <a:lnTo>
                      <a:pt x="654" y="229"/>
                    </a:lnTo>
                    <a:lnTo>
                      <a:pt x="605" y="242"/>
                    </a:lnTo>
                    <a:lnTo>
                      <a:pt x="553" y="255"/>
                    </a:lnTo>
                    <a:lnTo>
                      <a:pt x="499" y="267"/>
                    </a:lnTo>
                    <a:lnTo>
                      <a:pt x="442" y="279"/>
                    </a:lnTo>
                    <a:lnTo>
                      <a:pt x="385" y="290"/>
                    </a:lnTo>
                    <a:lnTo>
                      <a:pt x="325" y="300"/>
                    </a:lnTo>
                    <a:lnTo>
                      <a:pt x="264" y="309"/>
                    </a:lnTo>
                    <a:lnTo>
                      <a:pt x="200" y="317"/>
                    </a:lnTo>
                    <a:lnTo>
                      <a:pt x="136" y="325"/>
                    </a:lnTo>
                    <a:lnTo>
                      <a:pt x="69" y="331"/>
                    </a:lnTo>
                    <a:lnTo>
                      <a:pt x="0" y="337"/>
                    </a:lnTo>
                    <a:lnTo>
                      <a:pt x="3" y="346"/>
                    </a:lnTo>
                    <a:lnTo>
                      <a:pt x="13" y="371"/>
                    </a:lnTo>
                    <a:lnTo>
                      <a:pt x="26" y="407"/>
                    </a:lnTo>
                    <a:lnTo>
                      <a:pt x="41" y="449"/>
                    </a:lnTo>
                    <a:lnTo>
                      <a:pt x="58" y="492"/>
                    </a:lnTo>
                    <a:lnTo>
                      <a:pt x="73" y="534"/>
                    </a:lnTo>
                    <a:lnTo>
                      <a:pt x="85" y="567"/>
                    </a:lnTo>
                    <a:lnTo>
                      <a:pt x="92" y="588"/>
                    </a:lnTo>
                    <a:lnTo>
                      <a:pt x="100" y="594"/>
                    </a:lnTo>
                    <a:lnTo>
                      <a:pt x="117" y="600"/>
                    </a:lnTo>
                    <a:lnTo>
                      <a:pt x="140" y="605"/>
                    </a:lnTo>
                    <a:lnTo>
                      <a:pt x="168" y="615"/>
                    </a:lnTo>
                    <a:lnTo>
                      <a:pt x="197" y="628"/>
                    </a:lnTo>
                    <a:lnTo>
                      <a:pt x="225" y="648"/>
                    </a:lnTo>
                    <a:lnTo>
                      <a:pt x="248" y="676"/>
                    </a:lnTo>
                    <a:lnTo>
                      <a:pt x="264" y="713"/>
                    </a:lnTo>
                    <a:lnTo>
                      <a:pt x="269" y="749"/>
                    </a:lnTo>
                    <a:lnTo>
                      <a:pt x="267" y="782"/>
                    </a:lnTo>
                    <a:lnTo>
                      <a:pt x="258" y="808"/>
                    </a:lnTo>
                    <a:lnTo>
                      <a:pt x="245" y="830"/>
                    </a:lnTo>
                    <a:lnTo>
                      <a:pt x="231" y="848"/>
                    </a:lnTo>
                    <a:lnTo>
                      <a:pt x="219" y="862"/>
                    </a:lnTo>
                    <a:lnTo>
                      <a:pt x="210" y="874"/>
                    </a:lnTo>
                    <a:lnTo>
                      <a:pt x="207" y="882"/>
                    </a:lnTo>
                    <a:lnTo>
                      <a:pt x="212" y="900"/>
                    </a:lnTo>
                    <a:lnTo>
                      <a:pt x="220" y="930"/>
                    </a:lnTo>
                    <a:lnTo>
                      <a:pt x="231" y="971"/>
                    </a:lnTo>
                    <a:lnTo>
                      <a:pt x="244" y="1017"/>
                    </a:lnTo>
                    <a:lnTo>
                      <a:pt x="257" y="1064"/>
                    </a:lnTo>
                    <a:lnTo>
                      <a:pt x="267" y="1110"/>
                    </a:lnTo>
                    <a:lnTo>
                      <a:pt x="274" y="1151"/>
                    </a:lnTo>
                    <a:lnTo>
                      <a:pt x="276" y="1183"/>
                    </a:lnTo>
                    <a:lnTo>
                      <a:pt x="279" y="1181"/>
                    </a:lnTo>
                    <a:lnTo>
                      <a:pt x="287" y="1178"/>
                    </a:lnTo>
                    <a:lnTo>
                      <a:pt x="298" y="1173"/>
                    </a:lnTo>
                    <a:lnTo>
                      <a:pt x="314" y="1166"/>
                    </a:lnTo>
                    <a:lnTo>
                      <a:pt x="335" y="1157"/>
                    </a:lnTo>
                    <a:lnTo>
                      <a:pt x="360" y="1147"/>
                    </a:lnTo>
                    <a:lnTo>
                      <a:pt x="389" y="1135"/>
                    </a:lnTo>
                    <a:lnTo>
                      <a:pt x="420" y="1123"/>
                    </a:lnTo>
                    <a:lnTo>
                      <a:pt x="456" y="1108"/>
                    </a:lnTo>
                    <a:lnTo>
                      <a:pt x="495" y="1093"/>
                    </a:lnTo>
                    <a:lnTo>
                      <a:pt x="537" y="1075"/>
                    </a:lnTo>
                    <a:lnTo>
                      <a:pt x="581" y="1058"/>
                    </a:lnTo>
                    <a:lnTo>
                      <a:pt x="628" y="1040"/>
                    </a:lnTo>
                    <a:lnTo>
                      <a:pt x="676" y="1021"/>
                    </a:lnTo>
                    <a:lnTo>
                      <a:pt x="727" y="1002"/>
                    </a:lnTo>
                    <a:lnTo>
                      <a:pt x="780" y="981"/>
                    </a:lnTo>
                    <a:lnTo>
                      <a:pt x="834" y="961"/>
                    </a:lnTo>
                    <a:lnTo>
                      <a:pt x="890" y="941"/>
                    </a:lnTo>
                    <a:lnTo>
                      <a:pt x="947" y="920"/>
                    </a:lnTo>
                    <a:lnTo>
                      <a:pt x="1006" y="900"/>
                    </a:lnTo>
                    <a:lnTo>
                      <a:pt x="1064" y="880"/>
                    </a:lnTo>
                    <a:lnTo>
                      <a:pt x="1123" y="860"/>
                    </a:lnTo>
                    <a:lnTo>
                      <a:pt x="1183" y="840"/>
                    </a:lnTo>
                    <a:lnTo>
                      <a:pt x="1242" y="821"/>
                    </a:lnTo>
                    <a:lnTo>
                      <a:pt x="1302" y="802"/>
                    </a:lnTo>
                    <a:lnTo>
                      <a:pt x="1360" y="785"/>
                    </a:lnTo>
                    <a:lnTo>
                      <a:pt x="1419" y="768"/>
                    </a:lnTo>
                    <a:lnTo>
                      <a:pt x="1477" y="752"/>
                    </a:lnTo>
                    <a:lnTo>
                      <a:pt x="1533" y="738"/>
                    </a:lnTo>
                    <a:lnTo>
                      <a:pt x="1590" y="724"/>
                    </a:lnTo>
                    <a:lnTo>
                      <a:pt x="1643" y="711"/>
                    </a:lnTo>
                    <a:lnTo>
                      <a:pt x="1696" y="701"/>
                    </a:lnTo>
                    <a:close/>
                  </a:path>
                </a:pathLst>
              </a:custGeom>
              <a:solidFill>
                <a:srgbClr val="C4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84">
                <a:extLst>
                  <a:ext uri="{FF2B5EF4-FFF2-40B4-BE49-F238E27FC236}">
                    <a16:creationId xmlns:a16="http://schemas.microsoft.com/office/drawing/2014/main" id="{81C232F2-45FC-4ACF-B962-40301FAD6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1054"/>
                <a:ext cx="798" cy="552"/>
              </a:xfrm>
              <a:custGeom>
                <a:avLst/>
                <a:gdLst>
                  <a:gd name="T0" fmla="*/ 1577 w 1596"/>
                  <a:gd name="T1" fmla="*/ 621 h 1102"/>
                  <a:gd name="T2" fmla="*/ 1508 w 1596"/>
                  <a:gd name="T3" fmla="*/ 510 h 1102"/>
                  <a:gd name="T4" fmla="*/ 1447 w 1596"/>
                  <a:gd name="T5" fmla="*/ 405 h 1102"/>
                  <a:gd name="T6" fmla="*/ 1401 w 1596"/>
                  <a:gd name="T7" fmla="*/ 381 h 1102"/>
                  <a:gd name="T8" fmla="*/ 1330 w 1596"/>
                  <a:gd name="T9" fmla="*/ 345 h 1102"/>
                  <a:gd name="T10" fmla="*/ 1285 w 1596"/>
                  <a:gd name="T11" fmla="*/ 266 h 1102"/>
                  <a:gd name="T12" fmla="*/ 1293 w 1596"/>
                  <a:gd name="T13" fmla="*/ 185 h 1102"/>
                  <a:gd name="T14" fmla="*/ 1314 w 1596"/>
                  <a:gd name="T15" fmla="*/ 130 h 1102"/>
                  <a:gd name="T16" fmla="*/ 1300 w 1596"/>
                  <a:gd name="T17" fmla="*/ 100 h 1102"/>
                  <a:gd name="T18" fmla="*/ 1238 w 1596"/>
                  <a:gd name="T19" fmla="*/ 40 h 1102"/>
                  <a:gd name="T20" fmla="*/ 1174 w 1596"/>
                  <a:gd name="T21" fmla="*/ 0 h 1102"/>
                  <a:gd name="T22" fmla="*/ 1140 w 1596"/>
                  <a:gd name="T23" fmla="*/ 14 h 1102"/>
                  <a:gd name="T24" fmla="*/ 1089 w 1596"/>
                  <a:gd name="T25" fmla="*/ 37 h 1102"/>
                  <a:gd name="T26" fmla="*/ 1022 w 1596"/>
                  <a:gd name="T27" fmla="*/ 65 h 1102"/>
                  <a:gd name="T28" fmla="*/ 939 w 1596"/>
                  <a:gd name="T29" fmla="*/ 100 h 1102"/>
                  <a:gd name="T30" fmla="*/ 840 w 1596"/>
                  <a:gd name="T31" fmla="*/ 137 h 1102"/>
                  <a:gd name="T32" fmla="*/ 726 w 1596"/>
                  <a:gd name="T33" fmla="*/ 175 h 1102"/>
                  <a:gd name="T34" fmla="*/ 597 w 1596"/>
                  <a:gd name="T35" fmla="*/ 212 h 1102"/>
                  <a:gd name="T36" fmla="*/ 453 w 1596"/>
                  <a:gd name="T37" fmla="*/ 246 h 1102"/>
                  <a:gd name="T38" fmla="*/ 295 w 1596"/>
                  <a:gd name="T39" fmla="*/ 275 h 1102"/>
                  <a:gd name="T40" fmla="*/ 123 w 1596"/>
                  <a:gd name="T41" fmla="*/ 299 h 1102"/>
                  <a:gd name="T42" fmla="*/ 4 w 1596"/>
                  <a:gd name="T43" fmla="*/ 318 h 1102"/>
                  <a:gd name="T44" fmla="*/ 36 w 1596"/>
                  <a:gd name="T45" fmla="*/ 407 h 1102"/>
                  <a:gd name="T46" fmla="*/ 75 w 1596"/>
                  <a:gd name="T47" fmla="*/ 514 h 1102"/>
                  <a:gd name="T48" fmla="*/ 105 w 1596"/>
                  <a:gd name="T49" fmla="*/ 552 h 1102"/>
                  <a:gd name="T50" fmla="*/ 172 w 1596"/>
                  <a:gd name="T51" fmla="*/ 585 h 1102"/>
                  <a:gd name="T52" fmla="*/ 229 w 1596"/>
                  <a:gd name="T53" fmla="*/ 663 h 1102"/>
                  <a:gd name="T54" fmla="*/ 226 w 1596"/>
                  <a:gd name="T55" fmla="*/ 749 h 1102"/>
                  <a:gd name="T56" fmla="*/ 196 w 1596"/>
                  <a:gd name="T57" fmla="*/ 801 h 1102"/>
                  <a:gd name="T58" fmla="*/ 193 w 1596"/>
                  <a:gd name="T59" fmla="*/ 842 h 1102"/>
                  <a:gd name="T60" fmla="*/ 220 w 1596"/>
                  <a:gd name="T61" fmla="*/ 950 h 1102"/>
                  <a:gd name="T62" fmla="*/ 245 w 1596"/>
                  <a:gd name="T63" fmla="*/ 1072 h 1102"/>
                  <a:gd name="T64" fmla="*/ 256 w 1596"/>
                  <a:gd name="T65" fmla="*/ 1098 h 1102"/>
                  <a:gd name="T66" fmla="*/ 306 w 1596"/>
                  <a:gd name="T67" fmla="*/ 1078 h 1102"/>
                  <a:gd name="T68" fmla="*/ 389 w 1596"/>
                  <a:gd name="T69" fmla="*/ 1044 h 1102"/>
                  <a:gd name="T70" fmla="*/ 502 w 1596"/>
                  <a:gd name="T71" fmla="*/ 1000 h 1102"/>
                  <a:gd name="T72" fmla="*/ 637 w 1596"/>
                  <a:gd name="T73" fmla="*/ 947 h 1102"/>
                  <a:gd name="T74" fmla="*/ 791 w 1596"/>
                  <a:gd name="T75" fmla="*/ 890 h 1102"/>
                  <a:gd name="T76" fmla="*/ 954 w 1596"/>
                  <a:gd name="T77" fmla="*/ 832 h 1102"/>
                  <a:gd name="T78" fmla="*/ 1122 w 1596"/>
                  <a:gd name="T79" fmla="*/ 776 h 1102"/>
                  <a:gd name="T80" fmla="*/ 1289 w 1596"/>
                  <a:gd name="T81" fmla="*/ 725 h 1102"/>
                  <a:gd name="T82" fmla="*/ 1450 w 1596"/>
                  <a:gd name="T83" fmla="*/ 682 h 1102"/>
                  <a:gd name="T84" fmla="*/ 1596 w 1596"/>
                  <a:gd name="T85" fmla="*/ 651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6" h="1102">
                    <a:moveTo>
                      <a:pt x="1596" y="651"/>
                    </a:moveTo>
                    <a:lnTo>
                      <a:pt x="1591" y="643"/>
                    </a:lnTo>
                    <a:lnTo>
                      <a:pt x="1577" y="621"/>
                    </a:lnTo>
                    <a:lnTo>
                      <a:pt x="1558" y="590"/>
                    </a:lnTo>
                    <a:lnTo>
                      <a:pt x="1534" y="551"/>
                    </a:lnTo>
                    <a:lnTo>
                      <a:pt x="1508" y="510"/>
                    </a:lnTo>
                    <a:lnTo>
                      <a:pt x="1484" y="470"/>
                    </a:lnTo>
                    <a:lnTo>
                      <a:pt x="1463" y="433"/>
                    </a:lnTo>
                    <a:lnTo>
                      <a:pt x="1447" y="405"/>
                    </a:lnTo>
                    <a:lnTo>
                      <a:pt x="1438" y="396"/>
                    </a:lnTo>
                    <a:lnTo>
                      <a:pt x="1422" y="389"/>
                    </a:lnTo>
                    <a:lnTo>
                      <a:pt x="1401" y="381"/>
                    </a:lnTo>
                    <a:lnTo>
                      <a:pt x="1377" y="373"/>
                    </a:lnTo>
                    <a:lnTo>
                      <a:pt x="1353" y="362"/>
                    </a:lnTo>
                    <a:lnTo>
                      <a:pt x="1330" y="345"/>
                    </a:lnTo>
                    <a:lnTo>
                      <a:pt x="1309" y="325"/>
                    </a:lnTo>
                    <a:lnTo>
                      <a:pt x="1293" y="296"/>
                    </a:lnTo>
                    <a:lnTo>
                      <a:pt x="1285" y="266"/>
                    </a:lnTo>
                    <a:lnTo>
                      <a:pt x="1283" y="237"/>
                    </a:lnTo>
                    <a:lnTo>
                      <a:pt x="1286" y="211"/>
                    </a:lnTo>
                    <a:lnTo>
                      <a:pt x="1293" y="185"/>
                    </a:lnTo>
                    <a:lnTo>
                      <a:pt x="1301" y="165"/>
                    </a:lnTo>
                    <a:lnTo>
                      <a:pt x="1308" y="145"/>
                    </a:lnTo>
                    <a:lnTo>
                      <a:pt x="1314" y="130"/>
                    </a:lnTo>
                    <a:lnTo>
                      <a:pt x="1316" y="117"/>
                    </a:lnTo>
                    <a:lnTo>
                      <a:pt x="1311" y="113"/>
                    </a:lnTo>
                    <a:lnTo>
                      <a:pt x="1300" y="100"/>
                    </a:lnTo>
                    <a:lnTo>
                      <a:pt x="1283" y="82"/>
                    </a:lnTo>
                    <a:lnTo>
                      <a:pt x="1261" y="61"/>
                    </a:lnTo>
                    <a:lnTo>
                      <a:pt x="1238" y="40"/>
                    </a:lnTo>
                    <a:lnTo>
                      <a:pt x="1215" y="21"/>
                    </a:lnTo>
                    <a:lnTo>
                      <a:pt x="1193" y="7"/>
                    </a:lnTo>
                    <a:lnTo>
                      <a:pt x="1174" y="0"/>
                    </a:lnTo>
                    <a:lnTo>
                      <a:pt x="1165" y="3"/>
                    </a:lnTo>
                    <a:lnTo>
                      <a:pt x="1154" y="8"/>
                    </a:lnTo>
                    <a:lnTo>
                      <a:pt x="1140" y="14"/>
                    </a:lnTo>
                    <a:lnTo>
                      <a:pt x="1125" y="21"/>
                    </a:lnTo>
                    <a:lnTo>
                      <a:pt x="1109" y="27"/>
                    </a:lnTo>
                    <a:lnTo>
                      <a:pt x="1089" y="37"/>
                    </a:lnTo>
                    <a:lnTo>
                      <a:pt x="1068" y="46"/>
                    </a:lnTo>
                    <a:lnTo>
                      <a:pt x="1046" y="55"/>
                    </a:lnTo>
                    <a:lnTo>
                      <a:pt x="1022" y="65"/>
                    </a:lnTo>
                    <a:lnTo>
                      <a:pt x="996" y="77"/>
                    </a:lnTo>
                    <a:lnTo>
                      <a:pt x="968" y="87"/>
                    </a:lnTo>
                    <a:lnTo>
                      <a:pt x="939" y="100"/>
                    </a:lnTo>
                    <a:lnTo>
                      <a:pt x="908" y="112"/>
                    </a:lnTo>
                    <a:lnTo>
                      <a:pt x="875" y="124"/>
                    </a:lnTo>
                    <a:lnTo>
                      <a:pt x="840" y="137"/>
                    </a:lnTo>
                    <a:lnTo>
                      <a:pt x="803" y="150"/>
                    </a:lnTo>
                    <a:lnTo>
                      <a:pt x="765" y="162"/>
                    </a:lnTo>
                    <a:lnTo>
                      <a:pt x="726" y="175"/>
                    </a:lnTo>
                    <a:lnTo>
                      <a:pt x="685" y="188"/>
                    </a:lnTo>
                    <a:lnTo>
                      <a:pt x="641" y="199"/>
                    </a:lnTo>
                    <a:lnTo>
                      <a:pt x="597" y="212"/>
                    </a:lnTo>
                    <a:lnTo>
                      <a:pt x="550" y="223"/>
                    </a:lnTo>
                    <a:lnTo>
                      <a:pt x="503" y="235"/>
                    </a:lnTo>
                    <a:lnTo>
                      <a:pt x="453" y="246"/>
                    </a:lnTo>
                    <a:lnTo>
                      <a:pt x="401" y="257"/>
                    </a:lnTo>
                    <a:lnTo>
                      <a:pt x="350" y="266"/>
                    </a:lnTo>
                    <a:lnTo>
                      <a:pt x="295" y="275"/>
                    </a:lnTo>
                    <a:lnTo>
                      <a:pt x="239" y="284"/>
                    </a:lnTo>
                    <a:lnTo>
                      <a:pt x="181" y="292"/>
                    </a:lnTo>
                    <a:lnTo>
                      <a:pt x="123" y="299"/>
                    </a:lnTo>
                    <a:lnTo>
                      <a:pt x="63" y="305"/>
                    </a:lnTo>
                    <a:lnTo>
                      <a:pt x="0" y="310"/>
                    </a:lnTo>
                    <a:lnTo>
                      <a:pt x="4" y="318"/>
                    </a:lnTo>
                    <a:lnTo>
                      <a:pt x="11" y="339"/>
                    </a:lnTo>
                    <a:lnTo>
                      <a:pt x="22" y="370"/>
                    </a:lnTo>
                    <a:lnTo>
                      <a:pt x="36" y="407"/>
                    </a:lnTo>
                    <a:lnTo>
                      <a:pt x="51" y="446"/>
                    </a:lnTo>
                    <a:lnTo>
                      <a:pt x="64" y="483"/>
                    </a:lnTo>
                    <a:lnTo>
                      <a:pt x="75" y="514"/>
                    </a:lnTo>
                    <a:lnTo>
                      <a:pt x="83" y="537"/>
                    </a:lnTo>
                    <a:lnTo>
                      <a:pt x="90" y="545"/>
                    </a:lnTo>
                    <a:lnTo>
                      <a:pt x="105" y="552"/>
                    </a:lnTo>
                    <a:lnTo>
                      <a:pt x="125" y="560"/>
                    </a:lnTo>
                    <a:lnTo>
                      <a:pt x="148" y="570"/>
                    </a:lnTo>
                    <a:lnTo>
                      <a:pt x="172" y="585"/>
                    </a:lnTo>
                    <a:lnTo>
                      <a:pt x="195" y="605"/>
                    </a:lnTo>
                    <a:lnTo>
                      <a:pt x="215" y="630"/>
                    </a:lnTo>
                    <a:lnTo>
                      <a:pt x="229" y="663"/>
                    </a:lnTo>
                    <a:lnTo>
                      <a:pt x="234" y="696"/>
                    </a:lnTo>
                    <a:lnTo>
                      <a:pt x="232" y="725"/>
                    </a:lnTo>
                    <a:lnTo>
                      <a:pt x="226" y="749"/>
                    </a:lnTo>
                    <a:lnTo>
                      <a:pt x="217" y="769"/>
                    </a:lnTo>
                    <a:lnTo>
                      <a:pt x="207" y="787"/>
                    </a:lnTo>
                    <a:lnTo>
                      <a:pt x="196" y="801"/>
                    </a:lnTo>
                    <a:lnTo>
                      <a:pt x="191" y="813"/>
                    </a:lnTo>
                    <a:lnTo>
                      <a:pt x="188" y="822"/>
                    </a:lnTo>
                    <a:lnTo>
                      <a:pt x="193" y="842"/>
                    </a:lnTo>
                    <a:lnTo>
                      <a:pt x="200" y="872"/>
                    </a:lnTo>
                    <a:lnTo>
                      <a:pt x="210" y="909"/>
                    </a:lnTo>
                    <a:lnTo>
                      <a:pt x="220" y="950"/>
                    </a:lnTo>
                    <a:lnTo>
                      <a:pt x="231" y="993"/>
                    </a:lnTo>
                    <a:lnTo>
                      <a:pt x="239" y="1034"/>
                    </a:lnTo>
                    <a:lnTo>
                      <a:pt x="245" y="1072"/>
                    </a:lnTo>
                    <a:lnTo>
                      <a:pt x="247" y="1102"/>
                    </a:lnTo>
                    <a:lnTo>
                      <a:pt x="249" y="1101"/>
                    </a:lnTo>
                    <a:lnTo>
                      <a:pt x="256" y="1098"/>
                    </a:lnTo>
                    <a:lnTo>
                      <a:pt x="269" y="1093"/>
                    </a:lnTo>
                    <a:lnTo>
                      <a:pt x="285" y="1086"/>
                    </a:lnTo>
                    <a:lnTo>
                      <a:pt x="306" y="1078"/>
                    </a:lnTo>
                    <a:lnTo>
                      <a:pt x="330" y="1068"/>
                    </a:lnTo>
                    <a:lnTo>
                      <a:pt x="358" y="1056"/>
                    </a:lnTo>
                    <a:lnTo>
                      <a:pt x="389" y="1044"/>
                    </a:lnTo>
                    <a:lnTo>
                      <a:pt x="423" y="1030"/>
                    </a:lnTo>
                    <a:lnTo>
                      <a:pt x="461" y="1015"/>
                    </a:lnTo>
                    <a:lnTo>
                      <a:pt x="502" y="1000"/>
                    </a:lnTo>
                    <a:lnTo>
                      <a:pt x="544" y="983"/>
                    </a:lnTo>
                    <a:lnTo>
                      <a:pt x="590" y="965"/>
                    </a:lnTo>
                    <a:lnTo>
                      <a:pt x="637" y="947"/>
                    </a:lnTo>
                    <a:lnTo>
                      <a:pt x="687" y="928"/>
                    </a:lnTo>
                    <a:lnTo>
                      <a:pt x="738" y="909"/>
                    </a:lnTo>
                    <a:lnTo>
                      <a:pt x="791" y="890"/>
                    </a:lnTo>
                    <a:lnTo>
                      <a:pt x="844" y="871"/>
                    </a:lnTo>
                    <a:lnTo>
                      <a:pt x="899" y="851"/>
                    </a:lnTo>
                    <a:lnTo>
                      <a:pt x="954" y="832"/>
                    </a:lnTo>
                    <a:lnTo>
                      <a:pt x="1010" y="813"/>
                    </a:lnTo>
                    <a:lnTo>
                      <a:pt x="1066" y="795"/>
                    </a:lnTo>
                    <a:lnTo>
                      <a:pt x="1122" y="776"/>
                    </a:lnTo>
                    <a:lnTo>
                      <a:pt x="1179" y="758"/>
                    </a:lnTo>
                    <a:lnTo>
                      <a:pt x="1234" y="742"/>
                    </a:lnTo>
                    <a:lnTo>
                      <a:pt x="1289" y="725"/>
                    </a:lnTo>
                    <a:lnTo>
                      <a:pt x="1344" y="710"/>
                    </a:lnTo>
                    <a:lnTo>
                      <a:pt x="1398" y="696"/>
                    </a:lnTo>
                    <a:lnTo>
                      <a:pt x="1450" y="682"/>
                    </a:lnTo>
                    <a:lnTo>
                      <a:pt x="1500" y="670"/>
                    </a:lnTo>
                    <a:lnTo>
                      <a:pt x="1549" y="660"/>
                    </a:lnTo>
                    <a:lnTo>
                      <a:pt x="1596" y="651"/>
                    </a:lnTo>
                    <a:close/>
                  </a:path>
                </a:pathLst>
              </a:custGeom>
              <a:solidFill>
                <a:srgbClr val="B7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85">
                <a:extLst>
                  <a:ext uri="{FF2B5EF4-FFF2-40B4-BE49-F238E27FC236}">
                    <a16:creationId xmlns:a16="http://schemas.microsoft.com/office/drawing/2014/main" id="{ABAB4565-1346-48B1-B13A-1F3D37225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1075"/>
                <a:ext cx="748" cy="511"/>
              </a:xfrm>
              <a:custGeom>
                <a:avLst/>
                <a:gdLst>
                  <a:gd name="T0" fmla="*/ 1478 w 1495"/>
                  <a:gd name="T1" fmla="*/ 576 h 1023"/>
                  <a:gd name="T2" fmla="*/ 1414 w 1495"/>
                  <a:gd name="T3" fmla="*/ 476 h 1023"/>
                  <a:gd name="T4" fmla="*/ 1352 w 1495"/>
                  <a:gd name="T5" fmla="*/ 371 h 1023"/>
                  <a:gd name="T6" fmla="*/ 1311 w 1495"/>
                  <a:gd name="T7" fmla="*/ 339 h 1023"/>
                  <a:gd name="T8" fmla="*/ 1251 w 1495"/>
                  <a:gd name="T9" fmla="*/ 296 h 1023"/>
                  <a:gd name="T10" fmla="*/ 1213 w 1495"/>
                  <a:gd name="T11" fmla="*/ 221 h 1023"/>
                  <a:gd name="T12" fmla="*/ 1215 w 1495"/>
                  <a:gd name="T13" fmla="*/ 148 h 1023"/>
                  <a:gd name="T14" fmla="*/ 1230 w 1495"/>
                  <a:gd name="T15" fmla="*/ 91 h 1023"/>
                  <a:gd name="T16" fmla="*/ 1217 w 1495"/>
                  <a:gd name="T17" fmla="*/ 63 h 1023"/>
                  <a:gd name="T18" fmla="*/ 1160 w 1495"/>
                  <a:gd name="T19" fmla="*/ 21 h 1023"/>
                  <a:gd name="T20" fmla="*/ 1096 w 1495"/>
                  <a:gd name="T21" fmla="*/ 0 h 1023"/>
                  <a:gd name="T22" fmla="*/ 1057 w 1495"/>
                  <a:gd name="T23" fmla="*/ 12 h 1023"/>
                  <a:gd name="T24" fmla="*/ 1003 w 1495"/>
                  <a:gd name="T25" fmla="*/ 30 h 1023"/>
                  <a:gd name="T26" fmla="*/ 936 w 1495"/>
                  <a:gd name="T27" fmla="*/ 57 h 1023"/>
                  <a:gd name="T28" fmla="*/ 856 w 1495"/>
                  <a:gd name="T29" fmla="*/ 88 h 1023"/>
                  <a:gd name="T30" fmla="*/ 762 w 1495"/>
                  <a:gd name="T31" fmla="*/ 121 h 1023"/>
                  <a:gd name="T32" fmla="*/ 655 w 1495"/>
                  <a:gd name="T33" fmla="*/ 156 h 1023"/>
                  <a:gd name="T34" fmla="*/ 537 w 1495"/>
                  <a:gd name="T35" fmla="*/ 190 h 1023"/>
                  <a:gd name="T36" fmla="*/ 405 w 1495"/>
                  <a:gd name="T37" fmla="*/ 222 h 1023"/>
                  <a:gd name="T38" fmla="*/ 262 w 1495"/>
                  <a:gd name="T39" fmla="*/ 250 h 1023"/>
                  <a:gd name="T40" fmla="*/ 109 w 1495"/>
                  <a:gd name="T41" fmla="*/ 272 h 1023"/>
                  <a:gd name="T42" fmla="*/ 2 w 1495"/>
                  <a:gd name="T43" fmla="*/ 289 h 1023"/>
                  <a:gd name="T44" fmla="*/ 31 w 1495"/>
                  <a:gd name="T45" fmla="*/ 363 h 1023"/>
                  <a:gd name="T46" fmla="*/ 67 w 1495"/>
                  <a:gd name="T47" fmla="*/ 461 h 1023"/>
                  <a:gd name="T48" fmla="*/ 94 w 1495"/>
                  <a:gd name="T49" fmla="*/ 505 h 1023"/>
                  <a:gd name="T50" fmla="*/ 148 w 1495"/>
                  <a:gd name="T51" fmla="*/ 542 h 1023"/>
                  <a:gd name="T52" fmla="*/ 193 w 1495"/>
                  <a:gd name="T53" fmla="*/ 615 h 1023"/>
                  <a:gd name="T54" fmla="*/ 195 w 1495"/>
                  <a:gd name="T55" fmla="*/ 690 h 1023"/>
                  <a:gd name="T56" fmla="*/ 175 w 1495"/>
                  <a:gd name="T57" fmla="*/ 741 h 1023"/>
                  <a:gd name="T58" fmla="*/ 174 w 1495"/>
                  <a:gd name="T59" fmla="*/ 786 h 1023"/>
                  <a:gd name="T60" fmla="*/ 197 w 1495"/>
                  <a:gd name="T61" fmla="*/ 884 h 1023"/>
                  <a:gd name="T62" fmla="*/ 216 w 1495"/>
                  <a:gd name="T63" fmla="*/ 994 h 1023"/>
                  <a:gd name="T64" fmla="*/ 227 w 1495"/>
                  <a:gd name="T65" fmla="*/ 1020 h 1023"/>
                  <a:gd name="T66" fmla="*/ 275 w 1495"/>
                  <a:gd name="T67" fmla="*/ 1000 h 1023"/>
                  <a:gd name="T68" fmla="*/ 357 w 1495"/>
                  <a:gd name="T69" fmla="*/ 967 h 1023"/>
                  <a:gd name="T70" fmla="*/ 466 w 1495"/>
                  <a:gd name="T71" fmla="*/ 924 h 1023"/>
                  <a:gd name="T72" fmla="*/ 599 w 1495"/>
                  <a:gd name="T73" fmla="*/ 875 h 1023"/>
                  <a:gd name="T74" fmla="*/ 746 w 1495"/>
                  <a:gd name="T75" fmla="*/ 820 h 1023"/>
                  <a:gd name="T76" fmla="*/ 903 w 1495"/>
                  <a:gd name="T77" fmla="*/ 766 h 1023"/>
                  <a:gd name="T78" fmla="*/ 1062 w 1495"/>
                  <a:gd name="T79" fmla="*/ 713 h 1023"/>
                  <a:gd name="T80" fmla="*/ 1219 w 1495"/>
                  <a:gd name="T81" fmla="*/ 666 h 1023"/>
                  <a:gd name="T82" fmla="*/ 1365 w 1495"/>
                  <a:gd name="T83" fmla="*/ 628 h 1023"/>
                  <a:gd name="T84" fmla="*/ 1495 w 1495"/>
                  <a:gd name="T85" fmla="*/ 60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5" h="1023">
                    <a:moveTo>
                      <a:pt x="1495" y="602"/>
                    </a:moveTo>
                    <a:lnTo>
                      <a:pt x="1490" y="595"/>
                    </a:lnTo>
                    <a:lnTo>
                      <a:pt x="1478" y="576"/>
                    </a:lnTo>
                    <a:lnTo>
                      <a:pt x="1460" y="547"/>
                    </a:lnTo>
                    <a:lnTo>
                      <a:pt x="1439" y="514"/>
                    </a:lnTo>
                    <a:lnTo>
                      <a:pt x="1414" y="476"/>
                    </a:lnTo>
                    <a:lnTo>
                      <a:pt x="1391" y="438"/>
                    </a:lnTo>
                    <a:lnTo>
                      <a:pt x="1369" y="402"/>
                    </a:lnTo>
                    <a:lnTo>
                      <a:pt x="1352" y="371"/>
                    </a:lnTo>
                    <a:lnTo>
                      <a:pt x="1343" y="360"/>
                    </a:lnTo>
                    <a:lnTo>
                      <a:pt x="1328" y="349"/>
                    </a:lnTo>
                    <a:lnTo>
                      <a:pt x="1311" y="339"/>
                    </a:lnTo>
                    <a:lnTo>
                      <a:pt x="1291" y="327"/>
                    </a:lnTo>
                    <a:lnTo>
                      <a:pt x="1270" y="314"/>
                    </a:lnTo>
                    <a:lnTo>
                      <a:pt x="1251" y="296"/>
                    </a:lnTo>
                    <a:lnTo>
                      <a:pt x="1234" y="275"/>
                    </a:lnTo>
                    <a:lnTo>
                      <a:pt x="1220" y="249"/>
                    </a:lnTo>
                    <a:lnTo>
                      <a:pt x="1213" y="221"/>
                    </a:lnTo>
                    <a:lnTo>
                      <a:pt x="1209" y="195"/>
                    </a:lnTo>
                    <a:lnTo>
                      <a:pt x="1212" y="171"/>
                    </a:lnTo>
                    <a:lnTo>
                      <a:pt x="1215" y="148"/>
                    </a:lnTo>
                    <a:lnTo>
                      <a:pt x="1221" y="127"/>
                    </a:lnTo>
                    <a:lnTo>
                      <a:pt x="1225" y="107"/>
                    </a:lnTo>
                    <a:lnTo>
                      <a:pt x="1230" y="91"/>
                    </a:lnTo>
                    <a:lnTo>
                      <a:pt x="1231" y="77"/>
                    </a:lnTo>
                    <a:lnTo>
                      <a:pt x="1228" y="74"/>
                    </a:lnTo>
                    <a:lnTo>
                      <a:pt x="1217" y="63"/>
                    </a:lnTo>
                    <a:lnTo>
                      <a:pt x="1201" y="51"/>
                    </a:lnTo>
                    <a:lnTo>
                      <a:pt x="1182" y="35"/>
                    </a:lnTo>
                    <a:lnTo>
                      <a:pt x="1160" y="21"/>
                    </a:lnTo>
                    <a:lnTo>
                      <a:pt x="1138" y="8"/>
                    </a:lnTo>
                    <a:lnTo>
                      <a:pt x="1116" y="1"/>
                    </a:lnTo>
                    <a:lnTo>
                      <a:pt x="1096" y="0"/>
                    </a:lnTo>
                    <a:lnTo>
                      <a:pt x="1085" y="2"/>
                    </a:lnTo>
                    <a:lnTo>
                      <a:pt x="1071" y="6"/>
                    </a:lnTo>
                    <a:lnTo>
                      <a:pt x="1057" y="12"/>
                    </a:lnTo>
                    <a:lnTo>
                      <a:pt x="1041" y="16"/>
                    </a:lnTo>
                    <a:lnTo>
                      <a:pt x="1023" y="23"/>
                    </a:lnTo>
                    <a:lnTo>
                      <a:pt x="1003" y="30"/>
                    </a:lnTo>
                    <a:lnTo>
                      <a:pt x="982" y="38"/>
                    </a:lnTo>
                    <a:lnTo>
                      <a:pt x="961" y="47"/>
                    </a:lnTo>
                    <a:lnTo>
                      <a:pt x="936" y="57"/>
                    </a:lnTo>
                    <a:lnTo>
                      <a:pt x="911" y="66"/>
                    </a:lnTo>
                    <a:lnTo>
                      <a:pt x="883" y="76"/>
                    </a:lnTo>
                    <a:lnTo>
                      <a:pt x="856" y="88"/>
                    </a:lnTo>
                    <a:lnTo>
                      <a:pt x="826" y="98"/>
                    </a:lnTo>
                    <a:lnTo>
                      <a:pt x="795" y="110"/>
                    </a:lnTo>
                    <a:lnTo>
                      <a:pt x="762" y="121"/>
                    </a:lnTo>
                    <a:lnTo>
                      <a:pt x="728" y="133"/>
                    </a:lnTo>
                    <a:lnTo>
                      <a:pt x="692" y="144"/>
                    </a:lnTo>
                    <a:lnTo>
                      <a:pt x="655" y="156"/>
                    </a:lnTo>
                    <a:lnTo>
                      <a:pt x="617" y="167"/>
                    </a:lnTo>
                    <a:lnTo>
                      <a:pt x="578" y="179"/>
                    </a:lnTo>
                    <a:lnTo>
                      <a:pt x="537" y="190"/>
                    </a:lnTo>
                    <a:lnTo>
                      <a:pt x="494" y="202"/>
                    </a:lnTo>
                    <a:lnTo>
                      <a:pt x="450" y="212"/>
                    </a:lnTo>
                    <a:lnTo>
                      <a:pt x="405" y="222"/>
                    </a:lnTo>
                    <a:lnTo>
                      <a:pt x="359" y="232"/>
                    </a:lnTo>
                    <a:lnTo>
                      <a:pt x="312" y="242"/>
                    </a:lnTo>
                    <a:lnTo>
                      <a:pt x="262" y="250"/>
                    </a:lnTo>
                    <a:lnTo>
                      <a:pt x="213" y="258"/>
                    </a:lnTo>
                    <a:lnTo>
                      <a:pt x="161" y="265"/>
                    </a:lnTo>
                    <a:lnTo>
                      <a:pt x="109" y="272"/>
                    </a:lnTo>
                    <a:lnTo>
                      <a:pt x="55" y="278"/>
                    </a:lnTo>
                    <a:lnTo>
                      <a:pt x="0" y="282"/>
                    </a:lnTo>
                    <a:lnTo>
                      <a:pt x="2" y="289"/>
                    </a:lnTo>
                    <a:lnTo>
                      <a:pt x="9" y="307"/>
                    </a:lnTo>
                    <a:lnTo>
                      <a:pt x="19" y="332"/>
                    </a:lnTo>
                    <a:lnTo>
                      <a:pt x="31" y="363"/>
                    </a:lnTo>
                    <a:lnTo>
                      <a:pt x="44" y="398"/>
                    </a:lnTo>
                    <a:lnTo>
                      <a:pt x="56" y="431"/>
                    </a:lnTo>
                    <a:lnTo>
                      <a:pt x="67" y="461"/>
                    </a:lnTo>
                    <a:lnTo>
                      <a:pt x="75" y="485"/>
                    </a:lnTo>
                    <a:lnTo>
                      <a:pt x="82" y="494"/>
                    </a:lnTo>
                    <a:lnTo>
                      <a:pt x="94" y="505"/>
                    </a:lnTo>
                    <a:lnTo>
                      <a:pt x="110" y="515"/>
                    </a:lnTo>
                    <a:lnTo>
                      <a:pt x="129" y="527"/>
                    </a:lnTo>
                    <a:lnTo>
                      <a:pt x="148" y="542"/>
                    </a:lnTo>
                    <a:lnTo>
                      <a:pt x="167" y="561"/>
                    </a:lnTo>
                    <a:lnTo>
                      <a:pt x="182" y="585"/>
                    </a:lnTo>
                    <a:lnTo>
                      <a:pt x="193" y="615"/>
                    </a:lnTo>
                    <a:lnTo>
                      <a:pt x="198" y="643"/>
                    </a:lnTo>
                    <a:lnTo>
                      <a:pt x="198" y="668"/>
                    </a:lnTo>
                    <a:lnTo>
                      <a:pt x="195" y="690"/>
                    </a:lnTo>
                    <a:lnTo>
                      <a:pt x="189" y="710"/>
                    </a:lnTo>
                    <a:lnTo>
                      <a:pt x="182" y="727"/>
                    </a:lnTo>
                    <a:lnTo>
                      <a:pt x="175" y="741"/>
                    </a:lnTo>
                    <a:lnTo>
                      <a:pt x="170" y="754"/>
                    </a:lnTo>
                    <a:lnTo>
                      <a:pt x="170" y="765"/>
                    </a:lnTo>
                    <a:lnTo>
                      <a:pt x="174" y="786"/>
                    </a:lnTo>
                    <a:lnTo>
                      <a:pt x="181" y="814"/>
                    </a:lnTo>
                    <a:lnTo>
                      <a:pt x="188" y="847"/>
                    </a:lnTo>
                    <a:lnTo>
                      <a:pt x="197" y="884"/>
                    </a:lnTo>
                    <a:lnTo>
                      <a:pt x="205" y="923"/>
                    </a:lnTo>
                    <a:lnTo>
                      <a:pt x="212" y="960"/>
                    </a:lnTo>
                    <a:lnTo>
                      <a:pt x="216" y="994"/>
                    </a:lnTo>
                    <a:lnTo>
                      <a:pt x="218" y="1023"/>
                    </a:lnTo>
                    <a:lnTo>
                      <a:pt x="220" y="1022"/>
                    </a:lnTo>
                    <a:lnTo>
                      <a:pt x="227" y="1020"/>
                    </a:lnTo>
                    <a:lnTo>
                      <a:pt x="239" y="1014"/>
                    </a:lnTo>
                    <a:lnTo>
                      <a:pt x="254" y="1008"/>
                    </a:lnTo>
                    <a:lnTo>
                      <a:pt x="275" y="1000"/>
                    </a:lnTo>
                    <a:lnTo>
                      <a:pt x="298" y="990"/>
                    </a:lnTo>
                    <a:lnTo>
                      <a:pt x="326" y="979"/>
                    </a:lnTo>
                    <a:lnTo>
                      <a:pt x="357" y="967"/>
                    </a:lnTo>
                    <a:lnTo>
                      <a:pt x="390" y="954"/>
                    </a:lnTo>
                    <a:lnTo>
                      <a:pt x="427" y="939"/>
                    </a:lnTo>
                    <a:lnTo>
                      <a:pt x="466" y="924"/>
                    </a:lnTo>
                    <a:lnTo>
                      <a:pt x="509" y="908"/>
                    </a:lnTo>
                    <a:lnTo>
                      <a:pt x="553" y="892"/>
                    </a:lnTo>
                    <a:lnTo>
                      <a:pt x="599" y="875"/>
                    </a:lnTo>
                    <a:lnTo>
                      <a:pt x="646" y="856"/>
                    </a:lnTo>
                    <a:lnTo>
                      <a:pt x="696" y="839"/>
                    </a:lnTo>
                    <a:lnTo>
                      <a:pt x="746" y="820"/>
                    </a:lnTo>
                    <a:lnTo>
                      <a:pt x="797" y="802"/>
                    </a:lnTo>
                    <a:lnTo>
                      <a:pt x="850" y="784"/>
                    </a:lnTo>
                    <a:lnTo>
                      <a:pt x="903" y="766"/>
                    </a:lnTo>
                    <a:lnTo>
                      <a:pt x="956" y="748"/>
                    </a:lnTo>
                    <a:lnTo>
                      <a:pt x="1009" y="731"/>
                    </a:lnTo>
                    <a:lnTo>
                      <a:pt x="1062" y="713"/>
                    </a:lnTo>
                    <a:lnTo>
                      <a:pt x="1115" y="697"/>
                    </a:lnTo>
                    <a:lnTo>
                      <a:pt x="1167" y="681"/>
                    </a:lnTo>
                    <a:lnTo>
                      <a:pt x="1219" y="666"/>
                    </a:lnTo>
                    <a:lnTo>
                      <a:pt x="1268" y="652"/>
                    </a:lnTo>
                    <a:lnTo>
                      <a:pt x="1318" y="640"/>
                    </a:lnTo>
                    <a:lnTo>
                      <a:pt x="1365" y="628"/>
                    </a:lnTo>
                    <a:lnTo>
                      <a:pt x="1410" y="618"/>
                    </a:lnTo>
                    <a:lnTo>
                      <a:pt x="1454" y="608"/>
                    </a:lnTo>
                    <a:lnTo>
                      <a:pt x="1495" y="602"/>
                    </a:lnTo>
                    <a:close/>
                  </a:path>
                </a:pathLst>
              </a:custGeom>
              <a:solidFill>
                <a:srgbClr val="A8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86">
                <a:extLst>
                  <a:ext uri="{FF2B5EF4-FFF2-40B4-BE49-F238E27FC236}">
                    <a16:creationId xmlns:a16="http://schemas.microsoft.com/office/drawing/2014/main" id="{88F2131F-4920-4A8A-8432-6130E22CD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094"/>
                <a:ext cx="697" cy="473"/>
              </a:xfrm>
              <a:custGeom>
                <a:avLst/>
                <a:gdLst>
                  <a:gd name="T0" fmla="*/ 1391 w 1394"/>
                  <a:gd name="T1" fmla="*/ 548 h 945"/>
                  <a:gd name="T2" fmla="*/ 1363 w 1394"/>
                  <a:gd name="T3" fmla="*/ 507 h 945"/>
                  <a:gd name="T4" fmla="*/ 1322 w 1394"/>
                  <a:gd name="T5" fmla="*/ 444 h 945"/>
                  <a:gd name="T6" fmla="*/ 1278 w 1394"/>
                  <a:gd name="T7" fmla="*/ 371 h 945"/>
                  <a:gd name="T8" fmla="*/ 1249 w 1394"/>
                  <a:gd name="T9" fmla="*/ 324 h 945"/>
                  <a:gd name="T10" fmla="*/ 1220 w 1394"/>
                  <a:gd name="T11" fmla="*/ 298 h 945"/>
                  <a:gd name="T12" fmla="*/ 1188 w 1394"/>
                  <a:gd name="T13" fmla="*/ 268 h 945"/>
                  <a:gd name="T14" fmla="*/ 1158 w 1394"/>
                  <a:gd name="T15" fmla="*/ 227 h 945"/>
                  <a:gd name="T16" fmla="*/ 1137 w 1394"/>
                  <a:gd name="T17" fmla="*/ 155 h 945"/>
                  <a:gd name="T18" fmla="*/ 1143 w 1394"/>
                  <a:gd name="T19" fmla="*/ 72 h 945"/>
                  <a:gd name="T20" fmla="*/ 1142 w 1394"/>
                  <a:gd name="T21" fmla="*/ 36 h 945"/>
                  <a:gd name="T22" fmla="*/ 1120 w 1394"/>
                  <a:gd name="T23" fmla="*/ 23 h 945"/>
                  <a:gd name="T24" fmla="*/ 1083 w 1394"/>
                  <a:gd name="T25" fmla="*/ 7 h 945"/>
                  <a:gd name="T26" fmla="*/ 1039 w 1394"/>
                  <a:gd name="T27" fmla="*/ 0 h 945"/>
                  <a:gd name="T28" fmla="*/ 1005 w 1394"/>
                  <a:gd name="T29" fmla="*/ 6 h 945"/>
                  <a:gd name="T30" fmla="*/ 975 w 1394"/>
                  <a:gd name="T31" fmla="*/ 15 h 945"/>
                  <a:gd name="T32" fmla="*/ 939 w 1394"/>
                  <a:gd name="T33" fmla="*/ 28 h 945"/>
                  <a:gd name="T34" fmla="*/ 899 w 1394"/>
                  <a:gd name="T35" fmla="*/ 43 h 945"/>
                  <a:gd name="T36" fmla="*/ 853 w 1394"/>
                  <a:gd name="T37" fmla="*/ 59 h 945"/>
                  <a:gd name="T38" fmla="*/ 802 w 1394"/>
                  <a:gd name="T39" fmla="*/ 77 h 945"/>
                  <a:gd name="T40" fmla="*/ 747 w 1394"/>
                  <a:gd name="T41" fmla="*/ 96 h 945"/>
                  <a:gd name="T42" fmla="*/ 687 w 1394"/>
                  <a:gd name="T43" fmla="*/ 117 h 945"/>
                  <a:gd name="T44" fmla="*/ 621 w 1394"/>
                  <a:gd name="T45" fmla="*/ 136 h 945"/>
                  <a:gd name="T46" fmla="*/ 552 w 1394"/>
                  <a:gd name="T47" fmla="*/ 157 h 945"/>
                  <a:gd name="T48" fmla="*/ 478 w 1394"/>
                  <a:gd name="T49" fmla="*/ 177 h 945"/>
                  <a:gd name="T50" fmla="*/ 400 w 1394"/>
                  <a:gd name="T51" fmla="*/ 195 h 945"/>
                  <a:gd name="T52" fmla="*/ 318 w 1394"/>
                  <a:gd name="T53" fmla="*/ 212 h 945"/>
                  <a:gd name="T54" fmla="*/ 232 w 1394"/>
                  <a:gd name="T55" fmla="*/ 227 h 945"/>
                  <a:gd name="T56" fmla="*/ 142 w 1394"/>
                  <a:gd name="T57" fmla="*/ 241 h 945"/>
                  <a:gd name="T58" fmla="*/ 49 w 1394"/>
                  <a:gd name="T59" fmla="*/ 251 h 945"/>
                  <a:gd name="T60" fmla="*/ 3 w 1394"/>
                  <a:gd name="T61" fmla="*/ 261 h 945"/>
                  <a:gd name="T62" fmla="*/ 15 w 1394"/>
                  <a:gd name="T63" fmla="*/ 296 h 945"/>
                  <a:gd name="T64" fmla="*/ 36 w 1394"/>
                  <a:gd name="T65" fmla="*/ 351 h 945"/>
                  <a:gd name="T66" fmla="*/ 57 w 1394"/>
                  <a:gd name="T67" fmla="*/ 410 h 945"/>
                  <a:gd name="T68" fmla="*/ 72 w 1394"/>
                  <a:gd name="T69" fmla="*/ 447 h 945"/>
                  <a:gd name="T70" fmla="*/ 95 w 1394"/>
                  <a:gd name="T71" fmla="*/ 472 h 945"/>
                  <a:gd name="T72" fmla="*/ 124 w 1394"/>
                  <a:gd name="T73" fmla="*/ 501 h 945"/>
                  <a:gd name="T74" fmla="*/ 149 w 1394"/>
                  <a:gd name="T75" fmla="*/ 542 h 945"/>
                  <a:gd name="T76" fmla="*/ 164 w 1394"/>
                  <a:gd name="T77" fmla="*/ 613 h 945"/>
                  <a:gd name="T78" fmla="*/ 152 w 1394"/>
                  <a:gd name="T79" fmla="*/ 682 h 945"/>
                  <a:gd name="T80" fmla="*/ 155 w 1394"/>
                  <a:gd name="T81" fmla="*/ 730 h 945"/>
                  <a:gd name="T82" fmla="*/ 166 w 1394"/>
                  <a:gd name="T83" fmla="*/ 787 h 945"/>
                  <a:gd name="T84" fmla="*/ 179 w 1394"/>
                  <a:gd name="T85" fmla="*/ 854 h 945"/>
                  <a:gd name="T86" fmla="*/ 187 w 1394"/>
                  <a:gd name="T87" fmla="*/ 917 h 945"/>
                  <a:gd name="T88" fmla="*/ 190 w 1394"/>
                  <a:gd name="T89" fmla="*/ 944 h 945"/>
                  <a:gd name="T90" fmla="*/ 209 w 1394"/>
                  <a:gd name="T91" fmla="*/ 937 h 945"/>
                  <a:gd name="T92" fmla="*/ 245 w 1394"/>
                  <a:gd name="T93" fmla="*/ 922 h 945"/>
                  <a:gd name="T94" fmla="*/ 294 w 1394"/>
                  <a:gd name="T95" fmla="*/ 902 h 945"/>
                  <a:gd name="T96" fmla="*/ 357 w 1394"/>
                  <a:gd name="T97" fmla="*/ 878 h 945"/>
                  <a:gd name="T98" fmla="*/ 432 w 1394"/>
                  <a:gd name="T99" fmla="*/ 851 h 945"/>
                  <a:gd name="T100" fmla="*/ 515 w 1394"/>
                  <a:gd name="T101" fmla="*/ 818 h 945"/>
                  <a:gd name="T102" fmla="*/ 605 w 1394"/>
                  <a:gd name="T103" fmla="*/ 786 h 945"/>
                  <a:gd name="T104" fmla="*/ 702 w 1394"/>
                  <a:gd name="T105" fmla="*/ 751 h 945"/>
                  <a:gd name="T106" fmla="*/ 801 w 1394"/>
                  <a:gd name="T107" fmla="*/ 717 h 945"/>
                  <a:gd name="T108" fmla="*/ 901 w 1394"/>
                  <a:gd name="T109" fmla="*/ 684 h 945"/>
                  <a:gd name="T110" fmla="*/ 1001 w 1394"/>
                  <a:gd name="T111" fmla="*/ 651 h 945"/>
                  <a:gd name="T112" fmla="*/ 1098 w 1394"/>
                  <a:gd name="T113" fmla="*/ 622 h 945"/>
                  <a:gd name="T114" fmla="*/ 1193 w 1394"/>
                  <a:gd name="T115" fmla="*/ 596 h 945"/>
                  <a:gd name="T116" fmla="*/ 1279 w 1394"/>
                  <a:gd name="T117" fmla="*/ 575 h 945"/>
                  <a:gd name="T118" fmla="*/ 1358 w 1394"/>
                  <a:gd name="T119" fmla="*/ 559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4" h="945">
                    <a:moveTo>
                      <a:pt x="1394" y="553"/>
                    </a:moveTo>
                    <a:lnTo>
                      <a:pt x="1391" y="548"/>
                    </a:lnTo>
                    <a:lnTo>
                      <a:pt x="1379" y="531"/>
                    </a:lnTo>
                    <a:lnTo>
                      <a:pt x="1363" y="507"/>
                    </a:lnTo>
                    <a:lnTo>
                      <a:pt x="1343" y="477"/>
                    </a:lnTo>
                    <a:lnTo>
                      <a:pt x="1322" y="444"/>
                    </a:lnTo>
                    <a:lnTo>
                      <a:pt x="1299" y="407"/>
                    </a:lnTo>
                    <a:lnTo>
                      <a:pt x="1278" y="371"/>
                    </a:lnTo>
                    <a:lnTo>
                      <a:pt x="1258" y="338"/>
                    </a:lnTo>
                    <a:lnTo>
                      <a:pt x="1249" y="324"/>
                    </a:lnTo>
                    <a:lnTo>
                      <a:pt x="1235" y="311"/>
                    </a:lnTo>
                    <a:lnTo>
                      <a:pt x="1220" y="298"/>
                    </a:lnTo>
                    <a:lnTo>
                      <a:pt x="1204" y="283"/>
                    </a:lnTo>
                    <a:lnTo>
                      <a:pt x="1188" y="268"/>
                    </a:lnTo>
                    <a:lnTo>
                      <a:pt x="1172" y="249"/>
                    </a:lnTo>
                    <a:lnTo>
                      <a:pt x="1158" y="227"/>
                    </a:lnTo>
                    <a:lnTo>
                      <a:pt x="1147" y="203"/>
                    </a:lnTo>
                    <a:lnTo>
                      <a:pt x="1137" y="155"/>
                    </a:lnTo>
                    <a:lnTo>
                      <a:pt x="1137" y="111"/>
                    </a:lnTo>
                    <a:lnTo>
                      <a:pt x="1143" y="72"/>
                    </a:lnTo>
                    <a:lnTo>
                      <a:pt x="1145" y="38"/>
                    </a:lnTo>
                    <a:lnTo>
                      <a:pt x="1142" y="36"/>
                    </a:lnTo>
                    <a:lnTo>
                      <a:pt x="1134" y="30"/>
                    </a:lnTo>
                    <a:lnTo>
                      <a:pt x="1120" y="23"/>
                    </a:lnTo>
                    <a:lnTo>
                      <a:pt x="1103" y="15"/>
                    </a:lnTo>
                    <a:lnTo>
                      <a:pt x="1083" y="7"/>
                    </a:lnTo>
                    <a:lnTo>
                      <a:pt x="1061" y="1"/>
                    </a:lnTo>
                    <a:lnTo>
                      <a:pt x="1039" y="0"/>
                    </a:lnTo>
                    <a:lnTo>
                      <a:pt x="1018" y="3"/>
                    </a:lnTo>
                    <a:lnTo>
                      <a:pt x="1005" y="6"/>
                    </a:lnTo>
                    <a:lnTo>
                      <a:pt x="990" y="11"/>
                    </a:lnTo>
                    <a:lnTo>
                      <a:pt x="975" y="15"/>
                    </a:lnTo>
                    <a:lnTo>
                      <a:pt x="958" y="21"/>
                    </a:lnTo>
                    <a:lnTo>
                      <a:pt x="939" y="28"/>
                    </a:lnTo>
                    <a:lnTo>
                      <a:pt x="920" y="35"/>
                    </a:lnTo>
                    <a:lnTo>
                      <a:pt x="899" y="43"/>
                    </a:lnTo>
                    <a:lnTo>
                      <a:pt x="876" y="51"/>
                    </a:lnTo>
                    <a:lnTo>
                      <a:pt x="853" y="59"/>
                    </a:lnTo>
                    <a:lnTo>
                      <a:pt x="829" y="68"/>
                    </a:lnTo>
                    <a:lnTo>
                      <a:pt x="802" y="77"/>
                    </a:lnTo>
                    <a:lnTo>
                      <a:pt x="774" y="87"/>
                    </a:lnTo>
                    <a:lnTo>
                      <a:pt x="747" y="96"/>
                    </a:lnTo>
                    <a:lnTo>
                      <a:pt x="717" y="106"/>
                    </a:lnTo>
                    <a:lnTo>
                      <a:pt x="687" y="117"/>
                    </a:lnTo>
                    <a:lnTo>
                      <a:pt x="655" y="126"/>
                    </a:lnTo>
                    <a:lnTo>
                      <a:pt x="621" y="136"/>
                    </a:lnTo>
                    <a:lnTo>
                      <a:pt x="588" y="147"/>
                    </a:lnTo>
                    <a:lnTo>
                      <a:pt x="552" y="157"/>
                    </a:lnTo>
                    <a:lnTo>
                      <a:pt x="516" y="166"/>
                    </a:lnTo>
                    <a:lnTo>
                      <a:pt x="478" y="177"/>
                    </a:lnTo>
                    <a:lnTo>
                      <a:pt x="440" y="186"/>
                    </a:lnTo>
                    <a:lnTo>
                      <a:pt x="400" y="195"/>
                    </a:lnTo>
                    <a:lnTo>
                      <a:pt x="360" y="204"/>
                    </a:lnTo>
                    <a:lnTo>
                      <a:pt x="318" y="212"/>
                    </a:lnTo>
                    <a:lnTo>
                      <a:pt x="276" y="220"/>
                    </a:lnTo>
                    <a:lnTo>
                      <a:pt x="232" y="227"/>
                    </a:lnTo>
                    <a:lnTo>
                      <a:pt x="188" y="234"/>
                    </a:lnTo>
                    <a:lnTo>
                      <a:pt x="142" y="241"/>
                    </a:lnTo>
                    <a:lnTo>
                      <a:pt x="96" y="247"/>
                    </a:lnTo>
                    <a:lnTo>
                      <a:pt x="49" y="251"/>
                    </a:lnTo>
                    <a:lnTo>
                      <a:pt x="0" y="256"/>
                    </a:lnTo>
                    <a:lnTo>
                      <a:pt x="3" y="261"/>
                    </a:lnTo>
                    <a:lnTo>
                      <a:pt x="7" y="276"/>
                    </a:lnTo>
                    <a:lnTo>
                      <a:pt x="15" y="296"/>
                    </a:lnTo>
                    <a:lnTo>
                      <a:pt x="26" y="322"/>
                    </a:lnTo>
                    <a:lnTo>
                      <a:pt x="36" y="351"/>
                    </a:lnTo>
                    <a:lnTo>
                      <a:pt x="48" y="381"/>
                    </a:lnTo>
                    <a:lnTo>
                      <a:pt x="57" y="410"/>
                    </a:lnTo>
                    <a:lnTo>
                      <a:pt x="66" y="436"/>
                    </a:lnTo>
                    <a:lnTo>
                      <a:pt x="72" y="447"/>
                    </a:lnTo>
                    <a:lnTo>
                      <a:pt x="82" y="459"/>
                    </a:lnTo>
                    <a:lnTo>
                      <a:pt x="95" y="472"/>
                    </a:lnTo>
                    <a:lnTo>
                      <a:pt x="109" y="485"/>
                    </a:lnTo>
                    <a:lnTo>
                      <a:pt x="124" y="501"/>
                    </a:lnTo>
                    <a:lnTo>
                      <a:pt x="137" y="520"/>
                    </a:lnTo>
                    <a:lnTo>
                      <a:pt x="149" y="542"/>
                    </a:lnTo>
                    <a:lnTo>
                      <a:pt x="158" y="568"/>
                    </a:lnTo>
                    <a:lnTo>
                      <a:pt x="164" y="613"/>
                    </a:lnTo>
                    <a:lnTo>
                      <a:pt x="159" y="650"/>
                    </a:lnTo>
                    <a:lnTo>
                      <a:pt x="152" y="682"/>
                    </a:lnTo>
                    <a:lnTo>
                      <a:pt x="151" y="709"/>
                    </a:lnTo>
                    <a:lnTo>
                      <a:pt x="155" y="730"/>
                    </a:lnTo>
                    <a:lnTo>
                      <a:pt x="161" y="757"/>
                    </a:lnTo>
                    <a:lnTo>
                      <a:pt x="166" y="787"/>
                    </a:lnTo>
                    <a:lnTo>
                      <a:pt x="173" y="819"/>
                    </a:lnTo>
                    <a:lnTo>
                      <a:pt x="179" y="854"/>
                    </a:lnTo>
                    <a:lnTo>
                      <a:pt x="184" y="886"/>
                    </a:lnTo>
                    <a:lnTo>
                      <a:pt x="187" y="917"/>
                    </a:lnTo>
                    <a:lnTo>
                      <a:pt x="188" y="945"/>
                    </a:lnTo>
                    <a:lnTo>
                      <a:pt x="190" y="944"/>
                    </a:lnTo>
                    <a:lnTo>
                      <a:pt x="197" y="942"/>
                    </a:lnTo>
                    <a:lnTo>
                      <a:pt x="209" y="937"/>
                    </a:lnTo>
                    <a:lnTo>
                      <a:pt x="225" y="930"/>
                    </a:lnTo>
                    <a:lnTo>
                      <a:pt x="245" y="922"/>
                    </a:lnTo>
                    <a:lnTo>
                      <a:pt x="268" y="913"/>
                    </a:lnTo>
                    <a:lnTo>
                      <a:pt x="294" y="902"/>
                    </a:lnTo>
                    <a:lnTo>
                      <a:pt x="325" y="891"/>
                    </a:lnTo>
                    <a:lnTo>
                      <a:pt x="357" y="878"/>
                    </a:lnTo>
                    <a:lnTo>
                      <a:pt x="393" y="864"/>
                    </a:lnTo>
                    <a:lnTo>
                      <a:pt x="432" y="851"/>
                    </a:lnTo>
                    <a:lnTo>
                      <a:pt x="473" y="834"/>
                    </a:lnTo>
                    <a:lnTo>
                      <a:pt x="515" y="818"/>
                    </a:lnTo>
                    <a:lnTo>
                      <a:pt x="559" y="802"/>
                    </a:lnTo>
                    <a:lnTo>
                      <a:pt x="605" y="786"/>
                    </a:lnTo>
                    <a:lnTo>
                      <a:pt x="654" y="769"/>
                    </a:lnTo>
                    <a:lnTo>
                      <a:pt x="702" y="751"/>
                    </a:lnTo>
                    <a:lnTo>
                      <a:pt x="750" y="734"/>
                    </a:lnTo>
                    <a:lnTo>
                      <a:pt x="801" y="717"/>
                    </a:lnTo>
                    <a:lnTo>
                      <a:pt x="850" y="700"/>
                    </a:lnTo>
                    <a:lnTo>
                      <a:pt x="901" y="684"/>
                    </a:lnTo>
                    <a:lnTo>
                      <a:pt x="951" y="667"/>
                    </a:lnTo>
                    <a:lnTo>
                      <a:pt x="1001" y="651"/>
                    </a:lnTo>
                    <a:lnTo>
                      <a:pt x="1050" y="636"/>
                    </a:lnTo>
                    <a:lnTo>
                      <a:pt x="1098" y="622"/>
                    </a:lnTo>
                    <a:lnTo>
                      <a:pt x="1147" y="609"/>
                    </a:lnTo>
                    <a:lnTo>
                      <a:pt x="1193" y="596"/>
                    </a:lnTo>
                    <a:lnTo>
                      <a:pt x="1236" y="586"/>
                    </a:lnTo>
                    <a:lnTo>
                      <a:pt x="1279" y="575"/>
                    </a:lnTo>
                    <a:lnTo>
                      <a:pt x="1320" y="566"/>
                    </a:lnTo>
                    <a:lnTo>
                      <a:pt x="1358" y="559"/>
                    </a:lnTo>
                    <a:lnTo>
                      <a:pt x="1394" y="553"/>
                    </a:lnTo>
                    <a:close/>
                  </a:path>
                </a:pathLst>
              </a:custGeom>
              <a:solidFill>
                <a:srgbClr val="99E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87">
                <a:extLst>
                  <a:ext uri="{FF2B5EF4-FFF2-40B4-BE49-F238E27FC236}">
                    <a16:creationId xmlns:a16="http://schemas.microsoft.com/office/drawing/2014/main" id="{F6DB6710-D2F8-403E-AB45-B92CF95DC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1113"/>
                <a:ext cx="647" cy="436"/>
              </a:xfrm>
              <a:custGeom>
                <a:avLst/>
                <a:gdLst>
                  <a:gd name="T0" fmla="*/ 1290 w 1293"/>
                  <a:gd name="T1" fmla="*/ 507 h 873"/>
                  <a:gd name="T2" fmla="*/ 1266 w 1293"/>
                  <a:gd name="T3" fmla="*/ 474 h 873"/>
                  <a:gd name="T4" fmla="*/ 1228 w 1293"/>
                  <a:gd name="T5" fmla="*/ 417 h 873"/>
                  <a:gd name="T6" fmla="*/ 1184 w 1293"/>
                  <a:gd name="T7" fmla="*/ 347 h 873"/>
                  <a:gd name="T8" fmla="*/ 1154 w 1293"/>
                  <a:gd name="T9" fmla="*/ 294 h 873"/>
                  <a:gd name="T10" fmla="*/ 1131 w 1293"/>
                  <a:gd name="T11" fmla="*/ 262 h 873"/>
                  <a:gd name="T12" fmla="*/ 1106 w 1293"/>
                  <a:gd name="T13" fmla="*/ 227 h 873"/>
                  <a:gd name="T14" fmla="*/ 1083 w 1293"/>
                  <a:gd name="T15" fmla="*/ 187 h 873"/>
                  <a:gd name="T16" fmla="*/ 1063 w 1293"/>
                  <a:gd name="T17" fmla="*/ 121 h 873"/>
                  <a:gd name="T18" fmla="*/ 1060 w 1293"/>
                  <a:gd name="T19" fmla="*/ 42 h 873"/>
                  <a:gd name="T20" fmla="*/ 1057 w 1293"/>
                  <a:gd name="T21" fmla="*/ 6 h 873"/>
                  <a:gd name="T22" fmla="*/ 1039 w 1293"/>
                  <a:gd name="T23" fmla="*/ 2 h 873"/>
                  <a:gd name="T24" fmla="*/ 1005 w 1293"/>
                  <a:gd name="T25" fmla="*/ 0 h 873"/>
                  <a:gd name="T26" fmla="*/ 963 w 1293"/>
                  <a:gd name="T27" fmla="*/ 5 h 873"/>
                  <a:gd name="T28" fmla="*/ 925 w 1293"/>
                  <a:gd name="T29" fmla="*/ 15 h 873"/>
                  <a:gd name="T30" fmla="*/ 892 w 1293"/>
                  <a:gd name="T31" fmla="*/ 27 h 873"/>
                  <a:gd name="T32" fmla="*/ 856 w 1293"/>
                  <a:gd name="T33" fmla="*/ 38 h 873"/>
                  <a:gd name="T34" fmla="*/ 815 w 1293"/>
                  <a:gd name="T35" fmla="*/ 53 h 873"/>
                  <a:gd name="T36" fmla="*/ 769 w 1293"/>
                  <a:gd name="T37" fmla="*/ 68 h 873"/>
                  <a:gd name="T38" fmla="*/ 721 w 1293"/>
                  <a:gd name="T39" fmla="*/ 84 h 873"/>
                  <a:gd name="T40" fmla="*/ 668 w 1293"/>
                  <a:gd name="T41" fmla="*/ 100 h 873"/>
                  <a:gd name="T42" fmla="*/ 611 w 1293"/>
                  <a:gd name="T43" fmla="*/ 118 h 873"/>
                  <a:gd name="T44" fmla="*/ 550 w 1293"/>
                  <a:gd name="T45" fmla="*/ 135 h 873"/>
                  <a:gd name="T46" fmla="*/ 487 w 1293"/>
                  <a:gd name="T47" fmla="*/ 151 h 873"/>
                  <a:gd name="T48" fmla="*/ 420 w 1293"/>
                  <a:gd name="T49" fmla="*/ 168 h 873"/>
                  <a:gd name="T50" fmla="*/ 350 w 1293"/>
                  <a:gd name="T51" fmla="*/ 183 h 873"/>
                  <a:gd name="T52" fmla="*/ 277 w 1293"/>
                  <a:gd name="T53" fmla="*/ 197 h 873"/>
                  <a:gd name="T54" fmla="*/ 201 w 1293"/>
                  <a:gd name="T55" fmla="*/ 211 h 873"/>
                  <a:gd name="T56" fmla="*/ 122 w 1293"/>
                  <a:gd name="T57" fmla="*/ 223 h 873"/>
                  <a:gd name="T58" fmla="*/ 41 w 1293"/>
                  <a:gd name="T59" fmla="*/ 232 h 873"/>
                  <a:gd name="T60" fmla="*/ 1 w 1293"/>
                  <a:gd name="T61" fmla="*/ 239 h 873"/>
                  <a:gd name="T62" fmla="*/ 12 w 1293"/>
                  <a:gd name="T63" fmla="*/ 266 h 873"/>
                  <a:gd name="T64" fmla="*/ 29 w 1293"/>
                  <a:gd name="T65" fmla="*/ 311 h 873"/>
                  <a:gd name="T66" fmla="*/ 48 w 1293"/>
                  <a:gd name="T67" fmla="*/ 364 h 873"/>
                  <a:gd name="T68" fmla="*/ 63 w 1293"/>
                  <a:gd name="T69" fmla="*/ 406 h 873"/>
                  <a:gd name="T70" fmla="*/ 79 w 1293"/>
                  <a:gd name="T71" fmla="*/ 433 h 873"/>
                  <a:gd name="T72" fmla="*/ 99 w 1293"/>
                  <a:gd name="T73" fmla="*/ 466 h 873"/>
                  <a:gd name="T74" fmla="*/ 117 w 1293"/>
                  <a:gd name="T75" fmla="*/ 504 h 873"/>
                  <a:gd name="T76" fmla="*/ 130 w 1293"/>
                  <a:gd name="T77" fmla="*/ 565 h 873"/>
                  <a:gd name="T78" fmla="*/ 130 w 1293"/>
                  <a:gd name="T79" fmla="*/ 630 h 873"/>
                  <a:gd name="T80" fmla="*/ 140 w 1293"/>
                  <a:gd name="T81" fmla="*/ 706 h 873"/>
                  <a:gd name="T82" fmla="*/ 156 w 1293"/>
                  <a:gd name="T83" fmla="*/ 820 h 873"/>
                  <a:gd name="T84" fmla="*/ 161 w 1293"/>
                  <a:gd name="T85" fmla="*/ 872 h 873"/>
                  <a:gd name="T86" fmla="*/ 179 w 1293"/>
                  <a:gd name="T87" fmla="*/ 865 h 873"/>
                  <a:gd name="T88" fmla="*/ 214 w 1293"/>
                  <a:gd name="T89" fmla="*/ 852 h 873"/>
                  <a:gd name="T90" fmla="*/ 264 w 1293"/>
                  <a:gd name="T91" fmla="*/ 833 h 873"/>
                  <a:gd name="T92" fmla="*/ 325 w 1293"/>
                  <a:gd name="T93" fmla="*/ 810 h 873"/>
                  <a:gd name="T94" fmla="*/ 397 w 1293"/>
                  <a:gd name="T95" fmla="*/ 782 h 873"/>
                  <a:gd name="T96" fmla="*/ 478 w 1293"/>
                  <a:gd name="T97" fmla="*/ 753 h 873"/>
                  <a:gd name="T98" fmla="*/ 565 w 1293"/>
                  <a:gd name="T99" fmla="*/ 721 h 873"/>
                  <a:gd name="T100" fmla="*/ 657 w 1293"/>
                  <a:gd name="T101" fmla="*/ 689 h 873"/>
                  <a:gd name="T102" fmla="*/ 752 w 1293"/>
                  <a:gd name="T103" fmla="*/ 657 h 873"/>
                  <a:gd name="T104" fmla="*/ 846 w 1293"/>
                  <a:gd name="T105" fmla="*/ 626 h 873"/>
                  <a:gd name="T106" fmla="*/ 941 w 1293"/>
                  <a:gd name="T107" fmla="*/ 597 h 873"/>
                  <a:gd name="T108" fmla="*/ 1031 w 1293"/>
                  <a:gd name="T109" fmla="*/ 570 h 873"/>
                  <a:gd name="T110" fmla="*/ 1116 w 1293"/>
                  <a:gd name="T111" fmla="*/ 547 h 873"/>
                  <a:gd name="T112" fmla="*/ 1194 w 1293"/>
                  <a:gd name="T113" fmla="*/ 529 h 873"/>
                  <a:gd name="T114" fmla="*/ 1263 w 1293"/>
                  <a:gd name="T115" fmla="*/ 516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3" h="873">
                    <a:moveTo>
                      <a:pt x="1293" y="512"/>
                    </a:moveTo>
                    <a:lnTo>
                      <a:pt x="1290" y="507"/>
                    </a:lnTo>
                    <a:lnTo>
                      <a:pt x="1281" y="494"/>
                    </a:lnTo>
                    <a:lnTo>
                      <a:pt x="1266" y="474"/>
                    </a:lnTo>
                    <a:lnTo>
                      <a:pt x="1248" y="447"/>
                    </a:lnTo>
                    <a:lnTo>
                      <a:pt x="1228" y="417"/>
                    </a:lnTo>
                    <a:lnTo>
                      <a:pt x="1206" y="383"/>
                    </a:lnTo>
                    <a:lnTo>
                      <a:pt x="1184" y="347"/>
                    </a:lnTo>
                    <a:lnTo>
                      <a:pt x="1163" y="310"/>
                    </a:lnTo>
                    <a:lnTo>
                      <a:pt x="1154" y="294"/>
                    </a:lnTo>
                    <a:lnTo>
                      <a:pt x="1142" y="278"/>
                    </a:lnTo>
                    <a:lnTo>
                      <a:pt x="1131" y="262"/>
                    </a:lnTo>
                    <a:lnTo>
                      <a:pt x="1118" y="244"/>
                    </a:lnTo>
                    <a:lnTo>
                      <a:pt x="1106" y="227"/>
                    </a:lnTo>
                    <a:lnTo>
                      <a:pt x="1093" y="208"/>
                    </a:lnTo>
                    <a:lnTo>
                      <a:pt x="1083" y="187"/>
                    </a:lnTo>
                    <a:lnTo>
                      <a:pt x="1073" y="164"/>
                    </a:lnTo>
                    <a:lnTo>
                      <a:pt x="1063" y="121"/>
                    </a:lnTo>
                    <a:lnTo>
                      <a:pt x="1060" y="80"/>
                    </a:lnTo>
                    <a:lnTo>
                      <a:pt x="1060" y="42"/>
                    </a:lnTo>
                    <a:lnTo>
                      <a:pt x="1060" y="7"/>
                    </a:lnTo>
                    <a:lnTo>
                      <a:pt x="1057" y="6"/>
                    </a:lnTo>
                    <a:lnTo>
                      <a:pt x="1049" y="5"/>
                    </a:lnTo>
                    <a:lnTo>
                      <a:pt x="1039" y="2"/>
                    </a:lnTo>
                    <a:lnTo>
                      <a:pt x="1024" y="1"/>
                    </a:lnTo>
                    <a:lnTo>
                      <a:pt x="1005" y="0"/>
                    </a:lnTo>
                    <a:lnTo>
                      <a:pt x="985" y="1"/>
                    </a:lnTo>
                    <a:lnTo>
                      <a:pt x="963" y="5"/>
                    </a:lnTo>
                    <a:lnTo>
                      <a:pt x="940" y="11"/>
                    </a:lnTo>
                    <a:lnTo>
                      <a:pt x="925" y="15"/>
                    </a:lnTo>
                    <a:lnTo>
                      <a:pt x="910" y="21"/>
                    </a:lnTo>
                    <a:lnTo>
                      <a:pt x="892" y="27"/>
                    </a:lnTo>
                    <a:lnTo>
                      <a:pt x="875" y="32"/>
                    </a:lnTo>
                    <a:lnTo>
                      <a:pt x="856" y="38"/>
                    </a:lnTo>
                    <a:lnTo>
                      <a:pt x="836" y="45"/>
                    </a:lnTo>
                    <a:lnTo>
                      <a:pt x="815" y="53"/>
                    </a:lnTo>
                    <a:lnTo>
                      <a:pt x="793" y="60"/>
                    </a:lnTo>
                    <a:lnTo>
                      <a:pt x="769" y="68"/>
                    </a:lnTo>
                    <a:lnTo>
                      <a:pt x="746" y="76"/>
                    </a:lnTo>
                    <a:lnTo>
                      <a:pt x="721" y="84"/>
                    </a:lnTo>
                    <a:lnTo>
                      <a:pt x="694" y="92"/>
                    </a:lnTo>
                    <a:lnTo>
                      <a:pt x="668" y="100"/>
                    </a:lnTo>
                    <a:lnTo>
                      <a:pt x="640" y="110"/>
                    </a:lnTo>
                    <a:lnTo>
                      <a:pt x="611" y="118"/>
                    </a:lnTo>
                    <a:lnTo>
                      <a:pt x="581" y="126"/>
                    </a:lnTo>
                    <a:lnTo>
                      <a:pt x="550" y="135"/>
                    </a:lnTo>
                    <a:lnTo>
                      <a:pt x="519" y="143"/>
                    </a:lnTo>
                    <a:lnTo>
                      <a:pt x="487" y="151"/>
                    </a:lnTo>
                    <a:lnTo>
                      <a:pt x="454" y="160"/>
                    </a:lnTo>
                    <a:lnTo>
                      <a:pt x="420" y="168"/>
                    </a:lnTo>
                    <a:lnTo>
                      <a:pt x="386" y="175"/>
                    </a:lnTo>
                    <a:lnTo>
                      <a:pt x="350" y="183"/>
                    </a:lnTo>
                    <a:lnTo>
                      <a:pt x="314" y="190"/>
                    </a:lnTo>
                    <a:lnTo>
                      <a:pt x="277" y="197"/>
                    </a:lnTo>
                    <a:lnTo>
                      <a:pt x="239" y="204"/>
                    </a:lnTo>
                    <a:lnTo>
                      <a:pt x="201" y="211"/>
                    </a:lnTo>
                    <a:lnTo>
                      <a:pt x="162" y="217"/>
                    </a:lnTo>
                    <a:lnTo>
                      <a:pt x="122" y="223"/>
                    </a:lnTo>
                    <a:lnTo>
                      <a:pt x="83" y="227"/>
                    </a:lnTo>
                    <a:lnTo>
                      <a:pt x="41" y="232"/>
                    </a:lnTo>
                    <a:lnTo>
                      <a:pt x="0" y="235"/>
                    </a:lnTo>
                    <a:lnTo>
                      <a:pt x="1" y="239"/>
                    </a:lnTo>
                    <a:lnTo>
                      <a:pt x="6" y="250"/>
                    </a:lnTo>
                    <a:lnTo>
                      <a:pt x="12" y="266"/>
                    </a:lnTo>
                    <a:lnTo>
                      <a:pt x="21" y="287"/>
                    </a:lnTo>
                    <a:lnTo>
                      <a:pt x="29" y="311"/>
                    </a:lnTo>
                    <a:lnTo>
                      <a:pt x="39" y="338"/>
                    </a:lnTo>
                    <a:lnTo>
                      <a:pt x="48" y="364"/>
                    </a:lnTo>
                    <a:lnTo>
                      <a:pt x="57" y="392"/>
                    </a:lnTo>
                    <a:lnTo>
                      <a:pt x="63" y="406"/>
                    </a:lnTo>
                    <a:lnTo>
                      <a:pt x="71" y="420"/>
                    </a:lnTo>
                    <a:lnTo>
                      <a:pt x="79" y="433"/>
                    </a:lnTo>
                    <a:lnTo>
                      <a:pt x="90" y="448"/>
                    </a:lnTo>
                    <a:lnTo>
                      <a:pt x="99" y="466"/>
                    </a:lnTo>
                    <a:lnTo>
                      <a:pt x="109" y="484"/>
                    </a:lnTo>
                    <a:lnTo>
                      <a:pt x="117" y="504"/>
                    </a:lnTo>
                    <a:lnTo>
                      <a:pt x="124" y="527"/>
                    </a:lnTo>
                    <a:lnTo>
                      <a:pt x="130" y="565"/>
                    </a:lnTo>
                    <a:lnTo>
                      <a:pt x="131" y="598"/>
                    </a:lnTo>
                    <a:lnTo>
                      <a:pt x="130" y="630"/>
                    </a:lnTo>
                    <a:lnTo>
                      <a:pt x="132" y="659"/>
                    </a:lnTo>
                    <a:lnTo>
                      <a:pt x="140" y="706"/>
                    </a:lnTo>
                    <a:lnTo>
                      <a:pt x="150" y="763"/>
                    </a:lnTo>
                    <a:lnTo>
                      <a:pt x="156" y="820"/>
                    </a:lnTo>
                    <a:lnTo>
                      <a:pt x="159" y="873"/>
                    </a:lnTo>
                    <a:lnTo>
                      <a:pt x="161" y="872"/>
                    </a:lnTo>
                    <a:lnTo>
                      <a:pt x="168" y="870"/>
                    </a:lnTo>
                    <a:lnTo>
                      <a:pt x="179" y="865"/>
                    </a:lnTo>
                    <a:lnTo>
                      <a:pt x="194" y="860"/>
                    </a:lnTo>
                    <a:lnTo>
                      <a:pt x="214" y="852"/>
                    </a:lnTo>
                    <a:lnTo>
                      <a:pt x="237" y="844"/>
                    </a:lnTo>
                    <a:lnTo>
                      <a:pt x="264" y="833"/>
                    </a:lnTo>
                    <a:lnTo>
                      <a:pt x="292" y="822"/>
                    </a:lnTo>
                    <a:lnTo>
                      <a:pt x="325" y="810"/>
                    </a:lnTo>
                    <a:lnTo>
                      <a:pt x="360" y="796"/>
                    </a:lnTo>
                    <a:lnTo>
                      <a:pt x="397" y="782"/>
                    </a:lnTo>
                    <a:lnTo>
                      <a:pt x="436" y="769"/>
                    </a:lnTo>
                    <a:lnTo>
                      <a:pt x="478" y="753"/>
                    </a:lnTo>
                    <a:lnTo>
                      <a:pt x="520" y="738"/>
                    </a:lnTo>
                    <a:lnTo>
                      <a:pt x="565" y="721"/>
                    </a:lnTo>
                    <a:lnTo>
                      <a:pt x="610" y="705"/>
                    </a:lnTo>
                    <a:lnTo>
                      <a:pt x="657" y="689"/>
                    </a:lnTo>
                    <a:lnTo>
                      <a:pt x="704" y="673"/>
                    </a:lnTo>
                    <a:lnTo>
                      <a:pt x="752" y="657"/>
                    </a:lnTo>
                    <a:lnTo>
                      <a:pt x="799" y="642"/>
                    </a:lnTo>
                    <a:lnTo>
                      <a:pt x="846" y="626"/>
                    </a:lnTo>
                    <a:lnTo>
                      <a:pt x="894" y="611"/>
                    </a:lnTo>
                    <a:lnTo>
                      <a:pt x="941" y="597"/>
                    </a:lnTo>
                    <a:lnTo>
                      <a:pt x="986" y="583"/>
                    </a:lnTo>
                    <a:lnTo>
                      <a:pt x="1031" y="570"/>
                    </a:lnTo>
                    <a:lnTo>
                      <a:pt x="1074" y="558"/>
                    </a:lnTo>
                    <a:lnTo>
                      <a:pt x="1116" y="547"/>
                    </a:lnTo>
                    <a:lnTo>
                      <a:pt x="1156" y="537"/>
                    </a:lnTo>
                    <a:lnTo>
                      <a:pt x="1194" y="529"/>
                    </a:lnTo>
                    <a:lnTo>
                      <a:pt x="1230" y="521"/>
                    </a:lnTo>
                    <a:lnTo>
                      <a:pt x="1263" y="516"/>
                    </a:lnTo>
                    <a:lnTo>
                      <a:pt x="1293" y="512"/>
                    </a:lnTo>
                    <a:close/>
                  </a:path>
                </a:pathLst>
              </a:custGeom>
              <a:solidFill>
                <a:srgbClr val="8C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88">
                <a:extLst>
                  <a:ext uri="{FF2B5EF4-FFF2-40B4-BE49-F238E27FC236}">
                    <a16:creationId xmlns:a16="http://schemas.microsoft.com/office/drawing/2014/main" id="{A21B96C3-3C3C-4974-B057-4A9808557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1125"/>
                <a:ext cx="596" cy="413"/>
              </a:xfrm>
              <a:custGeom>
                <a:avLst/>
                <a:gdLst>
                  <a:gd name="T0" fmla="*/ 6 w 1194"/>
                  <a:gd name="T1" fmla="*/ 255 h 828"/>
                  <a:gd name="T2" fmla="*/ 43 w 1194"/>
                  <a:gd name="T3" fmla="*/ 352 h 828"/>
                  <a:gd name="T4" fmla="*/ 91 w 1194"/>
                  <a:gd name="T5" fmla="*/ 518 h 828"/>
                  <a:gd name="T6" fmla="*/ 126 w 1194"/>
                  <a:gd name="T7" fmla="*/ 720 h 828"/>
                  <a:gd name="T8" fmla="*/ 133 w 1194"/>
                  <a:gd name="T9" fmla="*/ 826 h 828"/>
                  <a:gd name="T10" fmla="*/ 151 w 1194"/>
                  <a:gd name="T11" fmla="*/ 820 h 828"/>
                  <a:gd name="T12" fmla="*/ 184 w 1194"/>
                  <a:gd name="T13" fmla="*/ 807 h 828"/>
                  <a:gd name="T14" fmla="*/ 233 w 1194"/>
                  <a:gd name="T15" fmla="*/ 788 h 828"/>
                  <a:gd name="T16" fmla="*/ 293 w 1194"/>
                  <a:gd name="T17" fmla="*/ 767 h 828"/>
                  <a:gd name="T18" fmla="*/ 363 w 1194"/>
                  <a:gd name="T19" fmla="*/ 741 h 828"/>
                  <a:gd name="T20" fmla="*/ 441 w 1194"/>
                  <a:gd name="T21" fmla="*/ 712 h 828"/>
                  <a:gd name="T22" fmla="*/ 525 w 1194"/>
                  <a:gd name="T23" fmla="*/ 682 h 828"/>
                  <a:gd name="T24" fmla="*/ 614 w 1194"/>
                  <a:gd name="T25" fmla="*/ 652 h 828"/>
                  <a:gd name="T26" fmla="*/ 704 w 1194"/>
                  <a:gd name="T27" fmla="*/ 623 h 828"/>
                  <a:gd name="T28" fmla="*/ 794 w 1194"/>
                  <a:gd name="T29" fmla="*/ 594 h 828"/>
                  <a:gd name="T30" fmla="*/ 881 w 1194"/>
                  <a:gd name="T31" fmla="*/ 567 h 828"/>
                  <a:gd name="T32" fmla="*/ 964 w 1194"/>
                  <a:gd name="T33" fmla="*/ 543 h 828"/>
                  <a:gd name="T34" fmla="*/ 1041 w 1194"/>
                  <a:gd name="T35" fmla="*/ 523 h 828"/>
                  <a:gd name="T36" fmla="*/ 1111 w 1194"/>
                  <a:gd name="T37" fmla="*/ 507 h 828"/>
                  <a:gd name="T38" fmla="*/ 1169 w 1194"/>
                  <a:gd name="T39" fmla="*/ 498 h 828"/>
                  <a:gd name="T40" fmla="*/ 1191 w 1194"/>
                  <a:gd name="T41" fmla="*/ 492 h 828"/>
                  <a:gd name="T42" fmla="*/ 1174 w 1194"/>
                  <a:gd name="T43" fmla="*/ 470 h 828"/>
                  <a:gd name="T44" fmla="*/ 1144 w 1194"/>
                  <a:gd name="T45" fmla="*/ 429 h 828"/>
                  <a:gd name="T46" fmla="*/ 1106 w 1194"/>
                  <a:gd name="T47" fmla="*/ 373 h 828"/>
                  <a:gd name="T48" fmla="*/ 1067 w 1194"/>
                  <a:gd name="T49" fmla="*/ 302 h 828"/>
                  <a:gd name="T50" fmla="*/ 1029 w 1194"/>
                  <a:gd name="T51" fmla="*/ 222 h 828"/>
                  <a:gd name="T52" fmla="*/ 998 w 1194"/>
                  <a:gd name="T53" fmla="*/ 135 h 828"/>
                  <a:gd name="T54" fmla="*/ 979 w 1194"/>
                  <a:gd name="T55" fmla="*/ 45 h 828"/>
                  <a:gd name="T56" fmla="*/ 975 w 1194"/>
                  <a:gd name="T57" fmla="*/ 0 h 828"/>
                  <a:gd name="T58" fmla="*/ 964 w 1194"/>
                  <a:gd name="T59" fmla="*/ 5 h 828"/>
                  <a:gd name="T60" fmla="*/ 945 w 1194"/>
                  <a:gd name="T61" fmla="*/ 13 h 828"/>
                  <a:gd name="T62" fmla="*/ 916 w 1194"/>
                  <a:gd name="T63" fmla="*/ 25 h 828"/>
                  <a:gd name="T64" fmla="*/ 879 w 1194"/>
                  <a:gd name="T65" fmla="*/ 38 h 828"/>
                  <a:gd name="T66" fmla="*/ 834 w 1194"/>
                  <a:gd name="T67" fmla="*/ 55 h 828"/>
                  <a:gd name="T68" fmla="*/ 781 w 1194"/>
                  <a:gd name="T69" fmla="*/ 73 h 828"/>
                  <a:gd name="T70" fmla="*/ 721 w 1194"/>
                  <a:gd name="T71" fmla="*/ 91 h 828"/>
                  <a:gd name="T72" fmla="*/ 654 w 1194"/>
                  <a:gd name="T73" fmla="*/ 112 h 828"/>
                  <a:gd name="T74" fmla="*/ 583 w 1194"/>
                  <a:gd name="T75" fmla="*/ 133 h 828"/>
                  <a:gd name="T76" fmla="*/ 505 w 1194"/>
                  <a:gd name="T77" fmla="*/ 152 h 828"/>
                  <a:gd name="T78" fmla="*/ 422 w 1194"/>
                  <a:gd name="T79" fmla="*/ 173 h 828"/>
                  <a:gd name="T80" fmla="*/ 334 w 1194"/>
                  <a:gd name="T81" fmla="*/ 192 h 828"/>
                  <a:gd name="T82" fmla="*/ 243 w 1194"/>
                  <a:gd name="T83" fmla="*/ 209 h 828"/>
                  <a:gd name="T84" fmla="*/ 148 w 1194"/>
                  <a:gd name="T85" fmla="*/ 224 h 828"/>
                  <a:gd name="T86" fmla="*/ 50 w 1194"/>
                  <a:gd name="T87" fmla="*/ 23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4" h="828">
                    <a:moveTo>
                      <a:pt x="0" y="241"/>
                    </a:moveTo>
                    <a:lnTo>
                      <a:pt x="6" y="255"/>
                    </a:lnTo>
                    <a:lnTo>
                      <a:pt x="21" y="293"/>
                    </a:lnTo>
                    <a:lnTo>
                      <a:pt x="43" y="352"/>
                    </a:lnTo>
                    <a:lnTo>
                      <a:pt x="67" y="428"/>
                    </a:lnTo>
                    <a:lnTo>
                      <a:pt x="91" y="518"/>
                    </a:lnTo>
                    <a:lnTo>
                      <a:pt x="112" y="617"/>
                    </a:lnTo>
                    <a:lnTo>
                      <a:pt x="126" y="720"/>
                    </a:lnTo>
                    <a:lnTo>
                      <a:pt x="130" y="828"/>
                    </a:lnTo>
                    <a:lnTo>
                      <a:pt x="133" y="826"/>
                    </a:lnTo>
                    <a:lnTo>
                      <a:pt x="140" y="824"/>
                    </a:lnTo>
                    <a:lnTo>
                      <a:pt x="151" y="820"/>
                    </a:lnTo>
                    <a:lnTo>
                      <a:pt x="166" y="814"/>
                    </a:lnTo>
                    <a:lnTo>
                      <a:pt x="184" y="807"/>
                    </a:lnTo>
                    <a:lnTo>
                      <a:pt x="207" y="799"/>
                    </a:lnTo>
                    <a:lnTo>
                      <a:pt x="233" y="788"/>
                    </a:lnTo>
                    <a:lnTo>
                      <a:pt x="262" y="778"/>
                    </a:lnTo>
                    <a:lnTo>
                      <a:pt x="293" y="767"/>
                    </a:lnTo>
                    <a:lnTo>
                      <a:pt x="327" y="754"/>
                    </a:lnTo>
                    <a:lnTo>
                      <a:pt x="363" y="741"/>
                    </a:lnTo>
                    <a:lnTo>
                      <a:pt x="402" y="727"/>
                    </a:lnTo>
                    <a:lnTo>
                      <a:pt x="441" y="712"/>
                    </a:lnTo>
                    <a:lnTo>
                      <a:pt x="483" y="697"/>
                    </a:lnTo>
                    <a:lnTo>
                      <a:pt x="525" y="682"/>
                    </a:lnTo>
                    <a:lnTo>
                      <a:pt x="569" y="667"/>
                    </a:lnTo>
                    <a:lnTo>
                      <a:pt x="614" y="652"/>
                    </a:lnTo>
                    <a:lnTo>
                      <a:pt x="659" y="637"/>
                    </a:lnTo>
                    <a:lnTo>
                      <a:pt x="704" y="623"/>
                    </a:lnTo>
                    <a:lnTo>
                      <a:pt x="749" y="608"/>
                    </a:lnTo>
                    <a:lnTo>
                      <a:pt x="794" y="594"/>
                    </a:lnTo>
                    <a:lnTo>
                      <a:pt x="838" y="580"/>
                    </a:lnTo>
                    <a:lnTo>
                      <a:pt x="881" y="567"/>
                    </a:lnTo>
                    <a:lnTo>
                      <a:pt x="924" y="555"/>
                    </a:lnTo>
                    <a:lnTo>
                      <a:pt x="964" y="543"/>
                    </a:lnTo>
                    <a:lnTo>
                      <a:pt x="1003" y="533"/>
                    </a:lnTo>
                    <a:lnTo>
                      <a:pt x="1041" y="523"/>
                    </a:lnTo>
                    <a:lnTo>
                      <a:pt x="1077" y="514"/>
                    </a:lnTo>
                    <a:lnTo>
                      <a:pt x="1111" y="507"/>
                    </a:lnTo>
                    <a:lnTo>
                      <a:pt x="1141" y="503"/>
                    </a:lnTo>
                    <a:lnTo>
                      <a:pt x="1169" y="498"/>
                    </a:lnTo>
                    <a:lnTo>
                      <a:pt x="1194" y="496"/>
                    </a:lnTo>
                    <a:lnTo>
                      <a:pt x="1191" y="492"/>
                    </a:lnTo>
                    <a:lnTo>
                      <a:pt x="1184" y="484"/>
                    </a:lnTo>
                    <a:lnTo>
                      <a:pt x="1174" y="470"/>
                    </a:lnTo>
                    <a:lnTo>
                      <a:pt x="1160" y="452"/>
                    </a:lnTo>
                    <a:lnTo>
                      <a:pt x="1144" y="429"/>
                    </a:lnTo>
                    <a:lnTo>
                      <a:pt x="1126" y="402"/>
                    </a:lnTo>
                    <a:lnTo>
                      <a:pt x="1106" y="373"/>
                    </a:lnTo>
                    <a:lnTo>
                      <a:pt x="1086" y="338"/>
                    </a:lnTo>
                    <a:lnTo>
                      <a:pt x="1067" y="302"/>
                    </a:lnTo>
                    <a:lnTo>
                      <a:pt x="1047" y="263"/>
                    </a:lnTo>
                    <a:lnTo>
                      <a:pt x="1029" y="222"/>
                    </a:lnTo>
                    <a:lnTo>
                      <a:pt x="1012" y="179"/>
                    </a:lnTo>
                    <a:lnTo>
                      <a:pt x="998" y="135"/>
                    </a:lnTo>
                    <a:lnTo>
                      <a:pt x="986" y="90"/>
                    </a:lnTo>
                    <a:lnTo>
                      <a:pt x="979" y="45"/>
                    </a:lnTo>
                    <a:lnTo>
                      <a:pt x="976" y="0"/>
                    </a:lnTo>
                    <a:lnTo>
                      <a:pt x="975" y="0"/>
                    </a:lnTo>
                    <a:lnTo>
                      <a:pt x="971" y="3"/>
                    </a:lnTo>
                    <a:lnTo>
                      <a:pt x="964" y="5"/>
                    </a:lnTo>
                    <a:lnTo>
                      <a:pt x="956" y="8"/>
                    </a:lnTo>
                    <a:lnTo>
                      <a:pt x="945" y="13"/>
                    </a:lnTo>
                    <a:lnTo>
                      <a:pt x="932" y="19"/>
                    </a:lnTo>
                    <a:lnTo>
                      <a:pt x="916" y="25"/>
                    </a:lnTo>
                    <a:lnTo>
                      <a:pt x="899" y="30"/>
                    </a:lnTo>
                    <a:lnTo>
                      <a:pt x="879" y="38"/>
                    </a:lnTo>
                    <a:lnTo>
                      <a:pt x="857" y="46"/>
                    </a:lnTo>
                    <a:lnTo>
                      <a:pt x="834" y="55"/>
                    </a:lnTo>
                    <a:lnTo>
                      <a:pt x="809" y="64"/>
                    </a:lnTo>
                    <a:lnTo>
                      <a:pt x="781" y="73"/>
                    </a:lnTo>
                    <a:lnTo>
                      <a:pt x="752" y="82"/>
                    </a:lnTo>
                    <a:lnTo>
                      <a:pt x="721" y="91"/>
                    </a:lnTo>
                    <a:lnTo>
                      <a:pt x="689" y="102"/>
                    </a:lnTo>
                    <a:lnTo>
                      <a:pt x="654" y="112"/>
                    </a:lnTo>
                    <a:lnTo>
                      <a:pt x="620" y="122"/>
                    </a:lnTo>
                    <a:lnTo>
                      <a:pt x="583" y="133"/>
                    </a:lnTo>
                    <a:lnTo>
                      <a:pt x="544" y="143"/>
                    </a:lnTo>
                    <a:lnTo>
                      <a:pt x="505" y="152"/>
                    </a:lnTo>
                    <a:lnTo>
                      <a:pt x="463" y="163"/>
                    </a:lnTo>
                    <a:lnTo>
                      <a:pt x="422" y="173"/>
                    </a:lnTo>
                    <a:lnTo>
                      <a:pt x="379" y="182"/>
                    </a:lnTo>
                    <a:lnTo>
                      <a:pt x="334" y="192"/>
                    </a:lnTo>
                    <a:lnTo>
                      <a:pt x="289" y="200"/>
                    </a:lnTo>
                    <a:lnTo>
                      <a:pt x="243" y="209"/>
                    </a:lnTo>
                    <a:lnTo>
                      <a:pt x="196" y="216"/>
                    </a:lnTo>
                    <a:lnTo>
                      <a:pt x="148" y="224"/>
                    </a:lnTo>
                    <a:lnTo>
                      <a:pt x="99" y="230"/>
                    </a:lnTo>
                    <a:lnTo>
                      <a:pt x="50" y="237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7C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89">
                <a:extLst>
                  <a:ext uri="{FF2B5EF4-FFF2-40B4-BE49-F238E27FC236}">
                    <a16:creationId xmlns:a16="http://schemas.microsoft.com/office/drawing/2014/main" id="{F14C9565-A4E6-4154-983E-C0A72F342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931"/>
                <a:ext cx="834" cy="258"/>
              </a:xfrm>
              <a:custGeom>
                <a:avLst/>
                <a:gdLst>
                  <a:gd name="T0" fmla="*/ 57 w 1666"/>
                  <a:gd name="T1" fmla="*/ 448 h 517"/>
                  <a:gd name="T2" fmla="*/ 79 w 1666"/>
                  <a:gd name="T3" fmla="*/ 447 h 517"/>
                  <a:gd name="T4" fmla="*/ 121 w 1666"/>
                  <a:gd name="T5" fmla="*/ 444 h 517"/>
                  <a:gd name="T6" fmla="*/ 179 w 1666"/>
                  <a:gd name="T7" fmla="*/ 439 h 517"/>
                  <a:gd name="T8" fmla="*/ 253 w 1666"/>
                  <a:gd name="T9" fmla="*/ 431 h 517"/>
                  <a:gd name="T10" fmla="*/ 339 w 1666"/>
                  <a:gd name="T11" fmla="*/ 419 h 517"/>
                  <a:gd name="T12" fmla="*/ 437 w 1666"/>
                  <a:gd name="T13" fmla="*/ 406 h 517"/>
                  <a:gd name="T14" fmla="*/ 544 w 1666"/>
                  <a:gd name="T15" fmla="*/ 387 h 517"/>
                  <a:gd name="T16" fmla="*/ 658 w 1666"/>
                  <a:gd name="T17" fmla="*/ 364 h 517"/>
                  <a:gd name="T18" fmla="*/ 776 w 1666"/>
                  <a:gd name="T19" fmla="*/ 335 h 517"/>
                  <a:gd name="T20" fmla="*/ 897 w 1666"/>
                  <a:gd name="T21" fmla="*/ 302 h 517"/>
                  <a:gd name="T22" fmla="*/ 1018 w 1666"/>
                  <a:gd name="T23" fmla="*/ 263 h 517"/>
                  <a:gd name="T24" fmla="*/ 1136 w 1666"/>
                  <a:gd name="T25" fmla="*/ 217 h 517"/>
                  <a:gd name="T26" fmla="*/ 1252 w 1666"/>
                  <a:gd name="T27" fmla="*/ 165 h 517"/>
                  <a:gd name="T28" fmla="*/ 1360 w 1666"/>
                  <a:gd name="T29" fmla="*/ 105 h 517"/>
                  <a:gd name="T30" fmla="*/ 1461 w 1666"/>
                  <a:gd name="T31" fmla="*/ 37 h 517"/>
                  <a:gd name="T32" fmla="*/ 1511 w 1666"/>
                  <a:gd name="T33" fmla="*/ 10 h 517"/>
                  <a:gd name="T34" fmla="*/ 1535 w 1666"/>
                  <a:gd name="T35" fmla="*/ 77 h 517"/>
                  <a:gd name="T36" fmla="*/ 1579 w 1666"/>
                  <a:gd name="T37" fmla="*/ 179 h 517"/>
                  <a:gd name="T38" fmla="*/ 1635 w 1666"/>
                  <a:gd name="T39" fmla="*/ 278 h 517"/>
                  <a:gd name="T40" fmla="*/ 1663 w 1666"/>
                  <a:gd name="T41" fmla="*/ 313 h 517"/>
                  <a:gd name="T42" fmla="*/ 1635 w 1666"/>
                  <a:gd name="T43" fmla="*/ 295 h 517"/>
                  <a:gd name="T44" fmla="*/ 1589 w 1666"/>
                  <a:gd name="T45" fmla="*/ 249 h 517"/>
                  <a:gd name="T46" fmla="*/ 1535 w 1666"/>
                  <a:gd name="T47" fmla="*/ 167 h 517"/>
                  <a:gd name="T48" fmla="*/ 1504 w 1666"/>
                  <a:gd name="T49" fmla="*/ 101 h 517"/>
                  <a:gd name="T50" fmla="*/ 1496 w 1666"/>
                  <a:gd name="T51" fmla="*/ 91 h 517"/>
                  <a:gd name="T52" fmla="*/ 1488 w 1666"/>
                  <a:gd name="T53" fmla="*/ 84 h 517"/>
                  <a:gd name="T54" fmla="*/ 1476 w 1666"/>
                  <a:gd name="T55" fmla="*/ 82 h 517"/>
                  <a:gd name="T56" fmla="*/ 1462 w 1666"/>
                  <a:gd name="T57" fmla="*/ 84 h 517"/>
                  <a:gd name="T58" fmla="*/ 1441 w 1666"/>
                  <a:gd name="T59" fmla="*/ 92 h 517"/>
                  <a:gd name="T60" fmla="*/ 1415 w 1666"/>
                  <a:gd name="T61" fmla="*/ 106 h 517"/>
                  <a:gd name="T62" fmla="*/ 1382 w 1666"/>
                  <a:gd name="T63" fmla="*/ 126 h 517"/>
                  <a:gd name="T64" fmla="*/ 1341 w 1666"/>
                  <a:gd name="T65" fmla="*/ 149 h 517"/>
                  <a:gd name="T66" fmla="*/ 1292 w 1666"/>
                  <a:gd name="T67" fmla="*/ 175 h 517"/>
                  <a:gd name="T68" fmla="*/ 1233 w 1666"/>
                  <a:gd name="T69" fmla="*/ 204 h 517"/>
                  <a:gd name="T70" fmla="*/ 1164 w 1666"/>
                  <a:gd name="T71" fmla="*/ 236 h 517"/>
                  <a:gd name="T72" fmla="*/ 1083 w 1666"/>
                  <a:gd name="T73" fmla="*/ 270 h 517"/>
                  <a:gd name="T74" fmla="*/ 989 w 1666"/>
                  <a:gd name="T75" fmla="*/ 305 h 517"/>
                  <a:gd name="T76" fmla="*/ 882 w 1666"/>
                  <a:gd name="T77" fmla="*/ 340 h 517"/>
                  <a:gd name="T78" fmla="*/ 760 w 1666"/>
                  <a:gd name="T79" fmla="*/ 376 h 517"/>
                  <a:gd name="T80" fmla="*/ 622 w 1666"/>
                  <a:gd name="T81" fmla="*/ 410 h 517"/>
                  <a:gd name="T82" fmla="*/ 467 w 1666"/>
                  <a:gd name="T83" fmla="*/ 444 h 517"/>
                  <a:gd name="T84" fmla="*/ 294 w 1666"/>
                  <a:gd name="T85" fmla="*/ 475 h 517"/>
                  <a:gd name="T86" fmla="*/ 102 w 1666"/>
                  <a:gd name="T87" fmla="*/ 504 h 517"/>
                  <a:gd name="T88" fmla="*/ 2 w 1666"/>
                  <a:gd name="T89" fmla="*/ 516 h 517"/>
                  <a:gd name="T90" fmla="*/ 16 w 1666"/>
                  <a:gd name="T91" fmla="*/ 505 h 517"/>
                  <a:gd name="T92" fmla="*/ 35 w 1666"/>
                  <a:gd name="T93" fmla="*/ 486 h 517"/>
                  <a:gd name="T94" fmla="*/ 51 w 1666"/>
                  <a:gd name="T95" fmla="*/ 46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6" h="517">
                    <a:moveTo>
                      <a:pt x="55" y="448"/>
                    </a:moveTo>
                    <a:lnTo>
                      <a:pt x="57" y="448"/>
                    </a:lnTo>
                    <a:lnTo>
                      <a:pt x="66" y="447"/>
                    </a:lnTo>
                    <a:lnTo>
                      <a:pt x="79" y="447"/>
                    </a:lnTo>
                    <a:lnTo>
                      <a:pt x="97" y="446"/>
                    </a:lnTo>
                    <a:lnTo>
                      <a:pt x="121" y="444"/>
                    </a:lnTo>
                    <a:lnTo>
                      <a:pt x="148" y="441"/>
                    </a:lnTo>
                    <a:lnTo>
                      <a:pt x="179" y="439"/>
                    </a:lnTo>
                    <a:lnTo>
                      <a:pt x="214" y="436"/>
                    </a:lnTo>
                    <a:lnTo>
                      <a:pt x="253" y="431"/>
                    </a:lnTo>
                    <a:lnTo>
                      <a:pt x="294" y="425"/>
                    </a:lnTo>
                    <a:lnTo>
                      <a:pt x="339" y="419"/>
                    </a:lnTo>
                    <a:lnTo>
                      <a:pt x="388" y="413"/>
                    </a:lnTo>
                    <a:lnTo>
                      <a:pt x="437" y="406"/>
                    </a:lnTo>
                    <a:lnTo>
                      <a:pt x="490" y="396"/>
                    </a:lnTo>
                    <a:lnTo>
                      <a:pt x="544" y="387"/>
                    </a:lnTo>
                    <a:lnTo>
                      <a:pt x="601" y="376"/>
                    </a:lnTo>
                    <a:lnTo>
                      <a:pt x="658" y="364"/>
                    </a:lnTo>
                    <a:lnTo>
                      <a:pt x="717" y="350"/>
                    </a:lnTo>
                    <a:lnTo>
                      <a:pt x="776" y="335"/>
                    </a:lnTo>
                    <a:lnTo>
                      <a:pt x="836" y="319"/>
                    </a:lnTo>
                    <a:lnTo>
                      <a:pt x="897" y="302"/>
                    </a:lnTo>
                    <a:lnTo>
                      <a:pt x="957" y="284"/>
                    </a:lnTo>
                    <a:lnTo>
                      <a:pt x="1018" y="263"/>
                    </a:lnTo>
                    <a:lnTo>
                      <a:pt x="1078" y="241"/>
                    </a:lnTo>
                    <a:lnTo>
                      <a:pt x="1136" y="217"/>
                    </a:lnTo>
                    <a:lnTo>
                      <a:pt x="1194" y="191"/>
                    </a:lnTo>
                    <a:lnTo>
                      <a:pt x="1252" y="165"/>
                    </a:lnTo>
                    <a:lnTo>
                      <a:pt x="1307" y="135"/>
                    </a:lnTo>
                    <a:lnTo>
                      <a:pt x="1360" y="105"/>
                    </a:lnTo>
                    <a:lnTo>
                      <a:pt x="1412" y="72"/>
                    </a:lnTo>
                    <a:lnTo>
                      <a:pt x="1461" y="37"/>
                    </a:lnTo>
                    <a:lnTo>
                      <a:pt x="1507" y="0"/>
                    </a:lnTo>
                    <a:lnTo>
                      <a:pt x="1511" y="10"/>
                    </a:lnTo>
                    <a:lnTo>
                      <a:pt x="1520" y="37"/>
                    </a:lnTo>
                    <a:lnTo>
                      <a:pt x="1535" y="77"/>
                    </a:lnTo>
                    <a:lnTo>
                      <a:pt x="1556" y="126"/>
                    </a:lnTo>
                    <a:lnTo>
                      <a:pt x="1579" y="179"/>
                    </a:lnTo>
                    <a:lnTo>
                      <a:pt x="1606" y="231"/>
                    </a:lnTo>
                    <a:lnTo>
                      <a:pt x="1635" y="278"/>
                    </a:lnTo>
                    <a:lnTo>
                      <a:pt x="1666" y="316"/>
                    </a:lnTo>
                    <a:lnTo>
                      <a:pt x="1663" y="313"/>
                    </a:lnTo>
                    <a:lnTo>
                      <a:pt x="1651" y="308"/>
                    </a:lnTo>
                    <a:lnTo>
                      <a:pt x="1635" y="295"/>
                    </a:lnTo>
                    <a:lnTo>
                      <a:pt x="1613" y="277"/>
                    </a:lnTo>
                    <a:lnTo>
                      <a:pt x="1589" y="249"/>
                    </a:lnTo>
                    <a:lnTo>
                      <a:pt x="1563" y="213"/>
                    </a:lnTo>
                    <a:lnTo>
                      <a:pt x="1535" y="167"/>
                    </a:lnTo>
                    <a:lnTo>
                      <a:pt x="1507" y="110"/>
                    </a:lnTo>
                    <a:lnTo>
                      <a:pt x="1504" y="101"/>
                    </a:lnTo>
                    <a:lnTo>
                      <a:pt x="1500" y="96"/>
                    </a:lnTo>
                    <a:lnTo>
                      <a:pt x="1496" y="91"/>
                    </a:lnTo>
                    <a:lnTo>
                      <a:pt x="1492" y="87"/>
                    </a:lnTo>
                    <a:lnTo>
                      <a:pt x="1488" y="84"/>
                    </a:lnTo>
                    <a:lnTo>
                      <a:pt x="1482" y="82"/>
                    </a:lnTo>
                    <a:lnTo>
                      <a:pt x="1476" y="82"/>
                    </a:lnTo>
                    <a:lnTo>
                      <a:pt x="1471" y="82"/>
                    </a:lnTo>
                    <a:lnTo>
                      <a:pt x="1462" y="84"/>
                    </a:lnTo>
                    <a:lnTo>
                      <a:pt x="1452" y="88"/>
                    </a:lnTo>
                    <a:lnTo>
                      <a:pt x="1441" y="92"/>
                    </a:lnTo>
                    <a:lnTo>
                      <a:pt x="1429" y="99"/>
                    </a:lnTo>
                    <a:lnTo>
                      <a:pt x="1415" y="106"/>
                    </a:lnTo>
                    <a:lnTo>
                      <a:pt x="1399" y="115"/>
                    </a:lnTo>
                    <a:lnTo>
                      <a:pt x="1382" y="126"/>
                    </a:lnTo>
                    <a:lnTo>
                      <a:pt x="1362" y="136"/>
                    </a:lnTo>
                    <a:lnTo>
                      <a:pt x="1341" y="149"/>
                    </a:lnTo>
                    <a:lnTo>
                      <a:pt x="1318" y="161"/>
                    </a:lnTo>
                    <a:lnTo>
                      <a:pt x="1292" y="175"/>
                    </a:lnTo>
                    <a:lnTo>
                      <a:pt x="1264" y="189"/>
                    </a:lnTo>
                    <a:lnTo>
                      <a:pt x="1233" y="204"/>
                    </a:lnTo>
                    <a:lnTo>
                      <a:pt x="1200" y="220"/>
                    </a:lnTo>
                    <a:lnTo>
                      <a:pt x="1164" y="236"/>
                    </a:lnTo>
                    <a:lnTo>
                      <a:pt x="1125" y="252"/>
                    </a:lnTo>
                    <a:lnTo>
                      <a:pt x="1083" y="270"/>
                    </a:lnTo>
                    <a:lnTo>
                      <a:pt x="1037" y="287"/>
                    </a:lnTo>
                    <a:lnTo>
                      <a:pt x="989" y="305"/>
                    </a:lnTo>
                    <a:lnTo>
                      <a:pt x="937" y="323"/>
                    </a:lnTo>
                    <a:lnTo>
                      <a:pt x="882" y="340"/>
                    </a:lnTo>
                    <a:lnTo>
                      <a:pt x="822" y="358"/>
                    </a:lnTo>
                    <a:lnTo>
                      <a:pt x="760" y="376"/>
                    </a:lnTo>
                    <a:lnTo>
                      <a:pt x="693" y="393"/>
                    </a:lnTo>
                    <a:lnTo>
                      <a:pt x="622" y="410"/>
                    </a:lnTo>
                    <a:lnTo>
                      <a:pt x="547" y="428"/>
                    </a:lnTo>
                    <a:lnTo>
                      <a:pt x="467" y="444"/>
                    </a:lnTo>
                    <a:lnTo>
                      <a:pt x="383" y="460"/>
                    </a:lnTo>
                    <a:lnTo>
                      <a:pt x="294" y="475"/>
                    </a:lnTo>
                    <a:lnTo>
                      <a:pt x="201" y="490"/>
                    </a:lnTo>
                    <a:lnTo>
                      <a:pt x="102" y="504"/>
                    </a:lnTo>
                    <a:lnTo>
                      <a:pt x="0" y="517"/>
                    </a:lnTo>
                    <a:lnTo>
                      <a:pt x="2" y="516"/>
                    </a:lnTo>
                    <a:lnTo>
                      <a:pt x="8" y="512"/>
                    </a:lnTo>
                    <a:lnTo>
                      <a:pt x="16" y="505"/>
                    </a:lnTo>
                    <a:lnTo>
                      <a:pt x="26" y="497"/>
                    </a:lnTo>
                    <a:lnTo>
                      <a:pt x="35" y="486"/>
                    </a:lnTo>
                    <a:lnTo>
                      <a:pt x="44" y="475"/>
                    </a:lnTo>
                    <a:lnTo>
                      <a:pt x="51" y="462"/>
                    </a:lnTo>
                    <a:lnTo>
                      <a:pt x="55" y="4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90">
                <a:extLst>
                  <a:ext uri="{FF2B5EF4-FFF2-40B4-BE49-F238E27FC236}">
                    <a16:creationId xmlns:a16="http://schemas.microsoft.com/office/drawing/2014/main" id="{95B709F9-050C-47C3-9576-703D6170A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1098"/>
                <a:ext cx="155" cy="162"/>
              </a:xfrm>
              <a:custGeom>
                <a:avLst/>
                <a:gdLst>
                  <a:gd name="T0" fmla="*/ 130 w 311"/>
                  <a:gd name="T1" fmla="*/ 0 h 324"/>
                  <a:gd name="T2" fmla="*/ 122 w 311"/>
                  <a:gd name="T3" fmla="*/ 4 h 324"/>
                  <a:gd name="T4" fmla="*/ 104 w 311"/>
                  <a:gd name="T5" fmla="*/ 13 h 324"/>
                  <a:gd name="T6" fmla="*/ 77 w 311"/>
                  <a:gd name="T7" fmla="*/ 30 h 324"/>
                  <a:gd name="T8" fmla="*/ 49 w 311"/>
                  <a:gd name="T9" fmla="*/ 53 h 324"/>
                  <a:gd name="T10" fmla="*/ 23 w 311"/>
                  <a:gd name="T11" fmla="*/ 84 h 324"/>
                  <a:gd name="T12" fmla="*/ 6 w 311"/>
                  <a:gd name="T13" fmla="*/ 122 h 324"/>
                  <a:gd name="T14" fmla="*/ 0 w 311"/>
                  <a:gd name="T15" fmla="*/ 169 h 324"/>
                  <a:gd name="T16" fmla="*/ 13 w 311"/>
                  <a:gd name="T17" fmla="*/ 223 h 324"/>
                  <a:gd name="T18" fmla="*/ 27 w 311"/>
                  <a:gd name="T19" fmla="*/ 249 h 324"/>
                  <a:gd name="T20" fmla="*/ 43 w 311"/>
                  <a:gd name="T21" fmla="*/ 271 h 324"/>
                  <a:gd name="T22" fmla="*/ 62 w 311"/>
                  <a:gd name="T23" fmla="*/ 290 h 324"/>
                  <a:gd name="T24" fmla="*/ 83 w 311"/>
                  <a:gd name="T25" fmla="*/ 303 h 324"/>
                  <a:gd name="T26" fmla="*/ 106 w 311"/>
                  <a:gd name="T27" fmla="*/ 313 h 324"/>
                  <a:gd name="T28" fmla="*/ 129 w 311"/>
                  <a:gd name="T29" fmla="*/ 320 h 324"/>
                  <a:gd name="T30" fmla="*/ 153 w 311"/>
                  <a:gd name="T31" fmla="*/ 323 h 324"/>
                  <a:gd name="T32" fmla="*/ 178 w 311"/>
                  <a:gd name="T33" fmla="*/ 324 h 324"/>
                  <a:gd name="T34" fmla="*/ 202 w 311"/>
                  <a:gd name="T35" fmla="*/ 324 h 324"/>
                  <a:gd name="T36" fmla="*/ 224 w 311"/>
                  <a:gd name="T37" fmla="*/ 321 h 324"/>
                  <a:gd name="T38" fmla="*/ 246 w 311"/>
                  <a:gd name="T39" fmla="*/ 317 h 324"/>
                  <a:gd name="T40" fmla="*/ 264 w 311"/>
                  <a:gd name="T41" fmla="*/ 313 h 324"/>
                  <a:gd name="T42" fmla="*/ 281 w 311"/>
                  <a:gd name="T43" fmla="*/ 307 h 324"/>
                  <a:gd name="T44" fmla="*/ 295 w 311"/>
                  <a:gd name="T45" fmla="*/ 301 h 324"/>
                  <a:gd name="T46" fmla="*/ 305 w 311"/>
                  <a:gd name="T47" fmla="*/ 295 h 324"/>
                  <a:gd name="T48" fmla="*/ 311 w 311"/>
                  <a:gd name="T49" fmla="*/ 291 h 324"/>
                  <a:gd name="T50" fmla="*/ 309 w 311"/>
                  <a:gd name="T51" fmla="*/ 291 h 324"/>
                  <a:gd name="T52" fmla="*/ 302 w 311"/>
                  <a:gd name="T53" fmla="*/ 293 h 324"/>
                  <a:gd name="T54" fmla="*/ 292 w 311"/>
                  <a:gd name="T55" fmla="*/ 295 h 324"/>
                  <a:gd name="T56" fmla="*/ 279 w 311"/>
                  <a:gd name="T57" fmla="*/ 296 h 324"/>
                  <a:gd name="T58" fmla="*/ 263 w 311"/>
                  <a:gd name="T59" fmla="*/ 299 h 324"/>
                  <a:gd name="T60" fmla="*/ 244 w 311"/>
                  <a:gd name="T61" fmla="*/ 301 h 324"/>
                  <a:gd name="T62" fmla="*/ 225 w 311"/>
                  <a:gd name="T63" fmla="*/ 301 h 324"/>
                  <a:gd name="T64" fmla="*/ 204 w 311"/>
                  <a:gd name="T65" fmla="*/ 301 h 324"/>
                  <a:gd name="T66" fmla="*/ 182 w 311"/>
                  <a:gd name="T67" fmla="*/ 299 h 324"/>
                  <a:gd name="T68" fmla="*/ 161 w 311"/>
                  <a:gd name="T69" fmla="*/ 295 h 324"/>
                  <a:gd name="T70" fmla="*/ 141 w 311"/>
                  <a:gd name="T71" fmla="*/ 290 h 324"/>
                  <a:gd name="T72" fmla="*/ 121 w 311"/>
                  <a:gd name="T73" fmla="*/ 281 h 324"/>
                  <a:gd name="T74" fmla="*/ 103 w 311"/>
                  <a:gd name="T75" fmla="*/ 270 h 324"/>
                  <a:gd name="T76" fmla="*/ 87 w 311"/>
                  <a:gd name="T77" fmla="*/ 255 h 324"/>
                  <a:gd name="T78" fmla="*/ 74 w 311"/>
                  <a:gd name="T79" fmla="*/ 237 h 324"/>
                  <a:gd name="T80" fmla="*/ 64 w 311"/>
                  <a:gd name="T81" fmla="*/ 215 h 324"/>
                  <a:gd name="T82" fmla="*/ 54 w 311"/>
                  <a:gd name="T83" fmla="*/ 172 h 324"/>
                  <a:gd name="T84" fmla="*/ 58 w 311"/>
                  <a:gd name="T85" fmla="*/ 137 h 324"/>
                  <a:gd name="T86" fmla="*/ 69 w 311"/>
                  <a:gd name="T87" fmla="*/ 110 h 324"/>
                  <a:gd name="T88" fmla="*/ 87 w 311"/>
                  <a:gd name="T89" fmla="*/ 88 h 324"/>
                  <a:gd name="T90" fmla="*/ 106 w 311"/>
                  <a:gd name="T91" fmla="*/ 73 h 324"/>
                  <a:gd name="T92" fmla="*/ 127 w 311"/>
                  <a:gd name="T93" fmla="*/ 63 h 324"/>
                  <a:gd name="T94" fmla="*/ 144 w 311"/>
                  <a:gd name="T95" fmla="*/ 56 h 324"/>
                  <a:gd name="T96" fmla="*/ 156 w 311"/>
                  <a:gd name="T97" fmla="*/ 53 h 324"/>
                  <a:gd name="T98" fmla="*/ 130 w 311"/>
                  <a:gd name="T9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1" h="324">
                    <a:moveTo>
                      <a:pt x="130" y="0"/>
                    </a:moveTo>
                    <a:lnTo>
                      <a:pt x="122" y="4"/>
                    </a:lnTo>
                    <a:lnTo>
                      <a:pt x="104" y="13"/>
                    </a:lnTo>
                    <a:lnTo>
                      <a:pt x="77" y="30"/>
                    </a:lnTo>
                    <a:lnTo>
                      <a:pt x="49" y="53"/>
                    </a:lnTo>
                    <a:lnTo>
                      <a:pt x="23" y="84"/>
                    </a:lnTo>
                    <a:lnTo>
                      <a:pt x="6" y="122"/>
                    </a:lnTo>
                    <a:lnTo>
                      <a:pt x="0" y="169"/>
                    </a:lnTo>
                    <a:lnTo>
                      <a:pt x="13" y="223"/>
                    </a:lnTo>
                    <a:lnTo>
                      <a:pt x="27" y="249"/>
                    </a:lnTo>
                    <a:lnTo>
                      <a:pt x="43" y="271"/>
                    </a:lnTo>
                    <a:lnTo>
                      <a:pt x="62" y="290"/>
                    </a:lnTo>
                    <a:lnTo>
                      <a:pt x="83" y="303"/>
                    </a:lnTo>
                    <a:lnTo>
                      <a:pt x="106" y="313"/>
                    </a:lnTo>
                    <a:lnTo>
                      <a:pt x="129" y="320"/>
                    </a:lnTo>
                    <a:lnTo>
                      <a:pt x="153" y="323"/>
                    </a:lnTo>
                    <a:lnTo>
                      <a:pt x="178" y="324"/>
                    </a:lnTo>
                    <a:lnTo>
                      <a:pt x="202" y="324"/>
                    </a:lnTo>
                    <a:lnTo>
                      <a:pt x="224" y="321"/>
                    </a:lnTo>
                    <a:lnTo>
                      <a:pt x="246" y="317"/>
                    </a:lnTo>
                    <a:lnTo>
                      <a:pt x="264" y="313"/>
                    </a:lnTo>
                    <a:lnTo>
                      <a:pt x="281" y="307"/>
                    </a:lnTo>
                    <a:lnTo>
                      <a:pt x="295" y="301"/>
                    </a:lnTo>
                    <a:lnTo>
                      <a:pt x="305" y="295"/>
                    </a:lnTo>
                    <a:lnTo>
                      <a:pt x="311" y="291"/>
                    </a:lnTo>
                    <a:lnTo>
                      <a:pt x="309" y="291"/>
                    </a:lnTo>
                    <a:lnTo>
                      <a:pt x="302" y="293"/>
                    </a:lnTo>
                    <a:lnTo>
                      <a:pt x="292" y="295"/>
                    </a:lnTo>
                    <a:lnTo>
                      <a:pt x="279" y="296"/>
                    </a:lnTo>
                    <a:lnTo>
                      <a:pt x="263" y="299"/>
                    </a:lnTo>
                    <a:lnTo>
                      <a:pt x="244" y="301"/>
                    </a:lnTo>
                    <a:lnTo>
                      <a:pt x="225" y="301"/>
                    </a:lnTo>
                    <a:lnTo>
                      <a:pt x="204" y="301"/>
                    </a:lnTo>
                    <a:lnTo>
                      <a:pt x="182" y="299"/>
                    </a:lnTo>
                    <a:lnTo>
                      <a:pt x="161" y="295"/>
                    </a:lnTo>
                    <a:lnTo>
                      <a:pt x="141" y="290"/>
                    </a:lnTo>
                    <a:lnTo>
                      <a:pt x="121" y="281"/>
                    </a:lnTo>
                    <a:lnTo>
                      <a:pt x="103" y="270"/>
                    </a:lnTo>
                    <a:lnTo>
                      <a:pt x="87" y="255"/>
                    </a:lnTo>
                    <a:lnTo>
                      <a:pt x="74" y="237"/>
                    </a:lnTo>
                    <a:lnTo>
                      <a:pt x="64" y="215"/>
                    </a:lnTo>
                    <a:lnTo>
                      <a:pt x="54" y="172"/>
                    </a:lnTo>
                    <a:lnTo>
                      <a:pt x="58" y="137"/>
                    </a:lnTo>
                    <a:lnTo>
                      <a:pt x="69" y="110"/>
                    </a:lnTo>
                    <a:lnTo>
                      <a:pt x="87" y="88"/>
                    </a:lnTo>
                    <a:lnTo>
                      <a:pt x="106" y="73"/>
                    </a:lnTo>
                    <a:lnTo>
                      <a:pt x="127" y="63"/>
                    </a:lnTo>
                    <a:lnTo>
                      <a:pt x="144" y="56"/>
                    </a:lnTo>
                    <a:lnTo>
                      <a:pt x="156" y="5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91">
                <a:extLst>
                  <a:ext uri="{FF2B5EF4-FFF2-40B4-BE49-F238E27FC236}">
                    <a16:creationId xmlns:a16="http://schemas.microsoft.com/office/drawing/2014/main" id="{64D0AACC-D627-49E8-8985-5E80EA947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3" y="1259"/>
                <a:ext cx="864" cy="439"/>
              </a:xfrm>
              <a:custGeom>
                <a:avLst/>
                <a:gdLst>
                  <a:gd name="T0" fmla="*/ 1532 w 1729"/>
                  <a:gd name="T1" fmla="*/ 1 h 877"/>
                  <a:gd name="T2" fmla="*/ 1538 w 1729"/>
                  <a:gd name="T3" fmla="*/ 13 h 877"/>
                  <a:gd name="T4" fmla="*/ 1547 w 1729"/>
                  <a:gd name="T5" fmla="*/ 35 h 877"/>
                  <a:gd name="T6" fmla="*/ 1563 w 1729"/>
                  <a:gd name="T7" fmla="*/ 67 h 877"/>
                  <a:gd name="T8" fmla="*/ 1586 w 1729"/>
                  <a:gd name="T9" fmla="*/ 107 h 877"/>
                  <a:gd name="T10" fmla="*/ 1616 w 1729"/>
                  <a:gd name="T11" fmla="*/ 154 h 877"/>
                  <a:gd name="T12" fmla="*/ 1655 w 1729"/>
                  <a:gd name="T13" fmla="*/ 209 h 877"/>
                  <a:gd name="T14" fmla="*/ 1701 w 1729"/>
                  <a:gd name="T15" fmla="*/ 267 h 877"/>
                  <a:gd name="T16" fmla="*/ 1726 w 1729"/>
                  <a:gd name="T17" fmla="*/ 300 h 877"/>
                  <a:gd name="T18" fmla="*/ 1697 w 1729"/>
                  <a:gd name="T19" fmla="*/ 308 h 877"/>
                  <a:gd name="T20" fmla="*/ 1644 w 1729"/>
                  <a:gd name="T21" fmla="*/ 324 h 877"/>
                  <a:gd name="T22" fmla="*/ 1569 w 1729"/>
                  <a:gd name="T23" fmla="*/ 346 h 877"/>
                  <a:gd name="T24" fmla="*/ 1474 w 1729"/>
                  <a:gd name="T25" fmla="*/ 374 h 877"/>
                  <a:gd name="T26" fmla="*/ 1364 w 1729"/>
                  <a:gd name="T27" fmla="*/ 409 h 877"/>
                  <a:gd name="T28" fmla="*/ 1241 w 1729"/>
                  <a:gd name="T29" fmla="*/ 447 h 877"/>
                  <a:gd name="T30" fmla="*/ 1107 w 1729"/>
                  <a:gd name="T31" fmla="*/ 488 h 877"/>
                  <a:gd name="T32" fmla="*/ 966 w 1729"/>
                  <a:gd name="T33" fmla="*/ 532 h 877"/>
                  <a:gd name="T34" fmla="*/ 822 w 1729"/>
                  <a:gd name="T35" fmla="*/ 579 h 877"/>
                  <a:gd name="T36" fmla="*/ 677 w 1729"/>
                  <a:gd name="T37" fmla="*/ 627 h 877"/>
                  <a:gd name="T38" fmla="*/ 535 w 1729"/>
                  <a:gd name="T39" fmla="*/ 675 h 877"/>
                  <a:gd name="T40" fmla="*/ 396 w 1729"/>
                  <a:gd name="T41" fmla="*/ 724 h 877"/>
                  <a:gd name="T42" fmla="*/ 267 w 1729"/>
                  <a:gd name="T43" fmla="*/ 770 h 877"/>
                  <a:gd name="T44" fmla="*/ 149 w 1729"/>
                  <a:gd name="T45" fmla="*/ 815 h 877"/>
                  <a:gd name="T46" fmla="*/ 45 w 1729"/>
                  <a:gd name="T47" fmla="*/ 857 h 877"/>
                  <a:gd name="T48" fmla="*/ 1 w 1729"/>
                  <a:gd name="T49" fmla="*/ 877 h 877"/>
                  <a:gd name="T50" fmla="*/ 6 w 1729"/>
                  <a:gd name="T51" fmla="*/ 872 h 877"/>
                  <a:gd name="T52" fmla="*/ 16 w 1729"/>
                  <a:gd name="T53" fmla="*/ 865 h 877"/>
                  <a:gd name="T54" fmla="*/ 35 w 1729"/>
                  <a:gd name="T55" fmla="*/ 854 h 877"/>
                  <a:gd name="T56" fmla="*/ 60 w 1729"/>
                  <a:gd name="T57" fmla="*/ 839 h 877"/>
                  <a:gd name="T58" fmla="*/ 96 w 1729"/>
                  <a:gd name="T59" fmla="*/ 820 h 877"/>
                  <a:gd name="T60" fmla="*/ 139 w 1729"/>
                  <a:gd name="T61" fmla="*/ 797 h 877"/>
                  <a:gd name="T62" fmla="*/ 195 w 1729"/>
                  <a:gd name="T63" fmla="*/ 771 h 877"/>
                  <a:gd name="T64" fmla="*/ 263 w 1729"/>
                  <a:gd name="T65" fmla="*/ 741 h 877"/>
                  <a:gd name="T66" fmla="*/ 342 w 1729"/>
                  <a:gd name="T67" fmla="*/ 707 h 877"/>
                  <a:gd name="T68" fmla="*/ 435 w 1729"/>
                  <a:gd name="T69" fmla="*/ 671 h 877"/>
                  <a:gd name="T70" fmla="*/ 544 w 1729"/>
                  <a:gd name="T71" fmla="*/ 630 h 877"/>
                  <a:gd name="T72" fmla="*/ 668 w 1729"/>
                  <a:gd name="T73" fmla="*/ 586 h 877"/>
                  <a:gd name="T74" fmla="*/ 809 w 1729"/>
                  <a:gd name="T75" fmla="*/ 538 h 877"/>
                  <a:gd name="T76" fmla="*/ 966 w 1729"/>
                  <a:gd name="T77" fmla="*/ 487 h 877"/>
                  <a:gd name="T78" fmla="*/ 1144 w 1729"/>
                  <a:gd name="T79" fmla="*/ 432 h 877"/>
                  <a:gd name="T80" fmla="*/ 1275 w 1729"/>
                  <a:gd name="T81" fmla="*/ 393 h 877"/>
                  <a:gd name="T82" fmla="*/ 1343 w 1729"/>
                  <a:gd name="T83" fmla="*/ 372 h 877"/>
                  <a:gd name="T84" fmla="*/ 1408 w 1729"/>
                  <a:gd name="T85" fmla="*/ 351 h 877"/>
                  <a:gd name="T86" fmla="*/ 1465 w 1729"/>
                  <a:gd name="T87" fmla="*/ 333 h 877"/>
                  <a:gd name="T88" fmla="*/ 1516 w 1729"/>
                  <a:gd name="T89" fmla="*/ 316 h 877"/>
                  <a:gd name="T90" fmla="*/ 1557 w 1729"/>
                  <a:gd name="T91" fmla="*/ 300 h 877"/>
                  <a:gd name="T92" fmla="*/ 1591 w 1729"/>
                  <a:gd name="T93" fmla="*/ 286 h 877"/>
                  <a:gd name="T94" fmla="*/ 1614 w 1729"/>
                  <a:gd name="T95" fmla="*/ 275 h 877"/>
                  <a:gd name="T96" fmla="*/ 1626 w 1729"/>
                  <a:gd name="T97" fmla="*/ 265 h 877"/>
                  <a:gd name="T98" fmla="*/ 1628 w 1729"/>
                  <a:gd name="T99" fmla="*/ 250 h 877"/>
                  <a:gd name="T100" fmla="*/ 1618 w 1729"/>
                  <a:gd name="T101" fmla="*/ 230 h 877"/>
                  <a:gd name="T102" fmla="*/ 1601 w 1729"/>
                  <a:gd name="T103" fmla="*/ 206 h 877"/>
                  <a:gd name="T104" fmla="*/ 1578 w 1729"/>
                  <a:gd name="T105" fmla="*/ 177 h 877"/>
                  <a:gd name="T106" fmla="*/ 1549 w 1729"/>
                  <a:gd name="T107" fmla="*/ 143 h 877"/>
                  <a:gd name="T108" fmla="*/ 1518 w 1729"/>
                  <a:gd name="T109" fmla="*/ 103 h 877"/>
                  <a:gd name="T110" fmla="*/ 1486 w 1729"/>
                  <a:gd name="T111" fmla="*/ 58 h 877"/>
                  <a:gd name="T112" fmla="*/ 1472 w 1729"/>
                  <a:gd name="T113" fmla="*/ 31 h 877"/>
                  <a:gd name="T114" fmla="*/ 1486 w 1729"/>
                  <a:gd name="T115" fmla="*/ 26 h 877"/>
                  <a:gd name="T116" fmla="*/ 1507 w 1729"/>
                  <a:gd name="T117" fmla="*/ 17 h 877"/>
                  <a:gd name="T118" fmla="*/ 1526 w 1729"/>
                  <a:gd name="T119" fmla="*/ 6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29" h="877">
                    <a:moveTo>
                      <a:pt x="1532" y="0"/>
                    </a:moveTo>
                    <a:lnTo>
                      <a:pt x="1532" y="1"/>
                    </a:lnTo>
                    <a:lnTo>
                      <a:pt x="1534" y="6"/>
                    </a:lnTo>
                    <a:lnTo>
                      <a:pt x="1538" y="13"/>
                    </a:lnTo>
                    <a:lnTo>
                      <a:pt x="1541" y="23"/>
                    </a:lnTo>
                    <a:lnTo>
                      <a:pt x="1547" y="35"/>
                    </a:lnTo>
                    <a:lnTo>
                      <a:pt x="1555" y="50"/>
                    </a:lnTo>
                    <a:lnTo>
                      <a:pt x="1563" y="67"/>
                    </a:lnTo>
                    <a:lnTo>
                      <a:pt x="1573" y="85"/>
                    </a:lnTo>
                    <a:lnTo>
                      <a:pt x="1586" y="107"/>
                    </a:lnTo>
                    <a:lnTo>
                      <a:pt x="1600" y="129"/>
                    </a:lnTo>
                    <a:lnTo>
                      <a:pt x="1616" y="154"/>
                    </a:lnTo>
                    <a:lnTo>
                      <a:pt x="1635" y="181"/>
                    </a:lnTo>
                    <a:lnTo>
                      <a:pt x="1655" y="209"/>
                    </a:lnTo>
                    <a:lnTo>
                      <a:pt x="1677" y="237"/>
                    </a:lnTo>
                    <a:lnTo>
                      <a:pt x="1701" y="267"/>
                    </a:lnTo>
                    <a:lnTo>
                      <a:pt x="1729" y="298"/>
                    </a:lnTo>
                    <a:lnTo>
                      <a:pt x="1726" y="300"/>
                    </a:lnTo>
                    <a:lnTo>
                      <a:pt x="1715" y="303"/>
                    </a:lnTo>
                    <a:lnTo>
                      <a:pt x="1697" y="308"/>
                    </a:lnTo>
                    <a:lnTo>
                      <a:pt x="1674" y="315"/>
                    </a:lnTo>
                    <a:lnTo>
                      <a:pt x="1644" y="324"/>
                    </a:lnTo>
                    <a:lnTo>
                      <a:pt x="1609" y="334"/>
                    </a:lnTo>
                    <a:lnTo>
                      <a:pt x="1569" y="346"/>
                    </a:lnTo>
                    <a:lnTo>
                      <a:pt x="1524" y="359"/>
                    </a:lnTo>
                    <a:lnTo>
                      <a:pt x="1474" y="374"/>
                    </a:lnTo>
                    <a:lnTo>
                      <a:pt x="1420" y="391"/>
                    </a:lnTo>
                    <a:lnTo>
                      <a:pt x="1364" y="409"/>
                    </a:lnTo>
                    <a:lnTo>
                      <a:pt x="1304" y="427"/>
                    </a:lnTo>
                    <a:lnTo>
                      <a:pt x="1241" y="447"/>
                    </a:lnTo>
                    <a:lnTo>
                      <a:pt x="1175" y="467"/>
                    </a:lnTo>
                    <a:lnTo>
                      <a:pt x="1107" y="488"/>
                    </a:lnTo>
                    <a:lnTo>
                      <a:pt x="1038" y="510"/>
                    </a:lnTo>
                    <a:lnTo>
                      <a:pt x="966" y="532"/>
                    </a:lnTo>
                    <a:lnTo>
                      <a:pt x="895" y="555"/>
                    </a:lnTo>
                    <a:lnTo>
                      <a:pt x="822" y="579"/>
                    </a:lnTo>
                    <a:lnTo>
                      <a:pt x="750" y="604"/>
                    </a:lnTo>
                    <a:lnTo>
                      <a:pt x="677" y="627"/>
                    </a:lnTo>
                    <a:lnTo>
                      <a:pt x="605" y="651"/>
                    </a:lnTo>
                    <a:lnTo>
                      <a:pt x="535" y="675"/>
                    </a:lnTo>
                    <a:lnTo>
                      <a:pt x="464" y="699"/>
                    </a:lnTo>
                    <a:lnTo>
                      <a:pt x="396" y="724"/>
                    </a:lnTo>
                    <a:lnTo>
                      <a:pt x="331" y="747"/>
                    </a:lnTo>
                    <a:lnTo>
                      <a:pt x="267" y="770"/>
                    </a:lnTo>
                    <a:lnTo>
                      <a:pt x="206" y="793"/>
                    </a:lnTo>
                    <a:lnTo>
                      <a:pt x="149" y="815"/>
                    </a:lnTo>
                    <a:lnTo>
                      <a:pt x="96" y="836"/>
                    </a:lnTo>
                    <a:lnTo>
                      <a:pt x="45" y="857"/>
                    </a:lnTo>
                    <a:lnTo>
                      <a:pt x="0" y="877"/>
                    </a:lnTo>
                    <a:lnTo>
                      <a:pt x="1" y="877"/>
                    </a:lnTo>
                    <a:lnTo>
                      <a:pt x="2" y="874"/>
                    </a:lnTo>
                    <a:lnTo>
                      <a:pt x="6" y="872"/>
                    </a:lnTo>
                    <a:lnTo>
                      <a:pt x="10" y="869"/>
                    </a:lnTo>
                    <a:lnTo>
                      <a:pt x="16" y="865"/>
                    </a:lnTo>
                    <a:lnTo>
                      <a:pt x="24" y="859"/>
                    </a:lnTo>
                    <a:lnTo>
                      <a:pt x="35" y="854"/>
                    </a:lnTo>
                    <a:lnTo>
                      <a:pt x="46" y="847"/>
                    </a:lnTo>
                    <a:lnTo>
                      <a:pt x="60" y="839"/>
                    </a:lnTo>
                    <a:lnTo>
                      <a:pt x="76" y="830"/>
                    </a:lnTo>
                    <a:lnTo>
                      <a:pt x="96" y="820"/>
                    </a:lnTo>
                    <a:lnTo>
                      <a:pt x="116" y="809"/>
                    </a:lnTo>
                    <a:lnTo>
                      <a:pt x="139" y="797"/>
                    </a:lnTo>
                    <a:lnTo>
                      <a:pt x="166" y="785"/>
                    </a:lnTo>
                    <a:lnTo>
                      <a:pt x="195" y="771"/>
                    </a:lnTo>
                    <a:lnTo>
                      <a:pt x="227" y="757"/>
                    </a:lnTo>
                    <a:lnTo>
                      <a:pt x="263" y="741"/>
                    </a:lnTo>
                    <a:lnTo>
                      <a:pt x="301" y="725"/>
                    </a:lnTo>
                    <a:lnTo>
                      <a:pt x="342" y="707"/>
                    </a:lnTo>
                    <a:lnTo>
                      <a:pt x="387" y="690"/>
                    </a:lnTo>
                    <a:lnTo>
                      <a:pt x="435" y="671"/>
                    </a:lnTo>
                    <a:lnTo>
                      <a:pt x="488" y="651"/>
                    </a:lnTo>
                    <a:lnTo>
                      <a:pt x="544" y="630"/>
                    </a:lnTo>
                    <a:lnTo>
                      <a:pt x="604" y="608"/>
                    </a:lnTo>
                    <a:lnTo>
                      <a:pt x="668" y="586"/>
                    </a:lnTo>
                    <a:lnTo>
                      <a:pt x="736" y="562"/>
                    </a:lnTo>
                    <a:lnTo>
                      <a:pt x="809" y="538"/>
                    </a:lnTo>
                    <a:lnTo>
                      <a:pt x="886" y="513"/>
                    </a:lnTo>
                    <a:lnTo>
                      <a:pt x="966" y="487"/>
                    </a:lnTo>
                    <a:lnTo>
                      <a:pt x="1053" y="460"/>
                    </a:lnTo>
                    <a:lnTo>
                      <a:pt x="1144" y="432"/>
                    </a:lnTo>
                    <a:lnTo>
                      <a:pt x="1239" y="403"/>
                    </a:lnTo>
                    <a:lnTo>
                      <a:pt x="1275" y="393"/>
                    </a:lnTo>
                    <a:lnTo>
                      <a:pt x="1310" y="382"/>
                    </a:lnTo>
                    <a:lnTo>
                      <a:pt x="1343" y="372"/>
                    </a:lnTo>
                    <a:lnTo>
                      <a:pt x="1377" y="362"/>
                    </a:lnTo>
                    <a:lnTo>
                      <a:pt x="1408" y="351"/>
                    </a:lnTo>
                    <a:lnTo>
                      <a:pt x="1436" y="342"/>
                    </a:lnTo>
                    <a:lnTo>
                      <a:pt x="1465" y="333"/>
                    </a:lnTo>
                    <a:lnTo>
                      <a:pt x="1491" y="324"/>
                    </a:lnTo>
                    <a:lnTo>
                      <a:pt x="1516" y="316"/>
                    </a:lnTo>
                    <a:lnTo>
                      <a:pt x="1538" y="308"/>
                    </a:lnTo>
                    <a:lnTo>
                      <a:pt x="1557" y="300"/>
                    </a:lnTo>
                    <a:lnTo>
                      <a:pt x="1576" y="293"/>
                    </a:lnTo>
                    <a:lnTo>
                      <a:pt x="1591" y="286"/>
                    </a:lnTo>
                    <a:lnTo>
                      <a:pt x="1603" y="280"/>
                    </a:lnTo>
                    <a:lnTo>
                      <a:pt x="1614" y="275"/>
                    </a:lnTo>
                    <a:lnTo>
                      <a:pt x="1621" y="271"/>
                    </a:lnTo>
                    <a:lnTo>
                      <a:pt x="1626" y="265"/>
                    </a:lnTo>
                    <a:lnTo>
                      <a:pt x="1629" y="258"/>
                    </a:lnTo>
                    <a:lnTo>
                      <a:pt x="1628" y="250"/>
                    </a:lnTo>
                    <a:lnTo>
                      <a:pt x="1624" y="241"/>
                    </a:lnTo>
                    <a:lnTo>
                      <a:pt x="1618" y="230"/>
                    </a:lnTo>
                    <a:lnTo>
                      <a:pt x="1612" y="219"/>
                    </a:lnTo>
                    <a:lnTo>
                      <a:pt x="1601" y="206"/>
                    </a:lnTo>
                    <a:lnTo>
                      <a:pt x="1591" y="192"/>
                    </a:lnTo>
                    <a:lnTo>
                      <a:pt x="1578" y="177"/>
                    </a:lnTo>
                    <a:lnTo>
                      <a:pt x="1564" y="160"/>
                    </a:lnTo>
                    <a:lnTo>
                      <a:pt x="1549" y="143"/>
                    </a:lnTo>
                    <a:lnTo>
                      <a:pt x="1533" y="123"/>
                    </a:lnTo>
                    <a:lnTo>
                      <a:pt x="1518" y="103"/>
                    </a:lnTo>
                    <a:lnTo>
                      <a:pt x="1502" y="81"/>
                    </a:lnTo>
                    <a:lnTo>
                      <a:pt x="1486" y="58"/>
                    </a:lnTo>
                    <a:lnTo>
                      <a:pt x="1470" y="32"/>
                    </a:lnTo>
                    <a:lnTo>
                      <a:pt x="1472" y="31"/>
                    </a:lnTo>
                    <a:lnTo>
                      <a:pt x="1478" y="30"/>
                    </a:lnTo>
                    <a:lnTo>
                      <a:pt x="1486" y="26"/>
                    </a:lnTo>
                    <a:lnTo>
                      <a:pt x="1496" y="22"/>
                    </a:lnTo>
                    <a:lnTo>
                      <a:pt x="1507" y="17"/>
                    </a:lnTo>
                    <a:lnTo>
                      <a:pt x="1517" y="11"/>
                    </a:lnTo>
                    <a:lnTo>
                      <a:pt x="1526" y="6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92">
                <a:extLst>
                  <a:ext uri="{FF2B5EF4-FFF2-40B4-BE49-F238E27FC236}">
                    <a16:creationId xmlns:a16="http://schemas.microsoft.com/office/drawing/2014/main" id="{6004953D-A076-43FF-A1D8-A576411F4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171"/>
                <a:ext cx="224" cy="339"/>
              </a:xfrm>
              <a:custGeom>
                <a:avLst/>
                <a:gdLst>
                  <a:gd name="T0" fmla="*/ 5 w 448"/>
                  <a:gd name="T1" fmla="*/ 44 h 678"/>
                  <a:gd name="T2" fmla="*/ 31 w 448"/>
                  <a:gd name="T3" fmla="*/ 104 h 678"/>
                  <a:gd name="T4" fmla="*/ 74 w 448"/>
                  <a:gd name="T5" fmla="*/ 206 h 678"/>
                  <a:gd name="T6" fmla="*/ 119 w 448"/>
                  <a:gd name="T7" fmla="*/ 333 h 678"/>
                  <a:gd name="T8" fmla="*/ 141 w 448"/>
                  <a:gd name="T9" fmla="*/ 398 h 678"/>
                  <a:gd name="T10" fmla="*/ 157 w 448"/>
                  <a:gd name="T11" fmla="*/ 391 h 678"/>
                  <a:gd name="T12" fmla="*/ 187 w 448"/>
                  <a:gd name="T13" fmla="*/ 382 h 678"/>
                  <a:gd name="T14" fmla="*/ 225 w 448"/>
                  <a:gd name="T15" fmla="*/ 374 h 678"/>
                  <a:gd name="T16" fmla="*/ 268 w 448"/>
                  <a:gd name="T17" fmla="*/ 372 h 678"/>
                  <a:gd name="T18" fmla="*/ 312 w 448"/>
                  <a:gd name="T19" fmla="*/ 379 h 678"/>
                  <a:gd name="T20" fmla="*/ 354 w 448"/>
                  <a:gd name="T21" fmla="*/ 400 h 678"/>
                  <a:gd name="T22" fmla="*/ 389 w 448"/>
                  <a:gd name="T23" fmla="*/ 440 h 678"/>
                  <a:gd name="T24" fmla="*/ 415 w 448"/>
                  <a:gd name="T25" fmla="*/ 518 h 678"/>
                  <a:gd name="T26" fmla="*/ 399 w 448"/>
                  <a:gd name="T27" fmla="*/ 597 h 678"/>
                  <a:gd name="T28" fmla="*/ 355 w 448"/>
                  <a:gd name="T29" fmla="*/ 649 h 678"/>
                  <a:gd name="T30" fmla="*/ 317 w 448"/>
                  <a:gd name="T31" fmla="*/ 675 h 678"/>
                  <a:gd name="T32" fmla="*/ 312 w 448"/>
                  <a:gd name="T33" fmla="*/ 678 h 678"/>
                  <a:gd name="T34" fmla="*/ 327 w 448"/>
                  <a:gd name="T35" fmla="*/ 672 h 678"/>
                  <a:gd name="T36" fmla="*/ 352 w 448"/>
                  <a:gd name="T37" fmla="*/ 662 h 678"/>
                  <a:gd name="T38" fmla="*/ 382 w 448"/>
                  <a:gd name="T39" fmla="*/ 645 h 678"/>
                  <a:gd name="T40" fmla="*/ 412 w 448"/>
                  <a:gd name="T41" fmla="*/ 619 h 678"/>
                  <a:gd name="T42" fmla="*/ 435 w 448"/>
                  <a:gd name="T43" fmla="*/ 585 h 678"/>
                  <a:gd name="T44" fmla="*/ 447 w 448"/>
                  <a:gd name="T45" fmla="*/ 540 h 678"/>
                  <a:gd name="T46" fmla="*/ 445 w 448"/>
                  <a:gd name="T47" fmla="*/ 483 h 678"/>
                  <a:gd name="T48" fmla="*/ 423 w 448"/>
                  <a:gd name="T49" fmla="*/ 421 h 678"/>
                  <a:gd name="T50" fmla="*/ 393 w 448"/>
                  <a:gd name="T51" fmla="*/ 377 h 678"/>
                  <a:gd name="T52" fmla="*/ 357 w 448"/>
                  <a:gd name="T53" fmla="*/ 351 h 678"/>
                  <a:gd name="T54" fmla="*/ 318 w 448"/>
                  <a:gd name="T55" fmla="*/ 339 h 678"/>
                  <a:gd name="T56" fmla="*/ 279 w 448"/>
                  <a:gd name="T57" fmla="*/ 336 h 678"/>
                  <a:gd name="T58" fmla="*/ 242 w 448"/>
                  <a:gd name="T59" fmla="*/ 337 h 678"/>
                  <a:gd name="T60" fmla="*/ 211 w 448"/>
                  <a:gd name="T61" fmla="*/ 338 h 678"/>
                  <a:gd name="T62" fmla="*/ 186 w 448"/>
                  <a:gd name="T63" fmla="*/ 335 h 678"/>
                  <a:gd name="T64" fmla="*/ 159 w 448"/>
                  <a:gd name="T65" fmla="*/ 308 h 678"/>
                  <a:gd name="T66" fmla="*/ 122 w 448"/>
                  <a:gd name="T67" fmla="*/ 223 h 678"/>
                  <a:gd name="T68" fmla="*/ 91 w 448"/>
                  <a:gd name="T69" fmla="*/ 116 h 678"/>
                  <a:gd name="T70" fmla="*/ 74 w 448"/>
                  <a:gd name="T71" fmla="*/ 25 h 678"/>
                  <a:gd name="T72" fmla="*/ 74 w 448"/>
                  <a:gd name="T73" fmla="*/ 1 h 678"/>
                  <a:gd name="T74" fmla="*/ 66 w 448"/>
                  <a:gd name="T75" fmla="*/ 12 h 678"/>
                  <a:gd name="T76" fmla="*/ 48 w 448"/>
                  <a:gd name="T77" fmla="*/ 26 h 678"/>
                  <a:gd name="T78" fmla="*/ 19 w 448"/>
                  <a:gd name="T79" fmla="*/ 3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8" h="678">
                    <a:moveTo>
                      <a:pt x="0" y="36"/>
                    </a:moveTo>
                    <a:lnTo>
                      <a:pt x="5" y="44"/>
                    </a:lnTo>
                    <a:lnTo>
                      <a:pt x="15" y="68"/>
                    </a:lnTo>
                    <a:lnTo>
                      <a:pt x="31" y="104"/>
                    </a:lnTo>
                    <a:lnTo>
                      <a:pt x="52" y="150"/>
                    </a:lnTo>
                    <a:lnTo>
                      <a:pt x="74" y="206"/>
                    </a:lnTo>
                    <a:lnTo>
                      <a:pt x="97" y="267"/>
                    </a:lnTo>
                    <a:lnTo>
                      <a:pt x="119" y="333"/>
                    </a:lnTo>
                    <a:lnTo>
                      <a:pt x="139" y="399"/>
                    </a:lnTo>
                    <a:lnTo>
                      <a:pt x="141" y="398"/>
                    </a:lnTo>
                    <a:lnTo>
                      <a:pt x="148" y="396"/>
                    </a:lnTo>
                    <a:lnTo>
                      <a:pt x="157" y="391"/>
                    </a:lnTo>
                    <a:lnTo>
                      <a:pt x="171" y="387"/>
                    </a:lnTo>
                    <a:lnTo>
                      <a:pt x="187" y="382"/>
                    </a:lnTo>
                    <a:lnTo>
                      <a:pt x="204" y="377"/>
                    </a:lnTo>
                    <a:lnTo>
                      <a:pt x="225" y="374"/>
                    </a:lnTo>
                    <a:lnTo>
                      <a:pt x="246" y="372"/>
                    </a:lnTo>
                    <a:lnTo>
                      <a:pt x="268" y="372"/>
                    </a:lnTo>
                    <a:lnTo>
                      <a:pt x="289" y="374"/>
                    </a:lnTo>
                    <a:lnTo>
                      <a:pt x="312" y="379"/>
                    </a:lnTo>
                    <a:lnTo>
                      <a:pt x="333" y="388"/>
                    </a:lnTo>
                    <a:lnTo>
                      <a:pt x="354" y="400"/>
                    </a:lnTo>
                    <a:lnTo>
                      <a:pt x="372" y="418"/>
                    </a:lnTo>
                    <a:lnTo>
                      <a:pt x="389" y="440"/>
                    </a:lnTo>
                    <a:lnTo>
                      <a:pt x="402" y="467"/>
                    </a:lnTo>
                    <a:lnTo>
                      <a:pt x="415" y="518"/>
                    </a:lnTo>
                    <a:lnTo>
                      <a:pt x="413" y="562"/>
                    </a:lnTo>
                    <a:lnTo>
                      <a:pt x="399" y="597"/>
                    </a:lnTo>
                    <a:lnTo>
                      <a:pt x="378" y="627"/>
                    </a:lnTo>
                    <a:lnTo>
                      <a:pt x="355" y="649"/>
                    </a:lnTo>
                    <a:lnTo>
                      <a:pt x="333" y="665"/>
                    </a:lnTo>
                    <a:lnTo>
                      <a:pt x="317" y="675"/>
                    </a:lnTo>
                    <a:lnTo>
                      <a:pt x="310" y="678"/>
                    </a:lnTo>
                    <a:lnTo>
                      <a:pt x="312" y="678"/>
                    </a:lnTo>
                    <a:lnTo>
                      <a:pt x="318" y="676"/>
                    </a:lnTo>
                    <a:lnTo>
                      <a:pt x="327" y="672"/>
                    </a:lnTo>
                    <a:lnTo>
                      <a:pt x="339" y="668"/>
                    </a:lnTo>
                    <a:lnTo>
                      <a:pt x="352" y="662"/>
                    </a:lnTo>
                    <a:lnTo>
                      <a:pt x="367" y="654"/>
                    </a:lnTo>
                    <a:lnTo>
                      <a:pt x="382" y="645"/>
                    </a:lnTo>
                    <a:lnTo>
                      <a:pt x="397" y="633"/>
                    </a:lnTo>
                    <a:lnTo>
                      <a:pt x="412" y="619"/>
                    </a:lnTo>
                    <a:lnTo>
                      <a:pt x="424" y="603"/>
                    </a:lnTo>
                    <a:lnTo>
                      <a:pt x="435" y="585"/>
                    </a:lnTo>
                    <a:lnTo>
                      <a:pt x="443" y="563"/>
                    </a:lnTo>
                    <a:lnTo>
                      <a:pt x="447" y="540"/>
                    </a:lnTo>
                    <a:lnTo>
                      <a:pt x="448" y="513"/>
                    </a:lnTo>
                    <a:lnTo>
                      <a:pt x="445" y="483"/>
                    </a:lnTo>
                    <a:lnTo>
                      <a:pt x="436" y="451"/>
                    </a:lnTo>
                    <a:lnTo>
                      <a:pt x="423" y="421"/>
                    </a:lnTo>
                    <a:lnTo>
                      <a:pt x="409" y="397"/>
                    </a:lnTo>
                    <a:lnTo>
                      <a:pt x="393" y="377"/>
                    </a:lnTo>
                    <a:lnTo>
                      <a:pt x="376" y="362"/>
                    </a:lnTo>
                    <a:lnTo>
                      <a:pt x="357" y="351"/>
                    </a:lnTo>
                    <a:lnTo>
                      <a:pt x="338" y="344"/>
                    </a:lnTo>
                    <a:lnTo>
                      <a:pt x="318" y="339"/>
                    </a:lnTo>
                    <a:lnTo>
                      <a:pt x="299" y="337"/>
                    </a:lnTo>
                    <a:lnTo>
                      <a:pt x="279" y="336"/>
                    </a:lnTo>
                    <a:lnTo>
                      <a:pt x="261" y="336"/>
                    </a:lnTo>
                    <a:lnTo>
                      <a:pt x="242" y="337"/>
                    </a:lnTo>
                    <a:lnTo>
                      <a:pt x="226" y="338"/>
                    </a:lnTo>
                    <a:lnTo>
                      <a:pt x="211" y="338"/>
                    </a:lnTo>
                    <a:lnTo>
                      <a:pt x="197" y="337"/>
                    </a:lnTo>
                    <a:lnTo>
                      <a:pt x="186" y="335"/>
                    </a:lnTo>
                    <a:lnTo>
                      <a:pt x="177" y="330"/>
                    </a:lnTo>
                    <a:lnTo>
                      <a:pt x="159" y="308"/>
                    </a:lnTo>
                    <a:lnTo>
                      <a:pt x="141" y="271"/>
                    </a:lnTo>
                    <a:lnTo>
                      <a:pt x="122" y="223"/>
                    </a:lnTo>
                    <a:lnTo>
                      <a:pt x="105" y="170"/>
                    </a:lnTo>
                    <a:lnTo>
                      <a:pt x="91" y="116"/>
                    </a:lnTo>
                    <a:lnTo>
                      <a:pt x="80" y="65"/>
                    </a:lnTo>
                    <a:lnTo>
                      <a:pt x="74" y="25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66" y="12"/>
                    </a:lnTo>
                    <a:lnTo>
                      <a:pt x="58" y="19"/>
                    </a:lnTo>
                    <a:lnTo>
                      <a:pt x="48" y="26"/>
                    </a:lnTo>
                    <a:lnTo>
                      <a:pt x="35" y="32"/>
                    </a:lnTo>
                    <a:lnTo>
                      <a:pt x="19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93">
                <a:extLst>
                  <a:ext uri="{FF2B5EF4-FFF2-40B4-BE49-F238E27FC236}">
                    <a16:creationId xmlns:a16="http://schemas.microsoft.com/office/drawing/2014/main" id="{DFC8BB76-91C0-430E-B1FC-2909E5E81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520"/>
                <a:ext cx="60" cy="172"/>
              </a:xfrm>
              <a:custGeom>
                <a:avLst/>
                <a:gdLst>
                  <a:gd name="T0" fmla="*/ 0 w 121"/>
                  <a:gd name="T1" fmla="*/ 4 h 343"/>
                  <a:gd name="T2" fmla="*/ 5 w 121"/>
                  <a:gd name="T3" fmla="*/ 14 h 343"/>
                  <a:gd name="T4" fmla="*/ 17 w 121"/>
                  <a:gd name="T5" fmla="*/ 38 h 343"/>
                  <a:gd name="T6" fmla="*/ 33 w 121"/>
                  <a:gd name="T7" fmla="*/ 76 h 343"/>
                  <a:gd name="T8" fmla="*/ 53 w 121"/>
                  <a:gd name="T9" fmla="*/ 122 h 343"/>
                  <a:gd name="T10" fmla="*/ 74 w 121"/>
                  <a:gd name="T11" fmla="*/ 176 h 343"/>
                  <a:gd name="T12" fmla="*/ 94 w 121"/>
                  <a:gd name="T13" fmla="*/ 232 h 343"/>
                  <a:gd name="T14" fmla="*/ 110 w 121"/>
                  <a:gd name="T15" fmla="*/ 289 h 343"/>
                  <a:gd name="T16" fmla="*/ 121 w 121"/>
                  <a:gd name="T17" fmla="*/ 343 h 343"/>
                  <a:gd name="T18" fmla="*/ 121 w 121"/>
                  <a:gd name="T19" fmla="*/ 336 h 343"/>
                  <a:gd name="T20" fmla="*/ 121 w 121"/>
                  <a:gd name="T21" fmla="*/ 318 h 343"/>
                  <a:gd name="T22" fmla="*/ 120 w 121"/>
                  <a:gd name="T23" fmla="*/ 288 h 343"/>
                  <a:gd name="T24" fmla="*/ 116 w 121"/>
                  <a:gd name="T25" fmla="*/ 247 h 343"/>
                  <a:gd name="T26" fmla="*/ 108 w 121"/>
                  <a:gd name="T27" fmla="*/ 197 h 343"/>
                  <a:gd name="T28" fmla="*/ 94 w 121"/>
                  <a:gd name="T29" fmla="*/ 138 h 343"/>
                  <a:gd name="T30" fmla="*/ 74 w 121"/>
                  <a:gd name="T31" fmla="*/ 72 h 343"/>
                  <a:gd name="T32" fmla="*/ 47 w 121"/>
                  <a:gd name="T33" fmla="*/ 0 h 343"/>
                  <a:gd name="T34" fmla="*/ 0 w 121"/>
                  <a:gd name="T35" fmla="*/ 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343">
                    <a:moveTo>
                      <a:pt x="0" y="4"/>
                    </a:moveTo>
                    <a:lnTo>
                      <a:pt x="5" y="14"/>
                    </a:lnTo>
                    <a:lnTo>
                      <a:pt x="17" y="38"/>
                    </a:lnTo>
                    <a:lnTo>
                      <a:pt x="33" y="76"/>
                    </a:lnTo>
                    <a:lnTo>
                      <a:pt x="53" y="122"/>
                    </a:lnTo>
                    <a:lnTo>
                      <a:pt x="74" y="176"/>
                    </a:lnTo>
                    <a:lnTo>
                      <a:pt x="94" y="232"/>
                    </a:lnTo>
                    <a:lnTo>
                      <a:pt x="110" y="289"/>
                    </a:lnTo>
                    <a:lnTo>
                      <a:pt x="121" y="343"/>
                    </a:lnTo>
                    <a:lnTo>
                      <a:pt x="121" y="336"/>
                    </a:lnTo>
                    <a:lnTo>
                      <a:pt x="121" y="318"/>
                    </a:lnTo>
                    <a:lnTo>
                      <a:pt x="120" y="288"/>
                    </a:lnTo>
                    <a:lnTo>
                      <a:pt x="116" y="247"/>
                    </a:lnTo>
                    <a:lnTo>
                      <a:pt x="108" y="197"/>
                    </a:lnTo>
                    <a:lnTo>
                      <a:pt x="94" y="138"/>
                    </a:lnTo>
                    <a:lnTo>
                      <a:pt x="74" y="72"/>
                    </a:lnTo>
                    <a:lnTo>
                      <a:pt x="4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94">
                <a:extLst>
                  <a:ext uri="{FF2B5EF4-FFF2-40B4-BE49-F238E27FC236}">
                    <a16:creationId xmlns:a16="http://schemas.microsoft.com/office/drawing/2014/main" id="{0F9E1332-2E1C-4B21-A055-D76E165D7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181"/>
                <a:ext cx="150" cy="440"/>
              </a:xfrm>
              <a:custGeom>
                <a:avLst/>
                <a:gdLst>
                  <a:gd name="T0" fmla="*/ 0 w 302"/>
                  <a:gd name="T1" fmla="*/ 7 h 881"/>
                  <a:gd name="T2" fmla="*/ 1 w 302"/>
                  <a:gd name="T3" fmla="*/ 13 h 881"/>
                  <a:gd name="T4" fmla="*/ 5 w 302"/>
                  <a:gd name="T5" fmla="*/ 31 h 881"/>
                  <a:gd name="T6" fmla="*/ 12 w 302"/>
                  <a:gd name="T7" fmla="*/ 59 h 881"/>
                  <a:gd name="T8" fmla="*/ 20 w 302"/>
                  <a:gd name="T9" fmla="*/ 97 h 881"/>
                  <a:gd name="T10" fmla="*/ 31 w 302"/>
                  <a:gd name="T11" fmla="*/ 143 h 881"/>
                  <a:gd name="T12" fmla="*/ 45 w 302"/>
                  <a:gd name="T13" fmla="*/ 196 h 881"/>
                  <a:gd name="T14" fmla="*/ 61 w 302"/>
                  <a:gd name="T15" fmla="*/ 255 h 881"/>
                  <a:gd name="T16" fmla="*/ 78 w 302"/>
                  <a:gd name="T17" fmla="*/ 319 h 881"/>
                  <a:gd name="T18" fmla="*/ 99 w 302"/>
                  <a:gd name="T19" fmla="*/ 387 h 881"/>
                  <a:gd name="T20" fmla="*/ 122 w 302"/>
                  <a:gd name="T21" fmla="*/ 459 h 881"/>
                  <a:gd name="T22" fmla="*/ 146 w 302"/>
                  <a:gd name="T23" fmla="*/ 531 h 881"/>
                  <a:gd name="T24" fmla="*/ 174 w 302"/>
                  <a:gd name="T25" fmla="*/ 604 h 881"/>
                  <a:gd name="T26" fmla="*/ 203 w 302"/>
                  <a:gd name="T27" fmla="*/ 677 h 881"/>
                  <a:gd name="T28" fmla="*/ 234 w 302"/>
                  <a:gd name="T29" fmla="*/ 748 h 881"/>
                  <a:gd name="T30" fmla="*/ 267 w 302"/>
                  <a:gd name="T31" fmla="*/ 816 h 881"/>
                  <a:gd name="T32" fmla="*/ 302 w 302"/>
                  <a:gd name="T33" fmla="*/ 881 h 881"/>
                  <a:gd name="T34" fmla="*/ 299 w 302"/>
                  <a:gd name="T35" fmla="*/ 876 h 881"/>
                  <a:gd name="T36" fmla="*/ 294 w 302"/>
                  <a:gd name="T37" fmla="*/ 861 h 881"/>
                  <a:gd name="T38" fmla="*/ 283 w 302"/>
                  <a:gd name="T39" fmla="*/ 838 h 881"/>
                  <a:gd name="T40" fmla="*/ 271 w 302"/>
                  <a:gd name="T41" fmla="*/ 806 h 881"/>
                  <a:gd name="T42" fmla="*/ 256 w 302"/>
                  <a:gd name="T43" fmla="*/ 766 h 881"/>
                  <a:gd name="T44" fmla="*/ 238 w 302"/>
                  <a:gd name="T45" fmla="*/ 719 h 881"/>
                  <a:gd name="T46" fmla="*/ 220 w 302"/>
                  <a:gd name="T47" fmla="*/ 666 h 881"/>
                  <a:gd name="T48" fmla="*/ 200 w 302"/>
                  <a:gd name="T49" fmla="*/ 607 h 881"/>
                  <a:gd name="T50" fmla="*/ 180 w 302"/>
                  <a:gd name="T51" fmla="*/ 543 h 881"/>
                  <a:gd name="T52" fmla="*/ 159 w 302"/>
                  <a:gd name="T53" fmla="*/ 475 h 881"/>
                  <a:gd name="T54" fmla="*/ 139 w 302"/>
                  <a:gd name="T55" fmla="*/ 402 h 881"/>
                  <a:gd name="T56" fmla="*/ 120 w 302"/>
                  <a:gd name="T57" fmla="*/ 326 h 881"/>
                  <a:gd name="T58" fmla="*/ 103 w 302"/>
                  <a:gd name="T59" fmla="*/ 247 h 881"/>
                  <a:gd name="T60" fmla="*/ 86 w 302"/>
                  <a:gd name="T61" fmla="*/ 166 h 881"/>
                  <a:gd name="T62" fmla="*/ 74 w 302"/>
                  <a:gd name="T63" fmla="*/ 83 h 881"/>
                  <a:gd name="T64" fmla="*/ 63 w 302"/>
                  <a:gd name="T65" fmla="*/ 0 h 881"/>
                  <a:gd name="T66" fmla="*/ 62 w 302"/>
                  <a:gd name="T67" fmla="*/ 0 h 881"/>
                  <a:gd name="T68" fmla="*/ 58 w 302"/>
                  <a:gd name="T69" fmla="*/ 1 h 881"/>
                  <a:gd name="T70" fmla="*/ 51 w 302"/>
                  <a:gd name="T71" fmla="*/ 3 h 881"/>
                  <a:gd name="T72" fmla="*/ 43 w 302"/>
                  <a:gd name="T73" fmla="*/ 5 h 881"/>
                  <a:gd name="T74" fmla="*/ 33 w 302"/>
                  <a:gd name="T75" fmla="*/ 6 h 881"/>
                  <a:gd name="T76" fmla="*/ 23 w 302"/>
                  <a:gd name="T77" fmla="*/ 7 h 881"/>
                  <a:gd name="T78" fmla="*/ 12 w 302"/>
                  <a:gd name="T79" fmla="*/ 7 h 881"/>
                  <a:gd name="T80" fmla="*/ 0 w 302"/>
                  <a:gd name="T81" fmla="*/ 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2" h="881">
                    <a:moveTo>
                      <a:pt x="0" y="7"/>
                    </a:moveTo>
                    <a:lnTo>
                      <a:pt x="1" y="13"/>
                    </a:lnTo>
                    <a:lnTo>
                      <a:pt x="5" y="31"/>
                    </a:lnTo>
                    <a:lnTo>
                      <a:pt x="12" y="59"/>
                    </a:lnTo>
                    <a:lnTo>
                      <a:pt x="20" y="97"/>
                    </a:lnTo>
                    <a:lnTo>
                      <a:pt x="31" y="143"/>
                    </a:lnTo>
                    <a:lnTo>
                      <a:pt x="45" y="196"/>
                    </a:lnTo>
                    <a:lnTo>
                      <a:pt x="61" y="255"/>
                    </a:lnTo>
                    <a:lnTo>
                      <a:pt x="78" y="319"/>
                    </a:lnTo>
                    <a:lnTo>
                      <a:pt x="99" y="387"/>
                    </a:lnTo>
                    <a:lnTo>
                      <a:pt x="122" y="459"/>
                    </a:lnTo>
                    <a:lnTo>
                      <a:pt x="146" y="531"/>
                    </a:lnTo>
                    <a:lnTo>
                      <a:pt x="174" y="604"/>
                    </a:lnTo>
                    <a:lnTo>
                      <a:pt x="203" y="677"/>
                    </a:lnTo>
                    <a:lnTo>
                      <a:pt x="234" y="748"/>
                    </a:lnTo>
                    <a:lnTo>
                      <a:pt x="267" y="816"/>
                    </a:lnTo>
                    <a:lnTo>
                      <a:pt x="302" y="881"/>
                    </a:lnTo>
                    <a:lnTo>
                      <a:pt x="299" y="876"/>
                    </a:lnTo>
                    <a:lnTo>
                      <a:pt x="294" y="861"/>
                    </a:lnTo>
                    <a:lnTo>
                      <a:pt x="283" y="838"/>
                    </a:lnTo>
                    <a:lnTo>
                      <a:pt x="271" y="806"/>
                    </a:lnTo>
                    <a:lnTo>
                      <a:pt x="256" y="766"/>
                    </a:lnTo>
                    <a:lnTo>
                      <a:pt x="238" y="719"/>
                    </a:lnTo>
                    <a:lnTo>
                      <a:pt x="220" y="666"/>
                    </a:lnTo>
                    <a:lnTo>
                      <a:pt x="200" y="607"/>
                    </a:lnTo>
                    <a:lnTo>
                      <a:pt x="180" y="543"/>
                    </a:lnTo>
                    <a:lnTo>
                      <a:pt x="159" y="475"/>
                    </a:lnTo>
                    <a:lnTo>
                      <a:pt x="139" y="402"/>
                    </a:lnTo>
                    <a:lnTo>
                      <a:pt x="120" y="326"/>
                    </a:lnTo>
                    <a:lnTo>
                      <a:pt x="103" y="247"/>
                    </a:lnTo>
                    <a:lnTo>
                      <a:pt x="86" y="166"/>
                    </a:lnTo>
                    <a:lnTo>
                      <a:pt x="74" y="83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8" y="1"/>
                    </a:lnTo>
                    <a:lnTo>
                      <a:pt x="51" y="3"/>
                    </a:lnTo>
                    <a:lnTo>
                      <a:pt x="43" y="5"/>
                    </a:lnTo>
                    <a:lnTo>
                      <a:pt x="33" y="6"/>
                    </a:lnTo>
                    <a:lnTo>
                      <a:pt x="23" y="7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95">
                <a:extLst>
                  <a:ext uri="{FF2B5EF4-FFF2-40B4-BE49-F238E27FC236}">
                    <a16:creationId xmlns:a16="http://schemas.microsoft.com/office/drawing/2014/main" id="{59E8A310-45DF-418D-96C7-9315548E2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1041"/>
                <a:ext cx="210" cy="394"/>
              </a:xfrm>
              <a:custGeom>
                <a:avLst/>
                <a:gdLst>
                  <a:gd name="T0" fmla="*/ 420 w 420"/>
                  <a:gd name="T1" fmla="*/ 772 h 788"/>
                  <a:gd name="T2" fmla="*/ 418 w 420"/>
                  <a:gd name="T3" fmla="*/ 768 h 788"/>
                  <a:gd name="T4" fmla="*/ 412 w 420"/>
                  <a:gd name="T5" fmla="*/ 753 h 788"/>
                  <a:gd name="T6" fmla="*/ 403 w 420"/>
                  <a:gd name="T7" fmla="*/ 728 h 788"/>
                  <a:gd name="T8" fmla="*/ 390 w 420"/>
                  <a:gd name="T9" fmla="*/ 696 h 788"/>
                  <a:gd name="T10" fmla="*/ 374 w 420"/>
                  <a:gd name="T11" fmla="*/ 657 h 788"/>
                  <a:gd name="T12" fmla="*/ 354 w 420"/>
                  <a:gd name="T13" fmla="*/ 612 h 788"/>
                  <a:gd name="T14" fmla="*/ 332 w 420"/>
                  <a:gd name="T15" fmla="*/ 561 h 788"/>
                  <a:gd name="T16" fmla="*/ 306 w 420"/>
                  <a:gd name="T17" fmla="*/ 505 h 788"/>
                  <a:gd name="T18" fmla="*/ 277 w 420"/>
                  <a:gd name="T19" fmla="*/ 446 h 788"/>
                  <a:gd name="T20" fmla="*/ 245 w 420"/>
                  <a:gd name="T21" fmla="*/ 384 h 788"/>
                  <a:gd name="T22" fmla="*/ 210 w 420"/>
                  <a:gd name="T23" fmla="*/ 321 h 788"/>
                  <a:gd name="T24" fmla="*/ 173 w 420"/>
                  <a:gd name="T25" fmla="*/ 255 h 788"/>
                  <a:gd name="T26" fmla="*/ 133 w 420"/>
                  <a:gd name="T27" fmla="*/ 189 h 788"/>
                  <a:gd name="T28" fmla="*/ 92 w 420"/>
                  <a:gd name="T29" fmla="*/ 125 h 788"/>
                  <a:gd name="T30" fmla="*/ 47 w 420"/>
                  <a:gd name="T31" fmla="*/ 61 h 788"/>
                  <a:gd name="T32" fmla="*/ 0 w 420"/>
                  <a:gd name="T33" fmla="*/ 0 h 788"/>
                  <a:gd name="T34" fmla="*/ 2 w 420"/>
                  <a:gd name="T35" fmla="*/ 5 h 788"/>
                  <a:gd name="T36" fmla="*/ 10 w 420"/>
                  <a:gd name="T37" fmla="*/ 16 h 788"/>
                  <a:gd name="T38" fmla="*/ 24 w 420"/>
                  <a:gd name="T39" fmla="*/ 36 h 788"/>
                  <a:gd name="T40" fmla="*/ 40 w 420"/>
                  <a:gd name="T41" fmla="*/ 63 h 788"/>
                  <a:gd name="T42" fmla="*/ 61 w 420"/>
                  <a:gd name="T43" fmla="*/ 96 h 788"/>
                  <a:gd name="T44" fmla="*/ 84 w 420"/>
                  <a:gd name="T45" fmla="*/ 135 h 788"/>
                  <a:gd name="T46" fmla="*/ 110 w 420"/>
                  <a:gd name="T47" fmla="*/ 180 h 788"/>
                  <a:gd name="T48" fmla="*/ 138 w 420"/>
                  <a:gd name="T49" fmla="*/ 231 h 788"/>
                  <a:gd name="T50" fmla="*/ 167 w 420"/>
                  <a:gd name="T51" fmla="*/ 287 h 788"/>
                  <a:gd name="T52" fmla="*/ 197 w 420"/>
                  <a:gd name="T53" fmla="*/ 347 h 788"/>
                  <a:gd name="T54" fmla="*/ 226 w 420"/>
                  <a:gd name="T55" fmla="*/ 413 h 788"/>
                  <a:gd name="T56" fmla="*/ 256 w 420"/>
                  <a:gd name="T57" fmla="*/ 482 h 788"/>
                  <a:gd name="T58" fmla="*/ 285 w 420"/>
                  <a:gd name="T59" fmla="*/ 554 h 788"/>
                  <a:gd name="T60" fmla="*/ 312 w 420"/>
                  <a:gd name="T61" fmla="*/ 629 h 788"/>
                  <a:gd name="T62" fmla="*/ 337 w 420"/>
                  <a:gd name="T63" fmla="*/ 708 h 788"/>
                  <a:gd name="T64" fmla="*/ 359 w 420"/>
                  <a:gd name="T65" fmla="*/ 788 h 788"/>
                  <a:gd name="T66" fmla="*/ 360 w 420"/>
                  <a:gd name="T67" fmla="*/ 787 h 788"/>
                  <a:gd name="T68" fmla="*/ 365 w 420"/>
                  <a:gd name="T69" fmla="*/ 786 h 788"/>
                  <a:gd name="T70" fmla="*/ 370 w 420"/>
                  <a:gd name="T71" fmla="*/ 784 h 788"/>
                  <a:gd name="T72" fmla="*/ 379 w 420"/>
                  <a:gd name="T73" fmla="*/ 780 h 788"/>
                  <a:gd name="T74" fmla="*/ 388 w 420"/>
                  <a:gd name="T75" fmla="*/ 778 h 788"/>
                  <a:gd name="T76" fmla="*/ 398 w 420"/>
                  <a:gd name="T77" fmla="*/ 776 h 788"/>
                  <a:gd name="T78" fmla="*/ 408 w 420"/>
                  <a:gd name="T79" fmla="*/ 773 h 788"/>
                  <a:gd name="T80" fmla="*/ 420 w 420"/>
                  <a:gd name="T81" fmla="*/ 772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" h="788">
                    <a:moveTo>
                      <a:pt x="420" y="772"/>
                    </a:moveTo>
                    <a:lnTo>
                      <a:pt x="418" y="768"/>
                    </a:lnTo>
                    <a:lnTo>
                      <a:pt x="412" y="753"/>
                    </a:lnTo>
                    <a:lnTo>
                      <a:pt x="403" y="728"/>
                    </a:lnTo>
                    <a:lnTo>
                      <a:pt x="390" y="696"/>
                    </a:lnTo>
                    <a:lnTo>
                      <a:pt x="374" y="657"/>
                    </a:lnTo>
                    <a:lnTo>
                      <a:pt x="354" y="612"/>
                    </a:lnTo>
                    <a:lnTo>
                      <a:pt x="332" y="561"/>
                    </a:lnTo>
                    <a:lnTo>
                      <a:pt x="306" y="505"/>
                    </a:lnTo>
                    <a:lnTo>
                      <a:pt x="277" y="446"/>
                    </a:lnTo>
                    <a:lnTo>
                      <a:pt x="245" y="384"/>
                    </a:lnTo>
                    <a:lnTo>
                      <a:pt x="210" y="321"/>
                    </a:lnTo>
                    <a:lnTo>
                      <a:pt x="173" y="255"/>
                    </a:lnTo>
                    <a:lnTo>
                      <a:pt x="133" y="189"/>
                    </a:lnTo>
                    <a:lnTo>
                      <a:pt x="92" y="125"/>
                    </a:lnTo>
                    <a:lnTo>
                      <a:pt x="47" y="6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10" y="16"/>
                    </a:lnTo>
                    <a:lnTo>
                      <a:pt x="24" y="36"/>
                    </a:lnTo>
                    <a:lnTo>
                      <a:pt x="40" y="63"/>
                    </a:lnTo>
                    <a:lnTo>
                      <a:pt x="61" y="96"/>
                    </a:lnTo>
                    <a:lnTo>
                      <a:pt x="84" y="135"/>
                    </a:lnTo>
                    <a:lnTo>
                      <a:pt x="110" y="180"/>
                    </a:lnTo>
                    <a:lnTo>
                      <a:pt x="138" y="231"/>
                    </a:lnTo>
                    <a:lnTo>
                      <a:pt x="167" y="287"/>
                    </a:lnTo>
                    <a:lnTo>
                      <a:pt x="197" y="347"/>
                    </a:lnTo>
                    <a:lnTo>
                      <a:pt x="226" y="413"/>
                    </a:lnTo>
                    <a:lnTo>
                      <a:pt x="256" y="482"/>
                    </a:lnTo>
                    <a:lnTo>
                      <a:pt x="285" y="554"/>
                    </a:lnTo>
                    <a:lnTo>
                      <a:pt x="312" y="629"/>
                    </a:lnTo>
                    <a:lnTo>
                      <a:pt x="337" y="708"/>
                    </a:lnTo>
                    <a:lnTo>
                      <a:pt x="359" y="788"/>
                    </a:lnTo>
                    <a:lnTo>
                      <a:pt x="360" y="787"/>
                    </a:lnTo>
                    <a:lnTo>
                      <a:pt x="365" y="786"/>
                    </a:lnTo>
                    <a:lnTo>
                      <a:pt x="370" y="784"/>
                    </a:lnTo>
                    <a:lnTo>
                      <a:pt x="379" y="780"/>
                    </a:lnTo>
                    <a:lnTo>
                      <a:pt x="388" y="778"/>
                    </a:lnTo>
                    <a:lnTo>
                      <a:pt x="398" y="776"/>
                    </a:lnTo>
                    <a:lnTo>
                      <a:pt x="408" y="773"/>
                    </a:lnTo>
                    <a:lnTo>
                      <a:pt x="420" y="7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96">
                <a:extLst>
                  <a:ext uri="{FF2B5EF4-FFF2-40B4-BE49-F238E27FC236}">
                    <a16:creationId xmlns:a16="http://schemas.microsoft.com/office/drawing/2014/main" id="{172D86DC-0626-478B-B835-7608BF842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1132"/>
                <a:ext cx="382" cy="353"/>
              </a:xfrm>
              <a:custGeom>
                <a:avLst/>
                <a:gdLst>
                  <a:gd name="T0" fmla="*/ 496 w 764"/>
                  <a:gd name="T1" fmla="*/ 688 h 707"/>
                  <a:gd name="T2" fmla="*/ 561 w 764"/>
                  <a:gd name="T3" fmla="*/ 667 h 707"/>
                  <a:gd name="T4" fmla="*/ 648 w 764"/>
                  <a:gd name="T5" fmla="*/ 619 h 707"/>
                  <a:gd name="T6" fmla="*/ 727 w 764"/>
                  <a:gd name="T7" fmla="*/ 531 h 707"/>
                  <a:gd name="T8" fmla="*/ 764 w 764"/>
                  <a:gd name="T9" fmla="*/ 392 h 707"/>
                  <a:gd name="T10" fmla="*/ 731 w 764"/>
                  <a:gd name="T11" fmla="*/ 205 h 707"/>
                  <a:gd name="T12" fmla="*/ 641 w 764"/>
                  <a:gd name="T13" fmla="*/ 75 h 707"/>
                  <a:gd name="T14" fmla="*/ 518 w 764"/>
                  <a:gd name="T15" fmla="*/ 13 h 707"/>
                  <a:gd name="T16" fmla="*/ 382 w 764"/>
                  <a:gd name="T17" fmla="*/ 3 h 707"/>
                  <a:gd name="T18" fmla="*/ 254 w 764"/>
                  <a:gd name="T19" fmla="*/ 29 h 707"/>
                  <a:gd name="T20" fmla="*/ 155 w 764"/>
                  <a:gd name="T21" fmla="*/ 78 h 707"/>
                  <a:gd name="T22" fmla="*/ 135 w 764"/>
                  <a:gd name="T23" fmla="*/ 94 h 707"/>
                  <a:gd name="T24" fmla="*/ 89 w 764"/>
                  <a:gd name="T25" fmla="*/ 140 h 707"/>
                  <a:gd name="T26" fmla="*/ 38 w 764"/>
                  <a:gd name="T27" fmla="*/ 215 h 707"/>
                  <a:gd name="T28" fmla="*/ 3 w 764"/>
                  <a:gd name="T29" fmla="*/ 316 h 707"/>
                  <a:gd name="T30" fmla="*/ 8 w 764"/>
                  <a:gd name="T31" fmla="*/ 442 h 707"/>
                  <a:gd name="T32" fmla="*/ 61 w 764"/>
                  <a:gd name="T33" fmla="*/ 565 h 707"/>
                  <a:gd name="T34" fmla="*/ 139 w 764"/>
                  <a:gd name="T35" fmla="*/ 641 h 707"/>
                  <a:gd name="T36" fmla="*/ 227 w 764"/>
                  <a:gd name="T37" fmla="*/ 684 h 707"/>
                  <a:gd name="T38" fmla="*/ 305 w 764"/>
                  <a:gd name="T39" fmla="*/ 702 h 707"/>
                  <a:gd name="T40" fmla="*/ 357 w 764"/>
                  <a:gd name="T41" fmla="*/ 707 h 707"/>
                  <a:gd name="T42" fmla="*/ 366 w 764"/>
                  <a:gd name="T43" fmla="*/ 701 h 707"/>
                  <a:gd name="T44" fmla="*/ 368 w 764"/>
                  <a:gd name="T45" fmla="*/ 655 h 707"/>
                  <a:gd name="T46" fmla="*/ 348 w 764"/>
                  <a:gd name="T47" fmla="*/ 656 h 707"/>
                  <a:gd name="T48" fmla="*/ 296 w 764"/>
                  <a:gd name="T49" fmla="*/ 651 h 707"/>
                  <a:gd name="T50" fmla="*/ 224 w 764"/>
                  <a:gd name="T51" fmla="*/ 632 h 707"/>
                  <a:gd name="T52" fmla="*/ 151 w 764"/>
                  <a:gd name="T53" fmla="*/ 584 h 707"/>
                  <a:gd name="T54" fmla="*/ 85 w 764"/>
                  <a:gd name="T55" fmla="*/ 500 h 707"/>
                  <a:gd name="T56" fmla="*/ 53 w 764"/>
                  <a:gd name="T57" fmla="*/ 401 h 707"/>
                  <a:gd name="T58" fmla="*/ 57 w 764"/>
                  <a:gd name="T59" fmla="*/ 309 h 707"/>
                  <a:gd name="T60" fmla="*/ 91 w 764"/>
                  <a:gd name="T61" fmla="*/ 222 h 707"/>
                  <a:gd name="T62" fmla="*/ 148 w 764"/>
                  <a:gd name="T63" fmla="*/ 146 h 707"/>
                  <a:gd name="T64" fmla="*/ 224 w 764"/>
                  <a:gd name="T65" fmla="*/ 87 h 707"/>
                  <a:gd name="T66" fmla="*/ 317 w 764"/>
                  <a:gd name="T67" fmla="*/ 52 h 707"/>
                  <a:gd name="T68" fmla="*/ 417 w 764"/>
                  <a:gd name="T69" fmla="*/ 40 h 707"/>
                  <a:gd name="T70" fmla="*/ 515 w 764"/>
                  <a:gd name="T71" fmla="*/ 50 h 707"/>
                  <a:gd name="T72" fmla="*/ 602 w 764"/>
                  <a:gd name="T73" fmla="*/ 89 h 707"/>
                  <a:gd name="T74" fmla="*/ 674 w 764"/>
                  <a:gd name="T75" fmla="*/ 162 h 707"/>
                  <a:gd name="T76" fmla="*/ 720 w 764"/>
                  <a:gd name="T77" fmla="*/ 275 h 707"/>
                  <a:gd name="T78" fmla="*/ 735 w 764"/>
                  <a:gd name="T79" fmla="*/ 392 h 707"/>
                  <a:gd name="T80" fmla="*/ 719 w 764"/>
                  <a:gd name="T81" fmla="*/ 489 h 707"/>
                  <a:gd name="T82" fmla="*/ 675 w 764"/>
                  <a:gd name="T83" fmla="*/ 566 h 707"/>
                  <a:gd name="T84" fmla="*/ 606 w 764"/>
                  <a:gd name="T85" fmla="*/ 627 h 707"/>
                  <a:gd name="T86" fmla="*/ 516 w 764"/>
                  <a:gd name="T87" fmla="*/ 67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64" h="707">
                    <a:moveTo>
                      <a:pt x="481" y="690"/>
                    </a:moveTo>
                    <a:lnTo>
                      <a:pt x="485" y="689"/>
                    </a:lnTo>
                    <a:lnTo>
                      <a:pt x="496" y="688"/>
                    </a:lnTo>
                    <a:lnTo>
                      <a:pt x="514" y="684"/>
                    </a:lnTo>
                    <a:lnTo>
                      <a:pt x="535" y="677"/>
                    </a:lnTo>
                    <a:lnTo>
                      <a:pt x="561" y="667"/>
                    </a:lnTo>
                    <a:lnTo>
                      <a:pt x="590" y="656"/>
                    </a:lnTo>
                    <a:lnTo>
                      <a:pt x="618" y="640"/>
                    </a:lnTo>
                    <a:lnTo>
                      <a:pt x="648" y="619"/>
                    </a:lnTo>
                    <a:lnTo>
                      <a:pt x="677" y="595"/>
                    </a:lnTo>
                    <a:lnTo>
                      <a:pt x="704" y="566"/>
                    </a:lnTo>
                    <a:lnTo>
                      <a:pt x="727" y="531"/>
                    </a:lnTo>
                    <a:lnTo>
                      <a:pt x="745" y="491"/>
                    </a:lnTo>
                    <a:lnTo>
                      <a:pt x="758" y="445"/>
                    </a:lnTo>
                    <a:lnTo>
                      <a:pt x="764" y="392"/>
                    </a:lnTo>
                    <a:lnTo>
                      <a:pt x="761" y="333"/>
                    </a:lnTo>
                    <a:lnTo>
                      <a:pt x="750" y="266"/>
                    </a:lnTo>
                    <a:lnTo>
                      <a:pt x="731" y="205"/>
                    </a:lnTo>
                    <a:lnTo>
                      <a:pt x="706" y="154"/>
                    </a:lnTo>
                    <a:lnTo>
                      <a:pt x="676" y="110"/>
                    </a:lnTo>
                    <a:lnTo>
                      <a:pt x="641" y="75"/>
                    </a:lnTo>
                    <a:lnTo>
                      <a:pt x="602" y="48"/>
                    </a:lnTo>
                    <a:lnTo>
                      <a:pt x="561" y="27"/>
                    </a:lnTo>
                    <a:lnTo>
                      <a:pt x="518" y="13"/>
                    </a:lnTo>
                    <a:lnTo>
                      <a:pt x="473" y="4"/>
                    </a:lnTo>
                    <a:lnTo>
                      <a:pt x="427" y="0"/>
                    </a:lnTo>
                    <a:lnTo>
                      <a:pt x="382" y="3"/>
                    </a:lnTo>
                    <a:lnTo>
                      <a:pt x="337" y="7"/>
                    </a:lnTo>
                    <a:lnTo>
                      <a:pt x="295" y="16"/>
                    </a:lnTo>
                    <a:lnTo>
                      <a:pt x="254" y="29"/>
                    </a:lnTo>
                    <a:lnTo>
                      <a:pt x="216" y="43"/>
                    </a:lnTo>
                    <a:lnTo>
                      <a:pt x="184" y="60"/>
                    </a:lnTo>
                    <a:lnTo>
                      <a:pt x="155" y="78"/>
                    </a:lnTo>
                    <a:lnTo>
                      <a:pt x="153" y="80"/>
                    </a:lnTo>
                    <a:lnTo>
                      <a:pt x="146" y="84"/>
                    </a:lnTo>
                    <a:lnTo>
                      <a:pt x="135" y="94"/>
                    </a:lnTo>
                    <a:lnTo>
                      <a:pt x="121" y="105"/>
                    </a:lnTo>
                    <a:lnTo>
                      <a:pt x="106" y="121"/>
                    </a:lnTo>
                    <a:lnTo>
                      <a:pt x="89" y="140"/>
                    </a:lnTo>
                    <a:lnTo>
                      <a:pt x="71" y="162"/>
                    </a:lnTo>
                    <a:lnTo>
                      <a:pt x="54" y="187"/>
                    </a:lnTo>
                    <a:lnTo>
                      <a:pt x="38" y="215"/>
                    </a:lnTo>
                    <a:lnTo>
                      <a:pt x="23" y="246"/>
                    </a:lnTo>
                    <a:lnTo>
                      <a:pt x="11" y="279"/>
                    </a:lnTo>
                    <a:lnTo>
                      <a:pt x="3" y="316"/>
                    </a:lnTo>
                    <a:lnTo>
                      <a:pt x="0" y="355"/>
                    </a:lnTo>
                    <a:lnTo>
                      <a:pt x="1" y="398"/>
                    </a:lnTo>
                    <a:lnTo>
                      <a:pt x="8" y="442"/>
                    </a:lnTo>
                    <a:lnTo>
                      <a:pt x="22" y="489"/>
                    </a:lnTo>
                    <a:lnTo>
                      <a:pt x="39" y="529"/>
                    </a:lnTo>
                    <a:lnTo>
                      <a:pt x="61" y="565"/>
                    </a:lnTo>
                    <a:lnTo>
                      <a:pt x="85" y="595"/>
                    </a:lnTo>
                    <a:lnTo>
                      <a:pt x="110" y="620"/>
                    </a:lnTo>
                    <a:lnTo>
                      <a:pt x="139" y="641"/>
                    </a:lnTo>
                    <a:lnTo>
                      <a:pt x="168" y="659"/>
                    </a:lnTo>
                    <a:lnTo>
                      <a:pt x="197" y="673"/>
                    </a:lnTo>
                    <a:lnTo>
                      <a:pt x="227" y="684"/>
                    </a:lnTo>
                    <a:lnTo>
                      <a:pt x="254" y="693"/>
                    </a:lnTo>
                    <a:lnTo>
                      <a:pt x="281" y="699"/>
                    </a:lnTo>
                    <a:lnTo>
                      <a:pt x="305" y="702"/>
                    </a:lnTo>
                    <a:lnTo>
                      <a:pt x="326" y="705"/>
                    </a:lnTo>
                    <a:lnTo>
                      <a:pt x="343" y="707"/>
                    </a:lnTo>
                    <a:lnTo>
                      <a:pt x="357" y="707"/>
                    </a:lnTo>
                    <a:lnTo>
                      <a:pt x="365" y="707"/>
                    </a:lnTo>
                    <a:lnTo>
                      <a:pt x="368" y="707"/>
                    </a:lnTo>
                    <a:lnTo>
                      <a:pt x="366" y="701"/>
                    </a:lnTo>
                    <a:lnTo>
                      <a:pt x="362" y="687"/>
                    </a:lnTo>
                    <a:lnTo>
                      <a:pt x="362" y="670"/>
                    </a:lnTo>
                    <a:lnTo>
                      <a:pt x="368" y="655"/>
                    </a:lnTo>
                    <a:lnTo>
                      <a:pt x="366" y="655"/>
                    </a:lnTo>
                    <a:lnTo>
                      <a:pt x="359" y="656"/>
                    </a:lnTo>
                    <a:lnTo>
                      <a:pt x="348" y="656"/>
                    </a:lnTo>
                    <a:lnTo>
                      <a:pt x="333" y="656"/>
                    </a:lnTo>
                    <a:lnTo>
                      <a:pt x="315" y="655"/>
                    </a:lnTo>
                    <a:lnTo>
                      <a:pt x="296" y="651"/>
                    </a:lnTo>
                    <a:lnTo>
                      <a:pt x="273" y="648"/>
                    </a:lnTo>
                    <a:lnTo>
                      <a:pt x="250" y="641"/>
                    </a:lnTo>
                    <a:lnTo>
                      <a:pt x="224" y="632"/>
                    </a:lnTo>
                    <a:lnTo>
                      <a:pt x="200" y="620"/>
                    </a:lnTo>
                    <a:lnTo>
                      <a:pt x="175" y="604"/>
                    </a:lnTo>
                    <a:lnTo>
                      <a:pt x="151" y="584"/>
                    </a:lnTo>
                    <a:lnTo>
                      <a:pt x="127" y="561"/>
                    </a:lnTo>
                    <a:lnTo>
                      <a:pt x="105" y="533"/>
                    </a:lnTo>
                    <a:lnTo>
                      <a:pt x="85" y="500"/>
                    </a:lnTo>
                    <a:lnTo>
                      <a:pt x="68" y="461"/>
                    </a:lnTo>
                    <a:lnTo>
                      <a:pt x="59" y="431"/>
                    </a:lnTo>
                    <a:lnTo>
                      <a:pt x="53" y="401"/>
                    </a:lnTo>
                    <a:lnTo>
                      <a:pt x="52" y="370"/>
                    </a:lnTo>
                    <a:lnTo>
                      <a:pt x="53" y="339"/>
                    </a:lnTo>
                    <a:lnTo>
                      <a:pt x="57" y="309"/>
                    </a:lnTo>
                    <a:lnTo>
                      <a:pt x="66" y="279"/>
                    </a:lnTo>
                    <a:lnTo>
                      <a:pt x="77" y="250"/>
                    </a:lnTo>
                    <a:lnTo>
                      <a:pt x="91" y="222"/>
                    </a:lnTo>
                    <a:lnTo>
                      <a:pt x="108" y="195"/>
                    </a:lnTo>
                    <a:lnTo>
                      <a:pt x="127" y="169"/>
                    </a:lnTo>
                    <a:lnTo>
                      <a:pt x="148" y="146"/>
                    </a:lnTo>
                    <a:lnTo>
                      <a:pt x="171" y="124"/>
                    </a:lnTo>
                    <a:lnTo>
                      <a:pt x="197" y="104"/>
                    </a:lnTo>
                    <a:lnTo>
                      <a:pt x="224" y="87"/>
                    </a:lnTo>
                    <a:lnTo>
                      <a:pt x="253" y="73"/>
                    </a:lnTo>
                    <a:lnTo>
                      <a:pt x="284" y="61"/>
                    </a:lnTo>
                    <a:lnTo>
                      <a:pt x="317" y="52"/>
                    </a:lnTo>
                    <a:lnTo>
                      <a:pt x="350" y="46"/>
                    </a:lnTo>
                    <a:lnTo>
                      <a:pt x="383" y="42"/>
                    </a:lnTo>
                    <a:lnTo>
                      <a:pt x="417" y="40"/>
                    </a:lnTo>
                    <a:lnTo>
                      <a:pt x="450" y="40"/>
                    </a:lnTo>
                    <a:lnTo>
                      <a:pt x="482" y="43"/>
                    </a:lnTo>
                    <a:lnTo>
                      <a:pt x="515" y="50"/>
                    </a:lnTo>
                    <a:lnTo>
                      <a:pt x="546" y="59"/>
                    </a:lnTo>
                    <a:lnTo>
                      <a:pt x="575" y="72"/>
                    </a:lnTo>
                    <a:lnTo>
                      <a:pt x="602" y="89"/>
                    </a:lnTo>
                    <a:lnTo>
                      <a:pt x="629" y="109"/>
                    </a:lnTo>
                    <a:lnTo>
                      <a:pt x="652" y="133"/>
                    </a:lnTo>
                    <a:lnTo>
                      <a:pt x="674" y="162"/>
                    </a:lnTo>
                    <a:lnTo>
                      <a:pt x="692" y="195"/>
                    </a:lnTo>
                    <a:lnTo>
                      <a:pt x="707" y="232"/>
                    </a:lnTo>
                    <a:lnTo>
                      <a:pt x="720" y="275"/>
                    </a:lnTo>
                    <a:lnTo>
                      <a:pt x="728" y="316"/>
                    </a:lnTo>
                    <a:lnTo>
                      <a:pt x="734" y="355"/>
                    </a:lnTo>
                    <a:lnTo>
                      <a:pt x="735" y="392"/>
                    </a:lnTo>
                    <a:lnTo>
                      <a:pt x="732" y="427"/>
                    </a:lnTo>
                    <a:lnTo>
                      <a:pt x="727" y="459"/>
                    </a:lnTo>
                    <a:lnTo>
                      <a:pt x="719" y="489"/>
                    </a:lnTo>
                    <a:lnTo>
                      <a:pt x="707" y="517"/>
                    </a:lnTo>
                    <a:lnTo>
                      <a:pt x="692" y="542"/>
                    </a:lnTo>
                    <a:lnTo>
                      <a:pt x="675" y="566"/>
                    </a:lnTo>
                    <a:lnTo>
                      <a:pt x="654" y="588"/>
                    </a:lnTo>
                    <a:lnTo>
                      <a:pt x="631" y="609"/>
                    </a:lnTo>
                    <a:lnTo>
                      <a:pt x="606" y="627"/>
                    </a:lnTo>
                    <a:lnTo>
                      <a:pt x="578" y="644"/>
                    </a:lnTo>
                    <a:lnTo>
                      <a:pt x="548" y="662"/>
                    </a:lnTo>
                    <a:lnTo>
                      <a:pt x="516" y="677"/>
                    </a:lnTo>
                    <a:lnTo>
                      <a:pt x="481" y="6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97">
                <a:extLst>
                  <a:ext uri="{FF2B5EF4-FFF2-40B4-BE49-F238E27FC236}">
                    <a16:creationId xmlns:a16="http://schemas.microsoft.com/office/drawing/2014/main" id="{4522332A-71FE-4161-8E50-B9EFB9428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1203"/>
                <a:ext cx="111" cy="22"/>
              </a:xfrm>
              <a:custGeom>
                <a:avLst/>
                <a:gdLst>
                  <a:gd name="T0" fmla="*/ 0 w 222"/>
                  <a:gd name="T1" fmla="*/ 21 h 44"/>
                  <a:gd name="T2" fmla="*/ 1 w 222"/>
                  <a:gd name="T3" fmla="*/ 21 h 44"/>
                  <a:gd name="T4" fmla="*/ 6 w 222"/>
                  <a:gd name="T5" fmla="*/ 21 h 44"/>
                  <a:gd name="T6" fmla="*/ 13 w 222"/>
                  <a:gd name="T7" fmla="*/ 21 h 44"/>
                  <a:gd name="T8" fmla="*/ 22 w 222"/>
                  <a:gd name="T9" fmla="*/ 20 h 44"/>
                  <a:gd name="T10" fmla="*/ 33 w 222"/>
                  <a:gd name="T11" fmla="*/ 20 h 44"/>
                  <a:gd name="T12" fmla="*/ 46 w 222"/>
                  <a:gd name="T13" fmla="*/ 18 h 44"/>
                  <a:gd name="T14" fmla="*/ 61 w 222"/>
                  <a:gd name="T15" fmla="*/ 18 h 44"/>
                  <a:gd name="T16" fmla="*/ 77 w 222"/>
                  <a:gd name="T17" fmla="*/ 17 h 44"/>
                  <a:gd name="T18" fmla="*/ 93 w 222"/>
                  <a:gd name="T19" fmla="*/ 16 h 44"/>
                  <a:gd name="T20" fmla="*/ 112 w 222"/>
                  <a:gd name="T21" fmla="*/ 14 h 44"/>
                  <a:gd name="T22" fmla="*/ 130 w 222"/>
                  <a:gd name="T23" fmla="*/ 13 h 44"/>
                  <a:gd name="T24" fmla="*/ 148 w 222"/>
                  <a:gd name="T25" fmla="*/ 10 h 44"/>
                  <a:gd name="T26" fmla="*/ 167 w 222"/>
                  <a:gd name="T27" fmla="*/ 8 h 44"/>
                  <a:gd name="T28" fmla="*/ 186 w 222"/>
                  <a:gd name="T29" fmla="*/ 6 h 44"/>
                  <a:gd name="T30" fmla="*/ 205 w 222"/>
                  <a:gd name="T31" fmla="*/ 4 h 44"/>
                  <a:gd name="T32" fmla="*/ 222 w 222"/>
                  <a:gd name="T33" fmla="*/ 0 h 44"/>
                  <a:gd name="T34" fmla="*/ 221 w 222"/>
                  <a:gd name="T35" fmla="*/ 0 h 44"/>
                  <a:gd name="T36" fmla="*/ 220 w 222"/>
                  <a:gd name="T37" fmla="*/ 1 h 44"/>
                  <a:gd name="T38" fmla="*/ 216 w 222"/>
                  <a:gd name="T39" fmla="*/ 2 h 44"/>
                  <a:gd name="T40" fmla="*/ 212 w 222"/>
                  <a:gd name="T41" fmla="*/ 5 h 44"/>
                  <a:gd name="T42" fmla="*/ 206 w 222"/>
                  <a:gd name="T43" fmla="*/ 7 h 44"/>
                  <a:gd name="T44" fmla="*/ 198 w 222"/>
                  <a:gd name="T45" fmla="*/ 10 h 44"/>
                  <a:gd name="T46" fmla="*/ 189 w 222"/>
                  <a:gd name="T47" fmla="*/ 13 h 44"/>
                  <a:gd name="T48" fmla="*/ 177 w 222"/>
                  <a:gd name="T49" fmla="*/ 16 h 44"/>
                  <a:gd name="T50" fmla="*/ 165 w 222"/>
                  <a:gd name="T51" fmla="*/ 20 h 44"/>
                  <a:gd name="T52" fmla="*/ 150 w 222"/>
                  <a:gd name="T53" fmla="*/ 23 h 44"/>
                  <a:gd name="T54" fmla="*/ 132 w 222"/>
                  <a:gd name="T55" fmla="*/ 27 h 44"/>
                  <a:gd name="T56" fmla="*/ 114 w 222"/>
                  <a:gd name="T57" fmla="*/ 31 h 44"/>
                  <a:gd name="T58" fmla="*/ 93 w 222"/>
                  <a:gd name="T59" fmla="*/ 35 h 44"/>
                  <a:gd name="T60" fmla="*/ 69 w 222"/>
                  <a:gd name="T61" fmla="*/ 38 h 44"/>
                  <a:gd name="T62" fmla="*/ 44 w 222"/>
                  <a:gd name="T63" fmla="*/ 40 h 44"/>
                  <a:gd name="T64" fmla="*/ 16 w 222"/>
                  <a:gd name="T65" fmla="*/ 44 h 44"/>
                  <a:gd name="T66" fmla="*/ 0 w 222"/>
                  <a:gd name="T67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8"/>
                    </a:lnTo>
                    <a:lnTo>
                      <a:pt x="77" y="17"/>
                    </a:lnTo>
                    <a:lnTo>
                      <a:pt x="93" y="16"/>
                    </a:lnTo>
                    <a:lnTo>
                      <a:pt x="112" y="14"/>
                    </a:lnTo>
                    <a:lnTo>
                      <a:pt x="130" y="13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9" y="13"/>
                    </a:lnTo>
                    <a:lnTo>
                      <a:pt x="177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2" y="27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69" y="38"/>
                    </a:lnTo>
                    <a:lnTo>
                      <a:pt x="44" y="40"/>
                    </a:lnTo>
                    <a:lnTo>
                      <a:pt x="16" y="4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98">
                <a:extLst>
                  <a:ext uri="{FF2B5EF4-FFF2-40B4-BE49-F238E27FC236}">
                    <a16:creationId xmlns:a16="http://schemas.microsoft.com/office/drawing/2014/main" id="{EDAE107F-96B5-42D5-A7C1-CDBAAEB12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1237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5 w 222"/>
                  <a:gd name="T5" fmla="*/ 21 h 45"/>
                  <a:gd name="T6" fmla="*/ 12 w 222"/>
                  <a:gd name="T7" fmla="*/ 21 h 45"/>
                  <a:gd name="T8" fmla="*/ 21 w 222"/>
                  <a:gd name="T9" fmla="*/ 20 h 45"/>
                  <a:gd name="T10" fmla="*/ 33 w 222"/>
                  <a:gd name="T11" fmla="*/ 20 h 45"/>
                  <a:gd name="T12" fmla="*/ 46 w 222"/>
                  <a:gd name="T13" fmla="*/ 18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1 w 222"/>
                  <a:gd name="T21" fmla="*/ 14 h 45"/>
                  <a:gd name="T22" fmla="*/ 130 w 222"/>
                  <a:gd name="T23" fmla="*/ 12 h 45"/>
                  <a:gd name="T24" fmla="*/ 148 w 222"/>
                  <a:gd name="T25" fmla="*/ 10 h 45"/>
                  <a:gd name="T26" fmla="*/ 167 w 222"/>
                  <a:gd name="T27" fmla="*/ 8 h 45"/>
                  <a:gd name="T28" fmla="*/ 186 w 222"/>
                  <a:gd name="T29" fmla="*/ 6 h 45"/>
                  <a:gd name="T30" fmla="*/ 205 w 222"/>
                  <a:gd name="T31" fmla="*/ 3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6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0 h 45"/>
                  <a:gd name="T46" fmla="*/ 188 w 222"/>
                  <a:gd name="T47" fmla="*/ 13 h 45"/>
                  <a:gd name="T48" fmla="*/ 177 w 222"/>
                  <a:gd name="T49" fmla="*/ 16 h 45"/>
                  <a:gd name="T50" fmla="*/ 164 w 222"/>
                  <a:gd name="T51" fmla="*/ 20 h 45"/>
                  <a:gd name="T52" fmla="*/ 149 w 222"/>
                  <a:gd name="T53" fmla="*/ 24 h 45"/>
                  <a:gd name="T54" fmla="*/ 133 w 222"/>
                  <a:gd name="T55" fmla="*/ 28 h 45"/>
                  <a:gd name="T56" fmla="*/ 114 w 222"/>
                  <a:gd name="T57" fmla="*/ 31 h 45"/>
                  <a:gd name="T58" fmla="*/ 93 w 222"/>
                  <a:gd name="T59" fmla="*/ 35 h 45"/>
                  <a:gd name="T60" fmla="*/ 70 w 222"/>
                  <a:gd name="T61" fmla="*/ 38 h 45"/>
                  <a:gd name="T62" fmla="*/ 44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5" y="21"/>
                    </a:lnTo>
                    <a:lnTo>
                      <a:pt x="12" y="21"/>
                    </a:lnTo>
                    <a:lnTo>
                      <a:pt x="21" y="20"/>
                    </a:lnTo>
                    <a:lnTo>
                      <a:pt x="33" y="20"/>
                    </a:lnTo>
                    <a:lnTo>
                      <a:pt x="46" y="18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1" y="14"/>
                    </a:lnTo>
                    <a:lnTo>
                      <a:pt x="130" y="12"/>
                    </a:lnTo>
                    <a:lnTo>
                      <a:pt x="148" y="10"/>
                    </a:lnTo>
                    <a:lnTo>
                      <a:pt x="167" y="8"/>
                    </a:lnTo>
                    <a:lnTo>
                      <a:pt x="186" y="6"/>
                    </a:lnTo>
                    <a:lnTo>
                      <a:pt x="205" y="3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0"/>
                    </a:lnTo>
                    <a:lnTo>
                      <a:pt x="188" y="13"/>
                    </a:lnTo>
                    <a:lnTo>
                      <a:pt x="177" y="16"/>
                    </a:lnTo>
                    <a:lnTo>
                      <a:pt x="164" y="20"/>
                    </a:lnTo>
                    <a:lnTo>
                      <a:pt x="149" y="24"/>
                    </a:lnTo>
                    <a:lnTo>
                      <a:pt x="133" y="28"/>
                    </a:lnTo>
                    <a:lnTo>
                      <a:pt x="114" y="31"/>
                    </a:lnTo>
                    <a:lnTo>
                      <a:pt x="93" y="35"/>
                    </a:lnTo>
                    <a:lnTo>
                      <a:pt x="70" y="38"/>
                    </a:lnTo>
                    <a:lnTo>
                      <a:pt x="44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99">
                <a:extLst>
                  <a:ext uri="{FF2B5EF4-FFF2-40B4-BE49-F238E27FC236}">
                    <a16:creationId xmlns:a16="http://schemas.microsoft.com/office/drawing/2014/main" id="{901E9F20-1529-4C84-8058-E3904FB6F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1272"/>
                <a:ext cx="111" cy="21"/>
              </a:xfrm>
              <a:custGeom>
                <a:avLst/>
                <a:gdLst>
                  <a:gd name="T0" fmla="*/ 0 w 223"/>
                  <a:gd name="T1" fmla="*/ 20 h 44"/>
                  <a:gd name="T2" fmla="*/ 1 w 223"/>
                  <a:gd name="T3" fmla="*/ 20 h 44"/>
                  <a:gd name="T4" fmla="*/ 6 w 223"/>
                  <a:gd name="T5" fmla="*/ 20 h 44"/>
                  <a:gd name="T6" fmla="*/ 13 w 223"/>
                  <a:gd name="T7" fmla="*/ 20 h 44"/>
                  <a:gd name="T8" fmla="*/ 22 w 223"/>
                  <a:gd name="T9" fmla="*/ 19 h 44"/>
                  <a:gd name="T10" fmla="*/ 34 w 223"/>
                  <a:gd name="T11" fmla="*/ 19 h 44"/>
                  <a:gd name="T12" fmla="*/ 46 w 223"/>
                  <a:gd name="T13" fmla="*/ 17 h 44"/>
                  <a:gd name="T14" fmla="*/ 61 w 223"/>
                  <a:gd name="T15" fmla="*/ 17 h 44"/>
                  <a:gd name="T16" fmla="*/ 77 w 223"/>
                  <a:gd name="T17" fmla="*/ 16 h 44"/>
                  <a:gd name="T18" fmla="*/ 94 w 223"/>
                  <a:gd name="T19" fmla="*/ 15 h 44"/>
                  <a:gd name="T20" fmla="*/ 112 w 223"/>
                  <a:gd name="T21" fmla="*/ 14 h 44"/>
                  <a:gd name="T22" fmla="*/ 130 w 223"/>
                  <a:gd name="T23" fmla="*/ 12 h 44"/>
                  <a:gd name="T24" fmla="*/ 149 w 223"/>
                  <a:gd name="T25" fmla="*/ 11 h 44"/>
                  <a:gd name="T26" fmla="*/ 167 w 223"/>
                  <a:gd name="T27" fmla="*/ 8 h 44"/>
                  <a:gd name="T28" fmla="*/ 187 w 223"/>
                  <a:gd name="T29" fmla="*/ 6 h 44"/>
                  <a:gd name="T30" fmla="*/ 205 w 223"/>
                  <a:gd name="T31" fmla="*/ 2 h 44"/>
                  <a:gd name="T32" fmla="*/ 223 w 223"/>
                  <a:gd name="T33" fmla="*/ 0 h 44"/>
                  <a:gd name="T34" fmla="*/ 221 w 223"/>
                  <a:gd name="T35" fmla="*/ 0 h 44"/>
                  <a:gd name="T36" fmla="*/ 220 w 223"/>
                  <a:gd name="T37" fmla="*/ 1 h 44"/>
                  <a:gd name="T38" fmla="*/ 217 w 223"/>
                  <a:gd name="T39" fmla="*/ 2 h 44"/>
                  <a:gd name="T40" fmla="*/ 212 w 223"/>
                  <a:gd name="T41" fmla="*/ 5 h 44"/>
                  <a:gd name="T42" fmla="*/ 206 w 223"/>
                  <a:gd name="T43" fmla="*/ 7 h 44"/>
                  <a:gd name="T44" fmla="*/ 198 w 223"/>
                  <a:gd name="T45" fmla="*/ 9 h 44"/>
                  <a:gd name="T46" fmla="*/ 189 w 223"/>
                  <a:gd name="T47" fmla="*/ 13 h 44"/>
                  <a:gd name="T48" fmla="*/ 178 w 223"/>
                  <a:gd name="T49" fmla="*/ 16 h 44"/>
                  <a:gd name="T50" fmla="*/ 165 w 223"/>
                  <a:gd name="T51" fmla="*/ 20 h 44"/>
                  <a:gd name="T52" fmla="*/ 150 w 223"/>
                  <a:gd name="T53" fmla="*/ 23 h 44"/>
                  <a:gd name="T54" fmla="*/ 134 w 223"/>
                  <a:gd name="T55" fmla="*/ 27 h 44"/>
                  <a:gd name="T56" fmla="*/ 114 w 223"/>
                  <a:gd name="T57" fmla="*/ 30 h 44"/>
                  <a:gd name="T58" fmla="*/ 94 w 223"/>
                  <a:gd name="T59" fmla="*/ 34 h 44"/>
                  <a:gd name="T60" fmla="*/ 71 w 223"/>
                  <a:gd name="T61" fmla="*/ 37 h 44"/>
                  <a:gd name="T62" fmla="*/ 45 w 223"/>
                  <a:gd name="T63" fmla="*/ 40 h 44"/>
                  <a:gd name="T64" fmla="*/ 18 w 223"/>
                  <a:gd name="T65" fmla="*/ 44 h 44"/>
                  <a:gd name="T66" fmla="*/ 0 w 223"/>
                  <a:gd name="T6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" h="44">
                    <a:moveTo>
                      <a:pt x="0" y="20"/>
                    </a:moveTo>
                    <a:lnTo>
                      <a:pt x="1" y="20"/>
                    </a:lnTo>
                    <a:lnTo>
                      <a:pt x="6" y="20"/>
                    </a:lnTo>
                    <a:lnTo>
                      <a:pt x="13" y="20"/>
                    </a:lnTo>
                    <a:lnTo>
                      <a:pt x="22" y="19"/>
                    </a:lnTo>
                    <a:lnTo>
                      <a:pt x="34" y="19"/>
                    </a:lnTo>
                    <a:lnTo>
                      <a:pt x="46" y="17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4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2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9"/>
                    </a:lnTo>
                    <a:lnTo>
                      <a:pt x="189" y="13"/>
                    </a:lnTo>
                    <a:lnTo>
                      <a:pt x="178" y="16"/>
                    </a:lnTo>
                    <a:lnTo>
                      <a:pt x="165" y="20"/>
                    </a:lnTo>
                    <a:lnTo>
                      <a:pt x="150" y="23"/>
                    </a:lnTo>
                    <a:lnTo>
                      <a:pt x="134" y="27"/>
                    </a:lnTo>
                    <a:lnTo>
                      <a:pt x="114" y="30"/>
                    </a:lnTo>
                    <a:lnTo>
                      <a:pt x="94" y="34"/>
                    </a:lnTo>
                    <a:lnTo>
                      <a:pt x="71" y="37"/>
                    </a:lnTo>
                    <a:lnTo>
                      <a:pt x="45" y="40"/>
                    </a:lnTo>
                    <a:lnTo>
                      <a:pt x="18" y="4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00">
                <a:extLst>
                  <a:ext uri="{FF2B5EF4-FFF2-40B4-BE49-F238E27FC236}">
                    <a16:creationId xmlns:a16="http://schemas.microsoft.com/office/drawing/2014/main" id="{5E849534-9959-44F3-ABEC-C29393CDD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1306"/>
                <a:ext cx="111" cy="22"/>
              </a:xfrm>
              <a:custGeom>
                <a:avLst/>
                <a:gdLst>
                  <a:gd name="T0" fmla="*/ 0 w 222"/>
                  <a:gd name="T1" fmla="*/ 21 h 45"/>
                  <a:gd name="T2" fmla="*/ 1 w 222"/>
                  <a:gd name="T3" fmla="*/ 21 h 45"/>
                  <a:gd name="T4" fmla="*/ 6 w 222"/>
                  <a:gd name="T5" fmla="*/ 21 h 45"/>
                  <a:gd name="T6" fmla="*/ 13 w 222"/>
                  <a:gd name="T7" fmla="*/ 21 h 45"/>
                  <a:gd name="T8" fmla="*/ 22 w 222"/>
                  <a:gd name="T9" fmla="*/ 20 h 45"/>
                  <a:gd name="T10" fmla="*/ 33 w 222"/>
                  <a:gd name="T11" fmla="*/ 20 h 45"/>
                  <a:gd name="T12" fmla="*/ 46 w 222"/>
                  <a:gd name="T13" fmla="*/ 19 h 45"/>
                  <a:gd name="T14" fmla="*/ 61 w 222"/>
                  <a:gd name="T15" fmla="*/ 17 h 45"/>
                  <a:gd name="T16" fmla="*/ 77 w 222"/>
                  <a:gd name="T17" fmla="*/ 16 h 45"/>
                  <a:gd name="T18" fmla="*/ 93 w 222"/>
                  <a:gd name="T19" fmla="*/ 15 h 45"/>
                  <a:gd name="T20" fmla="*/ 112 w 222"/>
                  <a:gd name="T21" fmla="*/ 14 h 45"/>
                  <a:gd name="T22" fmla="*/ 130 w 222"/>
                  <a:gd name="T23" fmla="*/ 12 h 45"/>
                  <a:gd name="T24" fmla="*/ 149 w 222"/>
                  <a:gd name="T25" fmla="*/ 11 h 45"/>
                  <a:gd name="T26" fmla="*/ 167 w 222"/>
                  <a:gd name="T27" fmla="*/ 8 h 45"/>
                  <a:gd name="T28" fmla="*/ 187 w 222"/>
                  <a:gd name="T29" fmla="*/ 6 h 45"/>
                  <a:gd name="T30" fmla="*/ 205 w 222"/>
                  <a:gd name="T31" fmla="*/ 4 h 45"/>
                  <a:gd name="T32" fmla="*/ 222 w 222"/>
                  <a:gd name="T33" fmla="*/ 0 h 45"/>
                  <a:gd name="T34" fmla="*/ 221 w 222"/>
                  <a:gd name="T35" fmla="*/ 0 h 45"/>
                  <a:gd name="T36" fmla="*/ 220 w 222"/>
                  <a:gd name="T37" fmla="*/ 1 h 45"/>
                  <a:gd name="T38" fmla="*/ 217 w 222"/>
                  <a:gd name="T39" fmla="*/ 2 h 45"/>
                  <a:gd name="T40" fmla="*/ 212 w 222"/>
                  <a:gd name="T41" fmla="*/ 5 h 45"/>
                  <a:gd name="T42" fmla="*/ 206 w 222"/>
                  <a:gd name="T43" fmla="*/ 7 h 45"/>
                  <a:gd name="T44" fmla="*/ 198 w 222"/>
                  <a:gd name="T45" fmla="*/ 11 h 45"/>
                  <a:gd name="T46" fmla="*/ 189 w 222"/>
                  <a:gd name="T47" fmla="*/ 13 h 45"/>
                  <a:gd name="T48" fmla="*/ 179 w 222"/>
                  <a:gd name="T49" fmla="*/ 16 h 45"/>
                  <a:gd name="T50" fmla="*/ 165 w 222"/>
                  <a:gd name="T51" fmla="*/ 20 h 45"/>
                  <a:gd name="T52" fmla="*/ 151 w 222"/>
                  <a:gd name="T53" fmla="*/ 24 h 45"/>
                  <a:gd name="T54" fmla="*/ 134 w 222"/>
                  <a:gd name="T55" fmla="*/ 28 h 45"/>
                  <a:gd name="T56" fmla="*/ 115 w 222"/>
                  <a:gd name="T57" fmla="*/ 31 h 45"/>
                  <a:gd name="T58" fmla="*/ 94 w 222"/>
                  <a:gd name="T59" fmla="*/ 35 h 45"/>
                  <a:gd name="T60" fmla="*/ 70 w 222"/>
                  <a:gd name="T61" fmla="*/ 38 h 45"/>
                  <a:gd name="T62" fmla="*/ 45 w 222"/>
                  <a:gd name="T63" fmla="*/ 42 h 45"/>
                  <a:gd name="T64" fmla="*/ 17 w 222"/>
                  <a:gd name="T65" fmla="*/ 45 h 45"/>
                  <a:gd name="T66" fmla="*/ 0 w 222"/>
                  <a:gd name="T67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5">
                    <a:moveTo>
                      <a:pt x="0" y="21"/>
                    </a:moveTo>
                    <a:lnTo>
                      <a:pt x="1" y="21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46" y="19"/>
                    </a:lnTo>
                    <a:lnTo>
                      <a:pt x="61" y="17"/>
                    </a:lnTo>
                    <a:lnTo>
                      <a:pt x="77" y="16"/>
                    </a:lnTo>
                    <a:lnTo>
                      <a:pt x="93" y="15"/>
                    </a:lnTo>
                    <a:lnTo>
                      <a:pt x="112" y="14"/>
                    </a:lnTo>
                    <a:lnTo>
                      <a:pt x="130" y="12"/>
                    </a:lnTo>
                    <a:lnTo>
                      <a:pt x="149" y="11"/>
                    </a:lnTo>
                    <a:lnTo>
                      <a:pt x="167" y="8"/>
                    </a:lnTo>
                    <a:lnTo>
                      <a:pt x="187" y="6"/>
                    </a:lnTo>
                    <a:lnTo>
                      <a:pt x="205" y="4"/>
                    </a:lnTo>
                    <a:lnTo>
                      <a:pt x="222" y="0"/>
                    </a:lnTo>
                    <a:lnTo>
                      <a:pt x="221" y="0"/>
                    </a:lnTo>
                    <a:lnTo>
                      <a:pt x="220" y="1"/>
                    </a:lnTo>
                    <a:lnTo>
                      <a:pt x="217" y="2"/>
                    </a:lnTo>
                    <a:lnTo>
                      <a:pt x="212" y="5"/>
                    </a:lnTo>
                    <a:lnTo>
                      <a:pt x="206" y="7"/>
                    </a:lnTo>
                    <a:lnTo>
                      <a:pt x="198" y="11"/>
                    </a:lnTo>
                    <a:lnTo>
                      <a:pt x="189" y="13"/>
                    </a:lnTo>
                    <a:lnTo>
                      <a:pt x="179" y="16"/>
                    </a:lnTo>
                    <a:lnTo>
                      <a:pt x="165" y="20"/>
                    </a:lnTo>
                    <a:lnTo>
                      <a:pt x="151" y="24"/>
                    </a:lnTo>
                    <a:lnTo>
                      <a:pt x="134" y="28"/>
                    </a:lnTo>
                    <a:lnTo>
                      <a:pt x="115" y="31"/>
                    </a:lnTo>
                    <a:lnTo>
                      <a:pt x="94" y="35"/>
                    </a:lnTo>
                    <a:lnTo>
                      <a:pt x="70" y="38"/>
                    </a:lnTo>
                    <a:lnTo>
                      <a:pt x="45" y="42"/>
                    </a:lnTo>
                    <a:lnTo>
                      <a:pt x="17" y="4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01">
                <a:extLst>
                  <a:ext uri="{FF2B5EF4-FFF2-40B4-BE49-F238E27FC236}">
                    <a16:creationId xmlns:a16="http://schemas.microsoft.com/office/drawing/2014/main" id="{C4E342DC-7AE0-4D69-B2CF-4ABAC0EDB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1504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5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09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8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2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09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8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2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02">
                <a:extLst>
                  <a:ext uri="{FF2B5EF4-FFF2-40B4-BE49-F238E27FC236}">
                    <a16:creationId xmlns:a16="http://schemas.microsoft.com/office/drawing/2014/main" id="{B6B93333-42F5-4611-AA21-EAFD7FDAA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1535"/>
                <a:ext cx="107" cy="41"/>
              </a:xfrm>
              <a:custGeom>
                <a:avLst/>
                <a:gdLst>
                  <a:gd name="T0" fmla="*/ 0 w 215"/>
                  <a:gd name="T1" fmla="*/ 61 h 82"/>
                  <a:gd name="T2" fmla="*/ 2 w 215"/>
                  <a:gd name="T3" fmla="*/ 61 h 82"/>
                  <a:gd name="T4" fmla="*/ 6 w 215"/>
                  <a:gd name="T5" fmla="*/ 60 h 82"/>
                  <a:gd name="T6" fmla="*/ 13 w 215"/>
                  <a:gd name="T7" fmla="*/ 59 h 82"/>
                  <a:gd name="T8" fmla="*/ 21 w 215"/>
                  <a:gd name="T9" fmla="*/ 56 h 82"/>
                  <a:gd name="T10" fmla="*/ 33 w 215"/>
                  <a:gd name="T11" fmla="*/ 53 h 82"/>
                  <a:gd name="T12" fmla="*/ 45 w 215"/>
                  <a:gd name="T13" fmla="*/ 51 h 82"/>
                  <a:gd name="T14" fmla="*/ 59 w 215"/>
                  <a:gd name="T15" fmla="*/ 46 h 82"/>
                  <a:gd name="T16" fmla="*/ 75 w 215"/>
                  <a:gd name="T17" fmla="*/ 42 h 82"/>
                  <a:gd name="T18" fmla="*/ 91 w 215"/>
                  <a:gd name="T19" fmla="*/ 38 h 82"/>
                  <a:gd name="T20" fmla="*/ 109 w 215"/>
                  <a:gd name="T21" fmla="*/ 33 h 82"/>
                  <a:gd name="T22" fmla="*/ 126 w 215"/>
                  <a:gd name="T23" fmla="*/ 29 h 82"/>
                  <a:gd name="T24" fmla="*/ 144 w 215"/>
                  <a:gd name="T25" fmla="*/ 23 h 82"/>
                  <a:gd name="T26" fmla="*/ 163 w 215"/>
                  <a:gd name="T27" fmla="*/ 17 h 82"/>
                  <a:gd name="T28" fmla="*/ 180 w 215"/>
                  <a:gd name="T29" fmla="*/ 11 h 82"/>
                  <a:gd name="T30" fmla="*/ 197 w 215"/>
                  <a:gd name="T31" fmla="*/ 6 h 82"/>
                  <a:gd name="T32" fmla="*/ 215 w 215"/>
                  <a:gd name="T33" fmla="*/ 0 h 82"/>
                  <a:gd name="T34" fmla="*/ 215 w 215"/>
                  <a:gd name="T35" fmla="*/ 0 h 82"/>
                  <a:gd name="T36" fmla="*/ 212 w 215"/>
                  <a:gd name="T37" fmla="*/ 1 h 82"/>
                  <a:gd name="T38" fmla="*/ 210 w 215"/>
                  <a:gd name="T39" fmla="*/ 3 h 82"/>
                  <a:gd name="T40" fmla="*/ 205 w 215"/>
                  <a:gd name="T41" fmla="*/ 7 h 82"/>
                  <a:gd name="T42" fmla="*/ 200 w 215"/>
                  <a:gd name="T43" fmla="*/ 10 h 82"/>
                  <a:gd name="T44" fmla="*/ 193 w 215"/>
                  <a:gd name="T45" fmla="*/ 14 h 82"/>
                  <a:gd name="T46" fmla="*/ 185 w 215"/>
                  <a:gd name="T47" fmla="*/ 18 h 82"/>
                  <a:gd name="T48" fmla="*/ 174 w 215"/>
                  <a:gd name="T49" fmla="*/ 24 h 82"/>
                  <a:gd name="T50" fmla="*/ 162 w 215"/>
                  <a:gd name="T51" fmla="*/ 30 h 82"/>
                  <a:gd name="T52" fmla="*/ 149 w 215"/>
                  <a:gd name="T53" fmla="*/ 36 h 82"/>
                  <a:gd name="T54" fmla="*/ 133 w 215"/>
                  <a:gd name="T55" fmla="*/ 42 h 82"/>
                  <a:gd name="T56" fmla="*/ 116 w 215"/>
                  <a:gd name="T57" fmla="*/ 49 h 82"/>
                  <a:gd name="T58" fmla="*/ 95 w 215"/>
                  <a:gd name="T59" fmla="*/ 57 h 82"/>
                  <a:gd name="T60" fmla="*/ 73 w 215"/>
                  <a:gd name="T61" fmla="*/ 66 h 82"/>
                  <a:gd name="T62" fmla="*/ 49 w 215"/>
                  <a:gd name="T63" fmla="*/ 74 h 82"/>
                  <a:gd name="T64" fmla="*/ 22 w 215"/>
                  <a:gd name="T65" fmla="*/ 82 h 82"/>
                  <a:gd name="T66" fmla="*/ 0 w 215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2">
                    <a:moveTo>
                      <a:pt x="0" y="61"/>
                    </a:moveTo>
                    <a:lnTo>
                      <a:pt x="2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6"/>
                    </a:lnTo>
                    <a:lnTo>
                      <a:pt x="33" y="53"/>
                    </a:lnTo>
                    <a:lnTo>
                      <a:pt x="45" y="51"/>
                    </a:lnTo>
                    <a:lnTo>
                      <a:pt x="59" y="46"/>
                    </a:lnTo>
                    <a:lnTo>
                      <a:pt x="75" y="42"/>
                    </a:lnTo>
                    <a:lnTo>
                      <a:pt x="91" y="38"/>
                    </a:lnTo>
                    <a:lnTo>
                      <a:pt x="109" y="33"/>
                    </a:lnTo>
                    <a:lnTo>
                      <a:pt x="126" y="29"/>
                    </a:lnTo>
                    <a:lnTo>
                      <a:pt x="144" y="23"/>
                    </a:lnTo>
                    <a:lnTo>
                      <a:pt x="163" y="17"/>
                    </a:lnTo>
                    <a:lnTo>
                      <a:pt x="180" y="11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3"/>
                    </a:lnTo>
                    <a:lnTo>
                      <a:pt x="205" y="7"/>
                    </a:lnTo>
                    <a:lnTo>
                      <a:pt x="200" y="10"/>
                    </a:lnTo>
                    <a:lnTo>
                      <a:pt x="193" y="14"/>
                    </a:lnTo>
                    <a:lnTo>
                      <a:pt x="185" y="18"/>
                    </a:lnTo>
                    <a:lnTo>
                      <a:pt x="174" y="24"/>
                    </a:lnTo>
                    <a:lnTo>
                      <a:pt x="162" y="30"/>
                    </a:lnTo>
                    <a:lnTo>
                      <a:pt x="149" y="36"/>
                    </a:lnTo>
                    <a:lnTo>
                      <a:pt x="133" y="42"/>
                    </a:lnTo>
                    <a:lnTo>
                      <a:pt x="116" y="49"/>
                    </a:lnTo>
                    <a:lnTo>
                      <a:pt x="95" y="57"/>
                    </a:lnTo>
                    <a:lnTo>
                      <a:pt x="73" y="66"/>
                    </a:lnTo>
                    <a:lnTo>
                      <a:pt x="49" y="74"/>
                    </a:lnTo>
                    <a:lnTo>
                      <a:pt x="22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03">
                <a:extLst>
                  <a:ext uri="{FF2B5EF4-FFF2-40B4-BE49-F238E27FC236}">
                    <a16:creationId xmlns:a16="http://schemas.microsoft.com/office/drawing/2014/main" id="{E63C1270-640F-4EF0-A67F-0FF1C3BC2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156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9 h 82"/>
                  <a:gd name="T8" fmla="*/ 21 w 213"/>
                  <a:gd name="T9" fmla="*/ 57 h 82"/>
                  <a:gd name="T10" fmla="*/ 32 w 213"/>
                  <a:gd name="T11" fmla="*/ 54 h 82"/>
                  <a:gd name="T12" fmla="*/ 45 w 213"/>
                  <a:gd name="T13" fmla="*/ 51 h 82"/>
                  <a:gd name="T14" fmla="*/ 59 w 213"/>
                  <a:gd name="T15" fmla="*/ 47 h 82"/>
                  <a:gd name="T16" fmla="*/ 74 w 213"/>
                  <a:gd name="T17" fmla="*/ 43 h 82"/>
                  <a:gd name="T18" fmla="*/ 91 w 213"/>
                  <a:gd name="T19" fmla="*/ 39 h 82"/>
                  <a:gd name="T20" fmla="*/ 108 w 213"/>
                  <a:gd name="T21" fmla="*/ 35 h 82"/>
                  <a:gd name="T22" fmla="*/ 126 w 213"/>
                  <a:gd name="T23" fmla="*/ 29 h 82"/>
                  <a:gd name="T24" fmla="*/ 143 w 213"/>
                  <a:gd name="T25" fmla="*/ 24 h 82"/>
                  <a:gd name="T26" fmla="*/ 161 w 213"/>
                  <a:gd name="T27" fmla="*/ 19 h 82"/>
                  <a:gd name="T28" fmla="*/ 180 w 213"/>
                  <a:gd name="T29" fmla="*/ 13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8 w 213"/>
                  <a:gd name="T39" fmla="*/ 4 h 82"/>
                  <a:gd name="T40" fmla="*/ 204 w 213"/>
                  <a:gd name="T41" fmla="*/ 7 h 82"/>
                  <a:gd name="T42" fmla="*/ 198 w 213"/>
                  <a:gd name="T43" fmla="*/ 11 h 82"/>
                  <a:gd name="T44" fmla="*/ 191 w 213"/>
                  <a:gd name="T45" fmla="*/ 14 h 82"/>
                  <a:gd name="T46" fmla="*/ 183 w 213"/>
                  <a:gd name="T47" fmla="*/ 19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4 w 213"/>
                  <a:gd name="T59" fmla="*/ 58 h 82"/>
                  <a:gd name="T60" fmla="*/ 73 w 213"/>
                  <a:gd name="T61" fmla="*/ 66 h 82"/>
                  <a:gd name="T62" fmla="*/ 47 w 213"/>
                  <a:gd name="T63" fmla="*/ 74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4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4" y="43"/>
                    </a:lnTo>
                    <a:lnTo>
                      <a:pt x="91" y="39"/>
                    </a:lnTo>
                    <a:lnTo>
                      <a:pt x="108" y="35"/>
                    </a:lnTo>
                    <a:lnTo>
                      <a:pt x="126" y="29"/>
                    </a:lnTo>
                    <a:lnTo>
                      <a:pt x="143" y="24"/>
                    </a:lnTo>
                    <a:lnTo>
                      <a:pt x="161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8" y="4"/>
                    </a:lnTo>
                    <a:lnTo>
                      <a:pt x="204" y="7"/>
                    </a:lnTo>
                    <a:lnTo>
                      <a:pt x="198" y="11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7" y="74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04">
                <a:extLst>
                  <a:ext uri="{FF2B5EF4-FFF2-40B4-BE49-F238E27FC236}">
                    <a16:creationId xmlns:a16="http://schemas.microsoft.com/office/drawing/2014/main" id="{7D198EE6-7794-4F05-8947-0DC943483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" y="1599"/>
                <a:ext cx="106" cy="41"/>
              </a:xfrm>
              <a:custGeom>
                <a:avLst/>
                <a:gdLst>
                  <a:gd name="T0" fmla="*/ 0 w 213"/>
                  <a:gd name="T1" fmla="*/ 61 h 81"/>
                  <a:gd name="T2" fmla="*/ 1 w 213"/>
                  <a:gd name="T3" fmla="*/ 61 h 81"/>
                  <a:gd name="T4" fmla="*/ 5 w 213"/>
                  <a:gd name="T5" fmla="*/ 59 h 81"/>
                  <a:gd name="T6" fmla="*/ 12 w 213"/>
                  <a:gd name="T7" fmla="*/ 58 h 81"/>
                  <a:gd name="T8" fmla="*/ 20 w 213"/>
                  <a:gd name="T9" fmla="*/ 56 h 81"/>
                  <a:gd name="T10" fmla="*/ 32 w 213"/>
                  <a:gd name="T11" fmla="*/ 54 h 81"/>
                  <a:gd name="T12" fmla="*/ 44 w 213"/>
                  <a:gd name="T13" fmla="*/ 50 h 81"/>
                  <a:gd name="T14" fmla="*/ 58 w 213"/>
                  <a:gd name="T15" fmla="*/ 47 h 81"/>
                  <a:gd name="T16" fmla="*/ 73 w 213"/>
                  <a:gd name="T17" fmla="*/ 42 h 81"/>
                  <a:gd name="T18" fmla="*/ 91 w 213"/>
                  <a:gd name="T19" fmla="*/ 39 h 81"/>
                  <a:gd name="T20" fmla="*/ 108 w 213"/>
                  <a:gd name="T21" fmla="*/ 34 h 81"/>
                  <a:gd name="T22" fmla="*/ 125 w 213"/>
                  <a:gd name="T23" fmla="*/ 28 h 81"/>
                  <a:gd name="T24" fmla="*/ 142 w 213"/>
                  <a:gd name="T25" fmla="*/ 24 h 81"/>
                  <a:gd name="T26" fmla="*/ 161 w 213"/>
                  <a:gd name="T27" fmla="*/ 18 h 81"/>
                  <a:gd name="T28" fmla="*/ 179 w 213"/>
                  <a:gd name="T29" fmla="*/ 12 h 81"/>
                  <a:gd name="T30" fmla="*/ 196 w 213"/>
                  <a:gd name="T31" fmla="*/ 5 h 81"/>
                  <a:gd name="T32" fmla="*/ 213 w 213"/>
                  <a:gd name="T33" fmla="*/ 0 h 81"/>
                  <a:gd name="T34" fmla="*/ 213 w 213"/>
                  <a:gd name="T35" fmla="*/ 0 h 81"/>
                  <a:gd name="T36" fmla="*/ 210 w 213"/>
                  <a:gd name="T37" fmla="*/ 1 h 81"/>
                  <a:gd name="T38" fmla="*/ 208 w 213"/>
                  <a:gd name="T39" fmla="*/ 3 h 81"/>
                  <a:gd name="T40" fmla="*/ 203 w 213"/>
                  <a:gd name="T41" fmla="*/ 6 h 81"/>
                  <a:gd name="T42" fmla="*/ 198 w 213"/>
                  <a:gd name="T43" fmla="*/ 10 h 81"/>
                  <a:gd name="T44" fmla="*/ 191 w 213"/>
                  <a:gd name="T45" fmla="*/ 13 h 81"/>
                  <a:gd name="T46" fmla="*/ 183 w 213"/>
                  <a:gd name="T47" fmla="*/ 18 h 81"/>
                  <a:gd name="T48" fmla="*/ 172 w 213"/>
                  <a:gd name="T49" fmla="*/ 24 h 81"/>
                  <a:gd name="T50" fmla="*/ 160 w 213"/>
                  <a:gd name="T51" fmla="*/ 30 h 81"/>
                  <a:gd name="T52" fmla="*/ 147 w 213"/>
                  <a:gd name="T53" fmla="*/ 35 h 81"/>
                  <a:gd name="T54" fmla="*/ 131 w 213"/>
                  <a:gd name="T55" fmla="*/ 42 h 81"/>
                  <a:gd name="T56" fmla="*/ 114 w 213"/>
                  <a:gd name="T57" fmla="*/ 49 h 81"/>
                  <a:gd name="T58" fmla="*/ 93 w 213"/>
                  <a:gd name="T59" fmla="*/ 57 h 81"/>
                  <a:gd name="T60" fmla="*/ 71 w 213"/>
                  <a:gd name="T61" fmla="*/ 65 h 81"/>
                  <a:gd name="T62" fmla="*/ 47 w 213"/>
                  <a:gd name="T63" fmla="*/ 73 h 81"/>
                  <a:gd name="T64" fmla="*/ 20 w 213"/>
                  <a:gd name="T65" fmla="*/ 81 h 81"/>
                  <a:gd name="T66" fmla="*/ 0 w 213"/>
                  <a:gd name="T67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1">
                    <a:moveTo>
                      <a:pt x="0" y="61"/>
                    </a:moveTo>
                    <a:lnTo>
                      <a:pt x="1" y="61"/>
                    </a:lnTo>
                    <a:lnTo>
                      <a:pt x="5" y="59"/>
                    </a:lnTo>
                    <a:lnTo>
                      <a:pt x="12" y="58"/>
                    </a:lnTo>
                    <a:lnTo>
                      <a:pt x="20" y="56"/>
                    </a:lnTo>
                    <a:lnTo>
                      <a:pt x="32" y="54"/>
                    </a:lnTo>
                    <a:lnTo>
                      <a:pt x="44" y="50"/>
                    </a:lnTo>
                    <a:lnTo>
                      <a:pt x="58" y="47"/>
                    </a:lnTo>
                    <a:lnTo>
                      <a:pt x="73" y="42"/>
                    </a:lnTo>
                    <a:lnTo>
                      <a:pt x="91" y="39"/>
                    </a:lnTo>
                    <a:lnTo>
                      <a:pt x="108" y="34"/>
                    </a:lnTo>
                    <a:lnTo>
                      <a:pt x="125" y="28"/>
                    </a:lnTo>
                    <a:lnTo>
                      <a:pt x="142" y="24"/>
                    </a:lnTo>
                    <a:lnTo>
                      <a:pt x="161" y="18"/>
                    </a:lnTo>
                    <a:lnTo>
                      <a:pt x="179" y="12"/>
                    </a:lnTo>
                    <a:lnTo>
                      <a:pt x="196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3"/>
                    </a:lnTo>
                    <a:lnTo>
                      <a:pt x="203" y="6"/>
                    </a:lnTo>
                    <a:lnTo>
                      <a:pt x="198" y="10"/>
                    </a:lnTo>
                    <a:lnTo>
                      <a:pt x="191" y="13"/>
                    </a:lnTo>
                    <a:lnTo>
                      <a:pt x="183" y="18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3" y="57"/>
                    </a:lnTo>
                    <a:lnTo>
                      <a:pt x="71" y="65"/>
                    </a:lnTo>
                    <a:lnTo>
                      <a:pt x="47" y="73"/>
                    </a:lnTo>
                    <a:lnTo>
                      <a:pt x="20" y="8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05">
                <a:extLst>
                  <a:ext uri="{FF2B5EF4-FFF2-40B4-BE49-F238E27FC236}">
                    <a16:creationId xmlns:a16="http://schemas.microsoft.com/office/drawing/2014/main" id="{DC5D25B5-705F-47DD-B430-C3B2D5553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1283"/>
                <a:ext cx="107" cy="42"/>
              </a:xfrm>
              <a:custGeom>
                <a:avLst/>
                <a:gdLst>
                  <a:gd name="T0" fmla="*/ 0 w 215"/>
                  <a:gd name="T1" fmla="*/ 62 h 83"/>
                  <a:gd name="T2" fmla="*/ 2 w 215"/>
                  <a:gd name="T3" fmla="*/ 62 h 83"/>
                  <a:gd name="T4" fmla="*/ 6 w 215"/>
                  <a:gd name="T5" fmla="*/ 61 h 83"/>
                  <a:gd name="T6" fmla="*/ 13 w 215"/>
                  <a:gd name="T7" fmla="*/ 60 h 83"/>
                  <a:gd name="T8" fmla="*/ 21 w 215"/>
                  <a:gd name="T9" fmla="*/ 58 h 83"/>
                  <a:gd name="T10" fmla="*/ 33 w 215"/>
                  <a:gd name="T11" fmla="*/ 54 h 83"/>
                  <a:gd name="T12" fmla="*/ 45 w 215"/>
                  <a:gd name="T13" fmla="*/ 52 h 83"/>
                  <a:gd name="T14" fmla="*/ 59 w 215"/>
                  <a:gd name="T15" fmla="*/ 47 h 83"/>
                  <a:gd name="T16" fmla="*/ 75 w 215"/>
                  <a:gd name="T17" fmla="*/ 44 h 83"/>
                  <a:gd name="T18" fmla="*/ 91 w 215"/>
                  <a:gd name="T19" fmla="*/ 39 h 83"/>
                  <a:gd name="T20" fmla="*/ 109 w 215"/>
                  <a:gd name="T21" fmla="*/ 35 h 83"/>
                  <a:gd name="T22" fmla="*/ 126 w 215"/>
                  <a:gd name="T23" fmla="*/ 29 h 83"/>
                  <a:gd name="T24" fmla="*/ 144 w 215"/>
                  <a:gd name="T25" fmla="*/ 24 h 83"/>
                  <a:gd name="T26" fmla="*/ 163 w 215"/>
                  <a:gd name="T27" fmla="*/ 19 h 83"/>
                  <a:gd name="T28" fmla="*/ 180 w 215"/>
                  <a:gd name="T29" fmla="*/ 13 h 83"/>
                  <a:gd name="T30" fmla="*/ 197 w 215"/>
                  <a:gd name="T31" fmla="*/ 6 h 83"/>
                  <a:gd name="T32" fmla="*/ 215 w 215"/>
                  <a:gd name="T33" fmla="*/ 0 h 83"/>
                  <a:gd name="T34" fmla="*/ 215 w 215"/>
                  <a:gd name="T35" fmla="*/ 0 h 83"/>
                  <a:gd name="T36" fmla="*/ 212 w 215"/>
                  <a:gd name="T37" fmla="*/ 1 h 83"/>
                  <a:gd name="T38" fmla="*/ 210 w 215"/>
                  <a:gd name="T39" fmla="*/ 4 h 83"/>
                  <a:gd name="T40" fmla="*/ 206 w 215"/>
                  <a:gd name="T41" fmla="*/ 7 h 83"/>
                  <a:gd name="T42" fmla="*/ 200 w 215"/>
                  <a:gd name="T43" fmla="*/ 11 h 83"/>
                  <a:gd name="T44" fmla="*/ 193 w 215"/>
                  <a:gd name="T45" fmla="*/ 14 h 83"/>
                  <a:gd name="T46" fmla="*/ 185 w 215"/>
                  <a:gd name="T47" fmla="*/ 20 h 83"/>
                  <a:gd name="T48" fmla="*/ 174 w 215"/>
                  <a:gd name="T49" fmla="*/ 24 h 83"/>
                  <a:gd name="T50" fmla="*/ 162 w 215"/>
                  <a:gd name="T51" fmla="*/ 31 h 83"/>
                  <a:gd name="T52" fmla="*/ 149 w 215"/>
                  <a:gd name="T53" fmla="*/ 37 h 83"/>
                  <a:gd name="T54" fmla="*/ 133 w 215"/>
                  <a:gd name="T55" fmla="*/ 44 h 83"/>
                  <a:gd name="T56" fmla="*/ 116 w 215"/>
                  <a:gd name="T57" fmla="*/ 51 h 83"/>
                  <a:gd name="T58" fmla="*/ 95 w 215"/>
                  <a:gd name="T59" fmla="*/ 59 h 83"/>
                  <a:gd name="T60" fmla="*/ 73 w 215"/>
                  <a:gd name="T61" fmla="*/ 67 h 83"/>
                  <a:gd name="T62" fmla="*/ 49 w 215"/>
                  <a:gd name="T63" fmla="*/ 75 h 83"/>
                  <a:gd name="T64" fmla="*/ 22 w 215"/>
                  <a:gd name="T65" fmla="*/ 83 h 83"/>
                  <a:gd name="T66" fmla="*/ 0 w 215"/>
                  <a:gd name="T67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3">
                    <a:moveTo>
                      <a:pt x="0" y="62"/>
                    </a:moveTo>
                    <a:lnTo>
                      <a:pt x="2" y="62"/>
                    </a:lnTo>
                    <a:lnTo>
                      <a:pt x="6" y="61"/>
                    </a:lnTo>
                    <a:lnTo>
                      <a:pt x="13" y="60"/>
                    </a:lnTo>
                    <a:lnTo>
                      <a:pt x="21" y="58"/>
                    </a:lnTo>
                    <a:lnTo>
                      <a:pt x="33" y="54"/>
                    </a:lnTo>
                    <a:lnTo>
                      <a:pt x="45" y="52"/>
                    </a:lnTo>
                    <a:lnTo>
                      <a:pt x="59" y="47"/>
                    </a:lnTo>
                    <a:lnTo>
                      <a:pt x="75" y="44"/>
                    </a:lnTo>
                    <a:lnTo>
                      <a:pt x="91" y="39"/>
                    </a:lnTo>
                    <a:lnTo>
                      <a:pt x="109" y="35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3" y="19"/>
                    </a:lnTo>
                    <a:lnTo>
                      <a:pt x="180" y="13"/>
                    </a:lnTo>
                    <a:lnTo>
                      <a:pt x="197" y="6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2" y="1"/>
                    </a:lnTo>
                    <a:lnTo>
                      <a:pt x="210" y="4"/>
                    </a:lnTo>
                    <a:lnTo>
                      <a:pt x="206" y="7"/>
                    </a:lnTo>
                    <a:lnTo>
                      <a:pt x="200" y="11"/>
                    </a:lnTo>
                    <a:lnTo>
                      <a:pt x="193" y="14"/>
                    </a:lnTo>
                    <a:lnTo>
                      <a:pt x="185" y="20"/>
                    </a:lnTo>
                    <a:lnTo>
                      <a:pt x="174" y="24"/>
                    </a:lnTo>
                    <a:lnTo>
                      <a:pt x="162" y="31"/>
                    </a:lnTo>
                    <a:lnTo>
                      <a:pt x="149" y="37"/>
                    </a:lnTo>
                    <a:lnTo>
                      <a:pt x="133" y="44"/>
                    </a:lnTo>
                    <a:lnTo>
                      <a:pt x="116" y="51"/>
                    </a:lnTo>
                    <a:lnTo>
                      <a:pt x="95" y="59"/>
                    </a:lnTo>
                    <a:lnTo>
                      <a:pt x="73" y="67"/>
                    </a:lnTo>
                    <a:lnTo>
                      <a:pt x="49" y="75"/>
                    </a:lnTo>
                    <a:lnTo>
                      <a:pt x="22" y="8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06">
                <a:extLst>
                  <a:ext uri="{FF2B5EF4-FFF2-40B4-BE49-F238E27FC236}">
                    <a16:creationId xmlns:a16="http://schemas.microsoft.com/office/drawing/2014/main" id="{886A3B7A-AF63-451C-B297-95B0132F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1315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6 w 213"/>
                  <a:gd name="T5" fmla="*/ 60 h 82"/>
                  <a:gd name="T6" fmla="*/ 13 w 213"/>
                  <a:gd name="T7" fmla="*/ 58 h 82"/>
                  <a:gd name="T8" fmla="*/ 21 w 213"/>
                  <a:gd name="T9" fmla="*/ 56 h 82"/>
                  <a:gd name="T10" fmla="*/ 32 w 213"/>
                  <a:gd name="T11" fmla="*/ 53 h 82"/>
                  <a:gd name="T12" fmla="*/ 45 w 213"/>
                  <a:gd name="T13" fmla="*/ 50 h 82"/>
                  <a:gd name="T14" fmla="*/ 59 w 213"/>
                  <a:gd name="T15" fmla="*/ 46 h 82"/>
                  <a:gd name="T16" fmla="*/ 74 w 213"/>
                  <a:gd name="T17" fmla="*/ 42 h 82"/>
                  <a:gd name="T18" fmla="*/ 91 w 213"/>
                  <a:gd name="T19" fmla="*/ 38 h 82"/>
                  <a:gd name="T20" fmla="*/ 108 w 213"/>
                  <a:gd name="T21" fmla="*/ 33 h 82"/>
                  <a:gd name="T22" fmla="*/ 126 w 213"/>
                  <a:gd name="T23" fmla="*/ 29 h 82"/>
                  <a:gd name="T24" fmla="*/ 143 w 213"/>
                  <a:gd name="T25" fmla="*/ 23 h 82"/>
                  <a:gd name="T26" fmla="*/ 161 w 213"/>
                  <a:gd name="T27" fmla="*/ 17 h 82"/>
                  <a:gd name="T28" fmla="*/ 180 w 213"/>
                  <a:gd name="T29" fmla="*/ 11 h 82"/>
                  <a:gd name="T30" fmla="*/ 197 w 213"/>
                  <a:gd name="T31" fmla="*/ 5 h 82"/>
                  <a:gd name="T32" fmla="*/ 213 w 213"/>
                  <a:gd name="T33" fmla="*/ 0 h 82"/>
                  <a:gd name="T34" fmla="*/ 213 w 213"/>
                  <a:gd name="T35" fmla="*/ 0 h 82"/>
                  <a:gd name="T36" fmla="*/ 211 w 213"/>
                  <a:gd name="T37" fmla="*/ 1 h 82"/>
                  <a:gd name="T38" fmla="*/ 209 w 213"/>
                  <a:gd name="T39" fmla="*/ 3 h 82"/>
                  <a:gd name="T40" fmla="*/ 204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8 h 82"/>
                  <a:gd name="T48" fmla="*/ 173 w 213"/>
                  <a:gd name="T49" fmla="*/ 24 h 82"/>
                  <a:gd name="T50" fmla="*/ 161 w 213"/>
                  <a:gd name="T51" fmla="*/ 30 h 82"/>
                  <a:gd name="T52" fmla="*/ 147 w 213"/>
                  <a:gd name="T53" fmla="*/ 35 h 82"/>
                  <a:gd name="T54" fmla="*/ 131 w 213"/>
                  <a:gd name="T55" fmla="*/ 42 h 82"/>
                  <a:gd name="T56" fmla="*/ 114 w 213"/>
                  <a:gd name="T57" fmla="*/ 49 h 82"/>
                  <a:gd name="T58" fmla="*/ 94 w 213"/>
                  <a:gd name="T59" fmla="*/ 57 h 82"/>
                  <a:gd name="T60" fmla="*/ 73 w 213"/>
                  <a:gd name="T61" fmla="*/ 65 h 82"/>
                  <a:gd name="T62" fmla="*/ 47 w 213"/>
                  <a:gd name="T63" fmla="*/ 73 h 82"/>
                  <a:gd name="T64" fmla="*/ 21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6" y="60"/>
                    </a:lnTo>
                    <a:lnTo>
                      <a:pt x="13" y="58"/>
                    </a:lnTo>
                    <a:lnTo>
                      <a:pt x="21" y="56"/>
                    </a:lnTo>
                    <a:lnTo>
                      <a:pt x="32" y="53"/>
                    </a:lnTo>
                    <a:lnTo>
                      <a:pt x="45" y="50"/>
                    </a:lnTo>
                    <a:lnTo>
                      <a:pt x="59" y="46"/>
                    </a:lnTo>
                    <a:lnTo>
                      <a:pt x="74" y="42"/>
                    </a:lnTo>
                    <a:lnTo>
                      <a:pt x="91" y="38"/>
                    </a:lnTo>
                    <a:lnTo>
                      <a:pt x="108" y="33"/>
                    </a:lnTo>
                    <a:lnTo>
                      <a:pt x="126" y="29"/>
                    </a:lnTo>
                    <a:lnTo>
                      <a:pt x="143" y="23"/>
                    </a:lnTo>
                    <a:lnTo>
                      <a:pt x="161" y="17"/>
                    </a:lnTo>
                    <a:lnTo>
                      <a:pt x="180" y="11"/>
                    </a:lnTo>
                    <a:lnTo>
                      <a:pt x="197" y="5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09" y="3"/>
                    </a:lnTo>
                    <a:lnTo>
                      <a:pt x="204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8"/>
                    </a:lnTo>
                    <a:lnTo>
                      <a:pt x="173" y="24"/>
                    </a:lnTo>
                    <a:lnTo>
                      <a:pt x="161" y="30"/>
                    </a:lnTo>
                    <a:lnTo>
                      <a:pt x="147" y="35"/>
                    </a:lnTo>
                    <a:lnTo>
                      <a:pt x="131" y="42"/>
                    </a:lnTo>
                    <a:lnTo>
                      <a:pt x="114" y="49"/>
                    </a:lnTo>
                    <a:lnTo>
                      <a:pt x="94" y="57"/>
                    </a:lnTo>
                    <a:lnTo>
                      <a:pt x="73" y="65"/>
                    </a:lnTo>
                    <a:lnTo>
                      <a:pt x="47" y="73"/>
                    </a:lnTo>
                    <a:lnTo>
                      <a:pt x="21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07">
                <a:extLst>
                  <a:ext uri="{FF2B5EF4-FFF2-40B4-BE49-F238E27FC236}">
                    <a16:creationId xmlns:a16="http://schemas.microsoft.com/office/drawing/2014/main" id="{89CA97DB-1736-412E-93F1-5E3A5F854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347"/>
                <a:ext cx="107" cy="41"/>
              </a:xfrm>
              <a:custGeom>
                <a:avLst/>
                <a:gdLst>
                  <a:gd name="T0" fmla="*/ 0 w 213"/>
                  <a:gd name="T1" fmla="*/ 61 h 82"/>
                  <a:gd name="T2" fmla="*/ 1 w 213"/>
                  <a:gd name="T3" fmla="*/ 61 h 82"/>
                  <a:gd name="T4" fmla="*/ 5 w 213"/>
                  <a:gd name="T5" fmla="*/ 60 h 82"/>
                  <a:gd name="T6" fmla="*/ 12 w 213"/>
                  <a:gd name="T7" fmla="*/ 59 h 82"/>
                  <a:gd name="T8" fmla="*/ 20 w 213"/>
                  <a:gd name="T9" fmla="*/ 57 h 82"/>
                  <a:gd name="T10" fmla="*/ 32 w 213"/>
                  <a:gd name="T11" fmla="*/ 53 h 82"/>
                  <a:gd name="T12" fmla="*/ 45 w 213"/>
                  <a:gd name="T13" fmla="*/ 51 h 82"/>
                  <a:gd name="T14" fmla="*/ 58 w 213"/>
                  <a:gd name="T15" fmla="*/ 46 h 82"/>
                  <a:gd name="T16" fmla="*/ 73 w 213"/>
                  <a:gd name="T17" fmla="*/ 43 h 82"/>
                  <a:gd name="T18" fmla="*/ 91 w 213"/>
                  <a:gd name="T19" fmla="*/ 38 h 82"/>
                  <a:gd name="T20" fmla="*/ 108 w 213"/>
                  <a:gd name="T21" fmla="*/ 34 h 82"/>
                  <a:gd name="T22" fmla="*/ 125 w 213"/>
                  <a:gd name="T23" fmla="*/ 29 h 82"/>
                  <a:gd name="T24" fmla="*/ 142 w 213"/>
                  <a:gd name="T25" fmla="*/ 23 h 82"/>
                  <a:gd name="T26" fmla="*/ 161 w 213"/>
                  <a:gd name="T27" fmla="*/ 17 h 82"/>
                  <a:gd name="T28" fmla="*/ 179 w 213"/>
                  <a:gd name="T29" fmla="*/ 12 h 82"/>
                  <a:gd name="T30" fmla="*/ 197 w 213"/>
                  <a:gd name="T31" fmla="*/ 6 h 82"/>
                  <a:gd name="T32" fmla="*/ 213 w 213"/>
                  <a:gd name="T33" fmla="*/ 0 h 82"/>
                  <a:gd name="T34" fmla="*/ 213 w 213"/>
                  <a:gd name="T35" fmla="*/ 0 h 82"/>
                  <a:gd name="T36" fmla="*/ 210 w 213"/>
                  <a:gd name="T37" fmla="*/ 1 h 82"/>
                  <a:gd name="T38" fmla="*/ 208 w 213"/>
                  <a:gd name="T39" fmla="*/ 4 h 82"/>
                  <a:gd name="T40" fmla="*/ 203 w 213"/>
                  <a:gd name="T41" fmla="*/ 7 h 82"/>
                  <a:gd name="T42" fmla="*/ 198 w 213"/>
                  <a:gd name="T43" fmla="*/ 10 h 82"/>
                  <a:gd name="T44" fmla="*/ 191 w 213"/>
                  <a:gd name="T45" fmla="*/ 14 h 82"/>
                  <a:gd name="T46" fmla="*/ 183 w 213"/>
                  <a:gd name="T47" fmla="*/ 19 h 82"/>
                  <a:gd name="T48" fmla="*/ 172 w 213"/>
                  <a:gd name="T49" fmla="*/ 24 h 82"/>
                  <a:gd name="T50" fmla="*/ 160 w 213"/>
                  <a:gd name="T51" fmla="*/ 30 h 82"/>
                  <a:gd name="T52" fmla="*/ 147 w 213"/>
                  <a:gd name="T53" fmla="*/ 36 h 82"/>
                  <a:gd name="T54" fmla="*/ 131 w 213"/>
                  <a:gd name="T55" fmla="*/ 43 h 82"/>
                  <a:gd name="T56" fmla="*/ 114 w 213"/>
                  <a:gd name="T57" fmla="*/ 50 h 82"/>
                  <a:gd name="T58" fmla="*/ 93 w 213"/>
                  <a:gd name="T59" fmla="*/ 58 h 82"/>
                  <a:gd name="T60" fmla="*/ 71 w 213"/>
                  <a:gd name="T61" fmla="*/ 66 h 82"/>
                  <a:gd name="T62" fmla="*/ 47 w 213"/>
                  <a:gd name="T63" fmla="*/ 74 h 82"/>
                  <a:gd name="T64" fmla="*/ 20 w 213"/>
                  <a:gd name="T65" fmla="*/ 82 h 82"/>
                  <a:gd name="T66" fmla="*/ 0 w 213"/>
                  <a:gd name="T67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3" h="82">
                    <a:moveTo>
                      <a:pt x="0" y="61"/>
                    </a:moveTo>
                    <a:lnTo>
                      <a:pt x="1" y="61"/>
                    </a:lnTo>
                    <a:lnTo>
                      <a:pt x="5" y="60"/>
                    </a:lnTo>
                    <a:lnTo>
                      <a:pt x="12" y="59"/>
                    </a:lnTo>
                    <a:lnTo>
                      <a:pt x="20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8" y="46"/>
                    </a:lnTo>
                    <a:lnTo>
                      <a:pt x="73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5" y="29"/>
                    </a:lnTo>
                    <a:lnTo>
                      <a:pt x="142" y="23"/>
                    </a:lnTo>
                    <a:lnTo>
                      <a:pt x="161" y="17"/>
                    </a:lnTo>
                    <a:lnTo>
                      <a:pt x="179" y="12"/>
                    </a:lnTo>
                    <a:lnTo>
                      <a:pt x="197" y="6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4"/>
                    </a:lnTo>
                    <a:lnTo>
                      <a:pt x="183" y="19"/>
                    </a:lnTo>
                    <a:lnTo>
                      <a:pt x="172" y="24"/>
                    </a:lnTo>
                    <a:lnTo>
                      <a:pt x="160" y="30"/>
                    </a:lnTo>
                    <a:lnTo>
                      <a:pt x="147" y="36"/>
                    </a:lnTo>
                    <a:lnTo>
                      <a:pt x="131" y="43"/>
                    </a:lnTo>
                    <a:lnTo>
                      <a:pt x="114" y="50"/>
                    </a:lnTo>
                    <a:lnTo>
                      <a:pt x="93" y="58"/>
                    </a:lnTo>
                    <a:lnTo>
                      <a:pt x="71" y="66"/>
                    </a:lnTo>
                    <a:lnTo>
                      <a:pt x="47" y="74"/>
                    </a:lnTo>
                    <a:lnTo>
                      <a:pt x="20" y="8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08">
                <a:extLst>
                  <a:ext uri="{FF2B5EF4-FFF2-40B4-BE49-F238E27FC236}">
                    <a16:creationId xmlns:a16="http://schemas.microsoft.com/office/drawing/2014/main" id="{3D6CB94F-0E32-431C-AD03-96584F5E0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379"/>
                <a:ext cx="107" cy="41"/>
              </a:xfrm>
              <a:custGeom>
                <a:avLst/>
                <a:gdLst>
                  <a:gd name="T0" fmla="*/ 0 w 214"/>
                  <a:gd name="T1" fmla="*/ 62 h 82"/>
                  <a:gd name="T2" fmla="*/ 1 w 214"/>
                  <a:gd name="T3" fmla="*/ 62 h 82"/>
                  <a:gd name="T4" fmla="*/ 6 w 214"/>
                  <a:gd name="T5" fmla="*/ 60 h 82"/>
                  <a:gd name="T6" fmla="*/ 13 w 214"/>
                  <a:gd name="T7" fmla="*/ 59 h 82"/>
                  <a:gd name="T8" fmla="*/ 21 w 214"/>
                  <a:gd name="T9" fmla="*/ 57 h 82"/>
                  <a:gd name="T10" fmla="*/ 32 w 214"/>
                  <a:gd name="T11" fmla="*/ 53 h 82"/>
                  <a:gd name="T12" fmla="*/ 45 w 214"/>
                  <a:gd name="T13" fmla="*/ 51 h 82"/>
                  <a:gd name="T14" fmla="*/ 59 w 214"/>
                  <a:gd name="T15" fmla="*/ 47 h 82"/>
                  <a:gd name="T16" fmla="*/ 75 w 214"/>
                  <a:gd name="T17" fmla="*/ 43 h 82"/>
                  <a:gd name="T18" fmla="*/ 91 w 214"/>
                  <a:gd name="T19" fmla="*/ 38 h 82"/>
                  <a:gd name="T20" fmla="*/ 108 w 214"/>
                  <a:gd name="T21" fmla="*/ 34 h 82"/>
                  <a:gd name="T22" fmla="*/ 126 w 214"/>
                  <a:gd name="T23" fmla="*/ 29 h 82"/>
                  <a:gd name="T24" fmla="*/ 144 w 214"/>
                  <a:gd name="T25" fmla="*/ 24 h 82"/>
                  <a:gd name="T26" fmla="*/ 162 w 214"/>
                  <a:gd name="T27" fmla="*/ 18 h 82"/>
                  <a:gd name="T28" fmla="*/ 180 w 214"/>
                  <a:gd name="T29" fmla="*/ 12 h 82"/>
                  <a:gd name="T30" fmla="*/ 197 w 214"/>
                  <a:gd name="T31" fmla="*/ 6 h 82"/>
                  <a:gd name="T32" fmla="*/ 214 w 214"/>
                  <a:gd name="T33" fmla="*/ 0 h 82"/>
                  <a:gd name="T34" fmla="*/ 214 w 214"/>
                  <a:gd name="T35" fmla="*/ 0 h 82"/>
                  <a:gd name="T36" fmla="*/ 212 w 214"/>
                  <a:gd name="T37" fmla="*/ 2 h 82"/>
                  <a:gd name="T38" fmla="*/ 210 w 214"/>
                  <a:gd name="T39" fmla="*/ 4 h 82"/>
                  <a:gd name="T40" fmla="*/ 205 w 214"/>
                  <a:gd name="T41" fmla="*/ 7 h 82"/>
                  <a:gd name="T42" fmla="*/ 199 w 214"/>
                  <a:gd name="T43" fmla="*/ 11 h 82"/>
                  <a:gd name="T44" fmla="*/ 192 w 214"/>
                  <a:gd name="T45" fmla="*/ 14 h 82"/>
                  <a:gd name="T46" fmla="*/ 184 w 214"/>
                  <a:gd name="T47" fmla="*/ 19 h 82"/>
                  <a:gd name="T48" fmla="*/ 174 w 214"/>
                  <a:gd name="T49" fmla="*/ 25 h 82"/>
                  <a:gd name="T50" fmla="*/ 161 w 214"/>
                  <a:gd name="T51" fmla="*/ 30 h 82"/>
                  <a:gd name="T52" fmla="*/ 149 w 214"/>
                  <a:gd name="T53" fmla="*/ 36 h 82"/>
                  <a:gd name="T54" fmla="*/ 132 w 214"/>
                  <a:gd name="T55" fmla="*/ 43 h 82"/>
                  <a:gd name="T56" fmla="*/ 115 w 214"/>
                  <a:gd name="T57" fmla="*/ 50 h 82"/>
                  <a:gd name="T58" fmla="*/ 94 w 214"/>
                  <a:gd name="T59" fmla="*/ 58 h 82"/>
                  <a:gd name="T60" fmla="*/ 73 w 214"/>
                  <a:gd name="T61" fmla="*/ 66 h 82"/>
                  <a:gd name="T62" fmla="*/ 48 w 214"/>
                  <a:gd name="T63" fmla="*/ 74 h 82"/>
                  <a:gd name="T64" fmla="*/ 22 w 214"/>
                  <a:gd name="T65" fmla="*/ 82 h 82"/>
                  <a:gd name="T66" fmla="*/ 0 w 214"/>
                  <a:gd name="T67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82">
                    <a:moveTo>
                      <a:pt x="0" y="62"/>
                    </a:moveTo>
                    <a:lnTo>
                      <a:pt x="1" y="62"/>
                    </a:lnTo>
                    <a:lnTo>
                      <a:pt x="6" y="60"/>
                    </a:lnTo>
                    <a:lnTo>
                      <a:pt x="13" y="59"/>
                    </a:lnTo>
                    <a:lnTo>
                      <a:pt x="21" y="57"/>
                    </a:lnTo>
                    <a:lnTo>
                      <a:pt x="32" y="53"/>
                    </a:lnTo>
                    <a:lnTo>
                      <a:pt x="45" y="51"/>
                    </a:lnTo>
                    <a:lnTo>
                      <a:pt x="59" y="47"/>
                    </a:lnTo>
                    <a:lnTo>
                      <a:pt x="75" y="43"/>
                    </a:lnTo>
                    <a:lnTo>
                      <a:pt x="91" y="38"/>
                    </a:lnTo>
                    <a:lnTo>
                      <a:pt x="108" y="34"/>
                    </a:lnTo>
                    <a:lnTo>
                      <a:pt x="126" y="29"/>
                    </a:lnTo>
                    <a:lnTo>
                      <a:pt x="144" y="24"/>
                    </a:lnTo>
                    <a:lnTo>
                      <a:pt x="162" y="18"/>
                    </a:lnTo>
                    <a:lnTo>
                      <a:pt x="180" y="12"/>
                    </a:lnTo>
                    <a:lnTo>
                      <a:pt x="197" y="6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2" y="2"/>
                    </a:lnTo>
                    <a:lnTo>
                      <a:pt x="210" y="4"/>
                    </a:lnTo>
                    <a:lnTo>
                      <a:pt x="205" y="7"/>
                    </a:lnTo>
                    <a:lnTo>
                      <a:pt x="199" y="11"/>
                    </a:lnTo>
                    <a:lnTo>
                      <a:pt x="192" y="14"/>
                    </a:lnTo>
                    <a:lnTo>
                      <a:pt x="184" y="19"/>
                    </a:lnTo>
                    <a:lnTo>
                      <a:pt x="174" y="25"/>
                    </a:lnTo>
                    <a:lnTo>
                      <a:pt x="161" y="30"/>
                    </a:lnTo>
                    <a:lnTo>
                      <a:pt x="149" y="36"/>
                    </a:lnTo>
                    <a:lnTo>
                      <a:pt x="132" y="43"/>
                    </a:lnTo>
                    <a:lnTo>
                      <a:pt x="115" y="50"/>
                    </a:lnTo>
                    <a:lnTo>
                      <a:pt x="94" y="58"/>
                    </a:lnTo>
                    <a:lnTo>
                      <a:pt x="73" y="66"/>
                    </a:lnTo>
                    <a:lnTo>
                      <a:pt x="48" y="74"/>
                    </a:lnTo>
                    <a:lnTo>
                      <a:pt x="22" y="8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09">
                <a:extLst>
                  <a:ext uri="{FF2B5EF4-FFF2-40B4-BE49-F238E27FC236}">
                    <a16:creationId xmlns:a16="http://schemas.microsoft.com/office/drawing/2014/main" id="{48A60ACB-C16A-4DE0-B6C0-9C9BA479A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1003"/>
                <a:ext cx="106" cy="43"/>
              </a:xfrm>
              <a:custGeom>
                <a:avLst/>
                <a:gdLst>
                  <a:gd name="T0" fmla="*/ 0 w 211"/>
                  <a:gd name="T1" fmla="*/ 66 h 87"/>
                  <a:gd name="T2" fmla="*/ 1 w 211"/>
                  <a:gd name="T3" fmla="*/ 66 h 87"/>
                  <a:gd name="T4" fmla="*/ 5 w 211"/>
                  <a:gd name="T5" fmla="*/ 65 h 87"/>
                  <a:gd name="T6" fmla="*/ 12 w 211"/>
                  <a:gd name="T7" fmla="*/ 62 h 87"/>
                  <a:gd name="T8" fmla="*/ 20 w 211"/>
                  <a:gd name="T9" fmla="*/ 60 h 87"/>
                  <a:gd name="T10" fmla="*/ 32 w 211"/>
                  <a:gd name="T11" fmla="*/ 58 h 87"/>
                  <a:gd name="T12" fmla="*/ 43 w 211"/>
                  <a:gd name="T13" fmla="*/ 54 h 87"/>
                  <a:gd name="T14" fmla="*/ 58 w 211"/>
                  <a:gd name="T15" fmla="*/ 51 h 87"/>
                  <a:gd name="T16" fmla="*/ 73 w 211"/>
                  <a:gd name="T17" fmla="*/ 46 h 87"/>
                  <a:gd name="T18" fmla="*/ 89 w 211"/>
                  <a:gd name="T19" fmla="*/ 42 h 87"/>
                  <a:gd name="T20" fmla="*/ 107 w 211"/>
                  <a:gd name="T21" fmla="*/ 36 h 87"/>
                  <a:gd name="T22" fmla="*/ 124 w 211"/>
                  <a:gd name="T23" fmla="*/ 31 h 87"/>
                  <a:gd name="T24" fmla="*/ 142 w 211"/>
                  <a:gd name="T25" fmla="*/ 25 h 87"/>
                  <a:gd name="T26" fmla="*/ 160 w 211"/>
                  <a:gd name="T27" fmla="*/ 19 h 87"/>
                  <a:gd name="T28" fmla="*/ 178 w 211"/>
                  <a:gd name="T29" fmla="*/ 13 h 87"/>
                  <a:gd name="T30" fmla="*/ 195 w 211"/>
                  <a:gd name="T31" fmla="*/ 7 h 87"/>
                  <a:gd name="T32" fmla="*/ 211 w 211"/>
                  <a:gd name="T33" fmla="*/ 0 h 87"/>
                  <a:gd name="T34" fmla="*/ 211 w 211"/>
                  <a:gd name="T35" fmla="*/ 0 h 87"/>
                  <a:gd name="T36" fmla="*/ 209 w 211"/>
                  <a:gd name="T37" fmla="*/ 1 h 87"/>
                  <a:gd name="T38" fmla="*/ 207 w 211"/>
                  <a:gd name="T39" fmla="*/ 4 h 87"/>
                  <a:gd name="T40" fmla="*/ 202 w 211"/>
                  <a:gd name="T41" fmla="*/ 7 h 87"/>
                  <a:gd name="T42" fmla="*/ 198 w 211"/>
                  <a:gd name="T43" fmla="*/ 10 h 87"/>
                  <a:gd name="T44" fmla="*/ 191 w 211"/>
                  <a:gd name="T45" fmla="*/ 15 h 87"/>
                  <a:gd name="T46" fmla="*/ 182 w 211"/>
                  <a:gd name="T47" fmla="*/ 20 h 87"/>
                  <a:gd name="T48" fmla="*/ 172 w 211"/>
                  <a:gd name="T49" fmla="*/ 25 h 87"/>
                  <a:gd name="T50" fmla="*/ 160 w 211"/>
                  <a:gd name="T51" fmla="*/ 31 h 87"/>
                  <a:gd name="T52" fmla="*/ 146 w 211"/>
                  <a:gd name="T53" fmla="*/ 38 h 87"/>
                  <a:gd name="T54" fmla="*/ 131 w 211"/>
                  <a:gd name="T55" fmla="*/ 45 h 87"/>
                  <a:gd name="T56" fmla="*/ 114 w 211"/>
                  <a:gd name="T57" fmla="*/ 53 h 87"/>
                  <a:gd name="T58" fmla="*/ 94 w 211"/>
                  <a:gd name="T59" fmla="*/ 60 h 87"/>
                  <a:gd name="T60" fmla="*/ 72 w 211"/>
                  <a:gd name="T61" fmla="*/ 69 h 87"/>
                  <a:gd name="T62" fmla="*/ 48 w 211"/>
                  <a:gd name="T63" fmla="*/ 77 h 87"/>
                  <a:gd name="T64" fmla="*/ 21 w 211"/>
                  <a:gd name="T65" fmla="*/ 87 h 87"/>
                  <a:gd name="T66" fmla="*/ 0 w 211"/>
                  <a:gd name="T67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87">
                    <a:moveTo>
                      <a:pt x="0" y="66"/>
                    </a:moveTo>
                    <a:lnTo>
                      <a:pt x="1" y="66"/>
                    </a:lnTo>
                    <a:lnTo>
                      <a:pt x="5" y="65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89" y="42"/>
                    </a:lnTo>
                    <a:lnTo>
                      <a:pt x="107" y="36"/>
                    </a:lnTo>
                    <a:lnTo>
                      <a:pt x="124" y="31"/>
                    </a:lnTo>
                    <a:lnTo>
                      <a:pt x="142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9" y="1"/>
                    </a:lnTo>
                    <a:lnTo>
                      <a:pt x="207" y="4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1" y="8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10">
                <a:extLst>
                  <a:ext uri="{FF2B5EF4-FFF2-40B4-BE49-F238E27FC236}">
                    <a16:creationId xmlns:a16="http://schemas.microsoft.com/office/drawing/2014/main" id="{77913D26-DAC1-477D-A966-BC83CD7CC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034"/>
                <a:ext cx="106" cy="43"/>
              </a:xfrm>
              <a:custGeom>
                <a:avLst/>
                <a:gdLst>
                  <a:gd name="T0" fmla="*/ 0 w 212"/>
                  <a:gd name="T1" fmla="*/ 67 h 87"/>
                  <a:gd name="T2" fmla="*/ 1 w 212"/>
                  <a:gd name="T3" fmla="*/ 67 h 87"/>
                  <a:gd name="T4" fmla="*/ 6 w 212"/>
                  <a:gd name="T5" fmla="*/ 66 h 87"/>
                  <a:gd name="T6" fmla="*/ 13 w 212"/>
                  <a:gd name="T7" fmla="*/ 64 h 87"/>
                  <a:gd name="T8" fmla="*/ 21 w 212"/>
                  <a:gd name="T9" fmla="*/ 61 h 87"/>
                  <a:gd name="T10" fmla="*/ 33 w 212"/>
                  <a:gd name="T11" fmla="*/ 59 h 87"/>
                  <a:gd name="T12" fmla="*/ 44 w 212"/>
                  <a:gd name="T13" fmla="*/ 56 h 87"/>
                  <a:gd name="T14" fmla="*/ 59 w 212"/>
                  <a:gd name="T15" fmla="*/ 51 h 87"/>
                  <a:gd name="T16" fmla="*/ 74 w 212"/>
                  <a:gd name="T17" fmla="*/ 48 h 87"/>
                  <a:gd name="T18" fmla="*/ 90 w 212"/>
                  <a:gd name="T19" fmla="*/ 42 h 87"/>
                  <a:gd name="T20" fmla="*/ 107 w 212"/>
                  <a:gd name="T21" fmla="*/ 37 h 87"/>
                  <a:gd name="T22" fmla="*/ 125 w 212"/>
                  <a:gd name="T23" fmla="*/ 31 h 87"/>
                  <a:gd name="T24" fmla="*/ 143 w 212"/>
                  <a:gd name="T25" fmla="*/ 26 h 87"/>
                  <a:gd name="T26" fmla="*/ 160 w 212"/>
                  <a:gd name="T27" fmla="*/ 20 h 87"/>
                  <a:gd name="T28" fmla="*/ 179 w 212"/>
                  <a:gd name="T29" fmla="*/ 13 h 87"/>
                  <a:gd name="T30" fmla="*/ 196 w 212"/>
                  <a:gd name="T31" fmla="*/ 7 h 87"/>
                  <a:gd name="T32" fmla="*/ 212 w 212"/>
                  <a:gd name="T33" fmla="*/ 0 h 87"/>
                  <a:gd name="T34" fmla="*/ 212 w 212"/>
                  <a:gd name="T35" fmla="*/ 0 h 87"/>
                  <a:gd name="T36" fmla="*/ 210 w 212"/>
                  <a:gd name="T37" fmla="*/ 1 h 87"/>
                  <a:gd name="T38" fmla="*/ 208 w 212"/>
                  <a:gd name="T39" fmla="*/ 4 h 87"/>
                  <a:gd name="T40" fmla="*/ 203 w 212"/>
                  <a:gd name="T41" fmla="*/ 7 h 87"/>
                  <a:gd name="T42" fmla="*/ 198 w 212"/>
                  <a:gd name="T43" fmla="*/ 11 h 87"/>
                  <a:gd name="T44" fmla="*/ 191 w 212"/>
                  <a:gd name="T45" fmla="*/ 15 h 87"/>
                  <a:gd name="T46" fmla="*/ 182 w 212"/>
                  <a:gd name="T47" fmla="*/ 20 h 87"/>
                  <a:gd name="T48" fmla="*/ 173 w 212"/>
                  <a:gd name="T49" fmla="*/ 26 h 87"/>
                  <a:gd name="T50" fmla="*/ 160 w 212"/>
                  <a:gd name="T51" fmla="*/ 31 h 87"/>
                  <a:gd name="T52" fmla="*/ 147 w 212"/>
                  <a:gd name="T53" fmla="*/ 38 h 87"/>
                  <a:gd name="T54" fmla="*/ 132 w 212"/>
                  <a:gd name="T55" fmla="*/ 45 h 87"/>
                  <a:gd name="T56" fmla="*/ 114 w 212"/>
                  <a:gd name="T57" fmla="*/ 53 h 87"/>
                  <a:gd name="T58" fmla="*/ 95 w 212"/>
                  <a:gd name="T59" fmla="*/ 60 h 87"/>
                  <a:gd name="T60" fmla="*/ 73 w 212"/>
                  <a:gd name="T61" fmla="*/ 69 h 87"/>
                  <a:gd name="T62" fmla="*/ 49 w 212"/>
                  <a:gd name="T63" fmla="*/ 78 h 87"/>
                  <a:gd name="T64" fmla="*/ 22 w 212"/>
                  <a:gd name="T65" fmla="*/ 87 h 87"/>
                  <a:gd name="T66" fmla="*/ 0 w 212"/>
                  <a:gd name="T67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7">
                    <a:moveTo>
                      <a:pt x="0" y="67"/>
                    </a:moveTo>
                    <a:lnTo>
                      <a:pt x="1" y="67"/>
                    </a:lnTo>
                    <a:lnTo>
                      <a:pt x="6" y="66"/>
                    </a:lnTo>
                    <a:lnTo>
                      <a:pt x="13" y="64"/>
                    </a:lnTo>
                    <a:lnTo>
                      <a:pt x="21" y="61"/>
                    </a:lnTo>
                    <a:lnTo>
                      <a:pt x="33" y="59"/>
                    </a:lnTo>
                    <a:lnTo>
                      <a:pt x="44" y="56"/>
                    </a:lnTo>
                    <a:lnTo>
                      <a:pt x="59" y="51"/>
                    </a:lnTo>
                    <a:lnTo>
                      <a:pt x="74" y="48"/>
                    </a:lnTo>
                    <a:lnTo>
                      <a:pt x="90" y="42"/>
                    </a:lnTo>
                    <a:lnTo>
                      <a:pt x="107" y="37"/>
                    </a:lnTo>
                    <a:lnTo>
                      <a:pt x="125" y="31"/>
                    </a:lnTo>
                    <a:lnTo>
                      <a:pt x="143" y="26"/>
                    </a:lnTo>
                    <a:lnTo>
                      <a:pt x="160" y="20"/>
                    </a:lnTo>
                    <a:lnTo>
                      <a:pt x="179" y="13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8" y="4"/>
                    </a:lnTo>
                    <a:lnTo>
                      <a:pt x="203" y="7"/>
                    </a:lnTo>
                    <a:lnTo>
                      <a:pt x="198" y="11"/>
                    </a:lnTo>
                    <a:lnTo>
                      <a:pt x="191" y="15"/>
                    </a:lnTo>
                    <a:lnTo>
                      <a:pt x="182" y="20"/>
                    </a:lnTo>
                    <a:lnTo>
                      <a:pt x="173" y="26"/>
                    </a:lnTo>
                    <a:lnTo>
                      <a:pt x="160" y="31"/>
                    </a:lnTo>
                    <a:lnTo>
                      <a:pt x="147" y="38"/>
                    </a:lnTo>
                    <a:lnTo>
                      <a:pt x="132" y="45"/>
                    </a:lnTo>
                    <a:lnTo>
                      <a:pt x="114" y="53"/>
                    </a:lnTo>
                    <a:lnTo>
                      <a:pt x="95" y="60"/>
                    </a:lnTo>
                    <a:lnTo>
                      <a:pt x="73" y="69"/>
                    </a:lnTo>
                    <a:lnTo>
                      <a:pt x="49" y="78"/>
                    </a:lnTo>
                    <a:lnTo>
                      <a:pt x="22" y="8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11">
                <a:extLst>
                  <a:ext uri="{FF2B5EF4-FFF2-40B4-BE49-F238E27FC236}">
                    <a16:creationId xmlns:a16="http://schemas.microsoft.com/office/drawing/2014/main" id="{78E121EF-7E51-4E40-88F9-DD5D6CA98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1065"/>
                <a:ext cx="106" cy="44"/>
              </a:xfrm>
              <a:custGeom>
                <a:avLst/>
                <a:gdLst>
                  <a:gd name="T0" fmla="*/ 0 w 212"/>
                  <a:gd name="T1" fmla="*/ 65 h 86"/>
                  <a:gd name="T2" fmla="*/ 1 w 212"/>
                  <a:gd name="T3" fmla="*/ 65 h 86"/>
                  <a:gd name="T4" fmla="*/ 6 w 212"/>
                  <a:gd name="T5" fmla="*/ 64 h 86"/>
                  <a:gd name="T6" fmla="*/ 13 w 212"/>
                  <a:gd name="T7" fmla="*/ 62 h 86"/>
                  <a:gd name="T8" fmla="*/ 21 w 212"/>
                  <a:gd name="T9" fmla="*/ 60 h 86"/>
                  <a:gd name="T10" fmla="*/ 32 w 212"/>
                  <a:gd name="T11" fmla="*/ 57 h 86"/>
                  <a:gd name="T12" fmla="*/ 44 w 212"/>
                  <a:gd name="T13" fmla="*/ 54 h 86"/>
                  <a:gd name="T14" fmla="*/ 59 w 212"/>
                  <a:gd name="T15" fmla="*/ 50 h 86"/>
                  <a:gd name="T16" fmla="*/ 74 w 212"/>
                  <a:gd name="T17" fmla="*/ 46 h 86"/>
                  <a:gd name="T18" fmla="*/ 90 w 212"/>
                  <a:gd name="T19" fmla="*/ 41 h 86"/>
                  <a:gd name="T20" fmla="*/ 107 w 212"/>
                  <a:gd name="T21" fmla="*/ 35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8 h 86"/>
                  <a:gd name="T28" fmla="*/ 179 w 212"/>
                  <a:gd name="T29" fmla="*/ 12 h 86"/>
                  <a:gd name="T30" fmla="*/ 196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10 w 212"/>
                  <a:gd name="T37" fmla="*/ 1 h 86"/>
                  <a:gd name="T38" fmla="*/ 207 w 212"/>
                  <a:gd name="T39" fmla="*/ 3 h 86"/>
                  <a:gd name="T40" fmla="*/ 203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3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3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5"/>
                    </a:moveTo>
                    <a:lnTo>
                      <a:pt x="1" y="65"/>
                    </a:lnTo>
                    <a:lnTo>
                      <a:pt x="6" y="64"/>
                    </a:lnTo>
                    <a:lnTo>
                      <a:pt x="13" y="62"/>
                    </a:lnTo>
                    <a:lnTo>
                      <a:pt x="21" y="60"/>
                    </a:lnTo>
                    <a:lnTo>
                      <a:pt x="32" y="57"/>
                    </a:lnTo>
                    <a:lnTo>
                      <a:pt x="44" y="54"/>
                    </a:lnTo>
                    <a:lnTo>
                      <a:pt x="59" y="50"/>
                    </a:lnTo>
                    <a:lnTo>
                      <a:pt x="74" y="46"/>
                    </a:lnTo>
                    <a:lnTo>
                      <a:pt x="90" y="41"/>
                    </a:lnTo>
                    <a:lnTo>
                      <a:pt x="107" y="35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8"/>
                    </a:lnTo>
                    <a:lnTo>
                      <a:pt x="179" y="12"/>
                    </a:lnTo>
                    <a:lnTo>
                      <a:pt x="196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0" y="1"/>
                    </a:lnTo>
                    <a:lnTo>
                      <a:pt x="207" y="3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3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3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12">
                <a:extLst>
                  <a:ext uri="{FF2B5EF4-FFF2-40B4-BE49-F238E27FC236}">
                    <a16:creationId xmlns:a16="http://schemas.microsoft.com/office/drawing/2014/main" id="{D071ECD2-E151-4FB6-95FC-BC6534342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1096"/>
                <a:ext cx="106" cy="44"/>
              </a:xfrm>
              <a:custGeom>
                <a:avLst/>
                <a:gdLst>
                  <a:gd name="T0" fmla="*/ 0 w 212"/>
                  <a:gd name="T1" fmla="*/ 66 h 86"/>
                  <a:gd name="T2" fmla="*/ 1 w 212"/>
                  <a:gd name="T3" fmla="*/ 66 h 86"/>
                  <a:gd name="T4" fmla="*/ 5 w 212"/>
                  <a:gd name="T5" fmla="*/ 64 h 86"/>
                  <a:gd name="T6" fmla="*/ 12 w 212"/>
                  <a:gd name="T7" fmla="*/ 62 h 86"/>
                  <a:gd name="T8" fmla="*/ 20 w 212"/>
                  <a:gd name="T9" fmla="*/ 60 h 86"/>
                  <a:gd name="T10" fmla="*/ 32 w 212"/>
                  <a:gd name="T11" fmla="*/ 58 h 86"/>
                  <a:gd name="T12" fmla="*/ 43 w 212"/>
                  <a:gd name="T13" fmla="*/ 54 h 86"/>
                  <a:gd name="T14" fmla="*/ 58 w 212"/>
                  <a:gd name="T15" fmla="*/ 51 h 86"/>
                  <a:gd name="T16" fmla="*/ 73 w 212"/>
                  <a:gd name="T17" fmla="*/ 46 h 86"/>
                  <a:gd name="T18" fmla="*/ 90 w 212"/>
                  <a:gd name="T19" fmla="*/ 41 h 86"/>
                  <a:gd name="T20" fmla="*/ 107 w 212"/>
                  <a:gd name="T21" fmla="*/ 37 h 86"/>
                  <a:gd name="T22" fmla="*/ 124 w 212"/>
                  <a:gd name="T23" fmla="*/ 31 h 86"/>
                  <a:gd name="T24" fmla="*/ 143 w 212"/>
                  <a:gd name="T25" fmla="*/ 25 h 86"/>
                  <a:gd name="T26" fmla="*/ 160 w 212"/>
                  <a:gd name="T27" fmla="*/ 19 h 86"/>
                  <a:gd name="T28" fmla="*/ 178 w 212"/>
                  <a:gd name="T29" fmla="*/ 13 h 86"/>
                  <a:gd name="T30" fmla="*/ 195 w 212"/>
                  <a:gd name="T31" fmla="*/ 7 h 86"/>
                  <a:gd name="T32" fmla="*/ 212 w 212"/>
                  <a:gd name="T33" fmla="*/ 0 h 86"/>
                  <a:gd name="T34" fmla="*/ 212 w 212"/>
                  <a:gd name="T35" fmla="*/ 0 h 86"/>
                  <a:gd name="T36" fmla="*/ 209 w 212"/>
                  <a:gd name="T37" fmla="*/ 1 h 86"/>
                  <a:gd name="T38" fmla="*/ 207 w 212"/>
                  <a:gd name="T39" fmla="*/ 3 h 86"/>
                  <a:gd name="T40" fmla="*/ 202 w 212"/>
                  <a:gd name="T41" fmla="*/ 7 h 86"/>
                  <a:gd name="T42" fmla="*/ 198 w 212"/>
                  <a:gd name="T43" fmla="*/ 10 h 86"/>
                  <a:gd name="T44" fmla="*/ 191 w 212"/>
                  <a:gd name="T45" fmla="*/ 15 h 86"/>
                  <a:gd name="T46" fmla="*/ 182 w 212"/>
                  <a:gd name="T47" fmla="*/ 19 h 86"/>
                  <a:gd name="T48" fmla="*/ 172 w 212"/>
                  <a:gd name="T49" fmla="*/ 25 h 86"/>
                  <a:gd name="T50" fmla="*/ 160 w 212"/>
                  <a:gd name="T51" fmla="*/ 31 h 86"/>
                  <a:gd name="T52" fmla="*/ 146 w 212"/>
                  <a:gd name="T53" fmla="*/ 38 h 86"/>
                  <a:gd name="T54" fmla="*/ 131 w 212"/>
                  <a:gd name="T55" fmla="*/ 45 h 86"/>
                  <a:gd name="T56" fmla="*/ 114 w 212"/>
                  <a:gd name="T57" fmla="*/ 53 h 86"/>
                  <a:gd name="T58" fmla="*/ 94 w 212"/>
                  <a:gd name="T59" fmla="*/ 60 h 86"/>
                  <a:gd name="T60" fmla="*/ 72 w 212"/>
                  <a:gd name="T61" fmla="*/ 69 h 86"/>
                  <a:gd name="T62" fmla="*/ 48 w 212"/>
                  <a:gd name="T63" fmla="*/ 77 h 86"/>
                  <a:gd name="T64" fmla="*/ 22 w 212"/>
                  <a:gd name="T65" fmla="*/ 86 h 86"/>
                  <a:gd name="T66" fmla="*/ 0 w 212"/>
                  <a:gd name="T67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2" h="86">
                    <a:moveTo>
                      <a:pt x="0" y="66"/>
                    </a:moveTo>
                    <a:lnTo>
                      <a:pt x="1" y="66"/>
                    </a:lnTo>
                    <a:lnTo>
                      <a:pt x="5" y="64"/>
                    </a:lnTo>
                    <a:lnTo>
                      <a:pt x="12" y="62"/>
                    </a:lnTo>
                    <a:lnTo>
                      <a:pt x="20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8" y="51"/>
                    </a:lnTo>
                    <a:lnTo>
                      <a:pt x="73" y="46"/>
                    </a:lnTo>
                    <a:lnTo>
                      <a:pt x="90" y="41"/>
                    </a:lnTo>
                    <a:lnTo>
                      <a:pt x="107" y="37"/>
                    </a:lnTo>
                    <a:lnTo>
                      <a:pt x="124" y="31"/>
                    </a:lnTo>
                    <a:lnTo>
                      <a:pt x="143" y="25"/>
                    </a:lnTo>
                    <a:lnTo>
                      <a:pt x="160" y="19"/>
                    </a:lnTo>
                    <a:lnTo>
                      <a:pt x="178" y="13"/>
                    </a:lnTo>
                    <a:lnTo>
                      <a:pt x="195" y="7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09" y="1"/>
                    </a:lnTo>
                    <a:lnTo>
                      <a:pt x="207" y="3"/>
                    </a:lnTo>
                    <a:lnTo>
                      <a:pt x="202" y="7"/>
                    </a:lnTo>
                    <a:lnTo>
                      <a:pt x="198" y="10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72" y="25"/>
                    </a:lnTo>
                    <a:lnTo>
                      <a:pt x="160" y="31"/>
                    </a:lnTo>
                    <a:lnTo>
                      <a:pt x="146" y="38"/>
                    </a:lnTo>
                    <a:lnTo>
                      <a:pt x="131" y="45"/>
                    </a:lnTo>
                    <a:lnTo>
                      <a:pt x="114" y="53"/>
                    </a:lnTo>
                    <a:lnTo>
                      <a:pt x="94" y="60"/>
                    </a:lnTo>
                    <a:lnTo>
                      <a:pt x="72" y="69"/>
                    </a:lnTo>
                    <a:lnTo>
                      <a:pt x="48" y="77"/>
                    </a:lnTo>
                    <a:lnTo>
                      <a:pt x="22" y="8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14">
                <a:extLst>
                  <a:ext uri="{FF2B5EF4-FFF2-40B4-BE49-F238E27FC236}">
                    <a16:creationId xmlns:a16="http://schemas.microsoft.com/office/drawing/2014/main" id="{D6AC0F1B-C397-4BEC-86BD-7EE911961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1384"/>
                <a:ext cx="121" cy="73"/>
              </a:xfrm>
              <a:custGeom>
                <a:avLst/>
                <a:gdLst>
                  <a:gd name="T0" fmla="*/ 205 w 242"/>
                  <a:gd name="T1" fmla="*/ 143 h 146"/>
                  <a:gd name="T2" fmla="*/ 203 w 242"/>
                  <a:gd name="T3" fmla="*/ 142 h 146"/>
                  <a:gd name="T4" fmla="*/ 197 w 242"/>
                  <a:gd name="T5" fmla="*/ 137 h 146"/>
                  <a:gd name="T6" fmla="*/ 189 w 242"/>
                  <a:gd name="T7" fmla="*/ 131 h 146"/>
                  <a:gd name="T8" fmla="*/ 177 w 242"/>
                  <a:gd name="T9" fmla="*/ 123 h 146"/>
                  <a:gd name="T10" fmla="*/ 163 w 242"/>
                  <a:gd name="T11" fmla="*/ 113 h 146"/>
                  <a:gd name="T12" fmla="*/ 148 w 242"/>
                  <a:gd name="T13" fmla="*/ 101 h 146"/>
                  <a:gd name="T14" fmla="*/ 130 w 242"/>
                  <a:gd name="T15" fmla="*/ 90 h 146"/>
                  <a:gd name="T16" fmla="*/ 113 w 242"/>
                  <a:gd name="T17" fmla="*/ 77 h 146"/>
                  <a:gd name="T18" fmla="*/ 95 w 242"/>
                  <a:gd name="T19" fmla="*/ 64 h 146"/>
                  <a:gd name="T20" fmla="*/ 76 w 242"/>
                  <a:gd name="T21" fmla="*/ 52 h 146"/>
                  <a:gd name="T22" fmla="*/ 59 w 242"/>
                  <a:gd name="T23" fmla="*/ 40 h 146"/>
                  <a:gd name="T24" fmla="*/ 44 w 242"/>
                  <a:gd name="T25" fmla="*/ 29 h 146"/>
                  <a:gd name="T26" fmla="*/ 29 w 242"/>
                  <a:gd name="T27" fmla="*/ 19 h 146"/>
                  <a:gd name="T28" fmla="*/ 16 w 242"/>
                  <a:gd name="T29" fmla="*/ 10 h 146"/>
                  <a:gd name="T30" fmla="*/ 7 w 242"/>
                  <a:gd name="T31" fmla="*/ 4 h 146"/>
                  <a:gd name="T32" fmla="*/ 0 w 242"/>
                  <a:gd name="T33" fmla="*/ 0 h 146"/>
                  <a:gd name="T34" fmla="*/ 3 w 242"/>
                  <a:gd name="T35" fmla="*/ 1 h 146"/>
                  <a:gd name="T36" fmla="*/ 9 w 242"/>
                  <a:gd name="T37" fmla="*/ 6 h 146"/>
                  <a:gd name="T38" fmla="*/ 21 w 242"/>
                  <a:gd name="T39" fmla="*/ 11 h 146"/>
                  <a:gd name="T40" fmla="*/ 35 w 242"/>
                  <a:gd name="T41" fmla="*/ 21 h 146"/>
                  <a:gd name="T42" fmla="*/ 52 w 242"/>
                  <a:gd name="T43" fmla="*/ 30 h 146"/>
                  <a:gd name="T44" fmla="*/ 72 w 242"/>
                  <a:gd name="T45" fmla="*/ 41 h 146"/>
                  <a:gd name="T46" fmla="*/ 92 w 242"/>
                  <a:gd name="T47" fmla="*/ 54 h 146"/>
                  <a:gd name="T48" fmla="*/ 114 w 242"/>
                  <a:gd name="T49" fmla="*/ 67 h 146"/>
                  <a:gd name="T50" fmla="*/ 136 w 242"/>
                  <a:gd name="T51" fmla="*/ 79 h 146"/>
                  <a:gd name="T52" fmla="*/ 157 w 242"/>
                  <a:gd name="T53" fmla="*/ 92 h 146"/>
                  <a:gd name="T54" fmla="*/ 178 w 242"/>
                  <a:gd name="T55" fmla="*/ 105 h 146"/>
                  <a:gd name="T56" fmla="*/ 196 w 242"/>
                  <a:gd name="T57" fmla="*/ 116 h 146"/>
                  <a:gd name="T58" fmla="*/ 212 w 242"/>
                  <a:gd name="T59" fmla="*/ 127 h 146"/>
                  <a:gd name="T60" fmla="*/ 226 w 242"/>
                  <a:gd name="T61" fmla="*/ 135 h 146"/>
                  <a:gd name="T62" fmla="*/ 236 w 242"/>
                  <a:gd name="T63" fmla="*/ 142 h 146"/>
                  <a:gd name="T64" fmla="*/ 242 w 242"/>
                  <a:gd name="T65" fmla="*/ 146 h 146"/>
                  <a:gd name="T66" fmla="*/ 205 w 242"/>
                  <a:gd name="T67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146">
                    <a:moveTo>
                      <a:pt x="205" y="143"/>
                    </a:moveTo>
                    <a:lnTo>
                      <a:pt x="203" y="142"/>
                    </a:lnTo>
                    <a:lnTo>
                      <a:pt x="197" y="137"/>
                    </a:lnTo>
                    <a:lnTo>
                      <a:pt x="189" y="131"/>
                    </a:lnTo>
                    <a:lnTo>
                      <a:pt x="177" y="123"/>
                    </a:lnTo>
                    <a:lnTo>
                      <a:pt x="163" y="113"/>
                    </a:lnTo>
                    <a:lnTo>
                      <a:pt x="148" y="101"/>
                    </a:lnTo>
                    <a:lnTo>
                      <a:pt x="130" y="90"/>
                    </a:lnTo>
                    <a:lnTo>
                      <a:pt x="113" y="77"/>
                    </a:lnTo>
                    <a:lnTo>
                      <a:pt x="95" y="64"/>
                    </a:lnTo>
                    <a:lnTo>
                      <a:pt x="76" y="52"/>
                    </a:lnTo>
                    <a:lnTo>
                      <a:pt x="59" y="40"/>
                    </a:lnTo>
                    <a:lnTo>
                      <a:pt x="44" y="29"/>
                    </a:lnTo>
                    <a:lnTo>
                      <a:pt x="29" y="19"/>
                    </a:lnTo>
                    <a:lnTo>
                      <a:pt x="16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9" y="6"/>
                    </a:lnTo>
                    <a:lnTo>
                      <a:pt x="21" y="11"/>
                    </a:lnTo>
                    <a:lnTo>
                      <a:pt x="35" y="21"/>
                    </a:lnTo>
                    <a:lnTo>
                      <a:pt x="52" y="30"/>
                    </a:lnTo>
                    <a:lnTo>
                      <a:pt x="72" y="41"/>
                    </a:lnTo>
                    <a:lnTo>
                      <a:pt x="92" y="54"/>
                    </a:lnTo>
                    <a:lnTo>
                      <a:pt x="114" y="67"/>
                    </a:lnTo>
                    <a:lnTo>
                      <a:pt x="136" y="79"/>
                    </a:lnTo>
                    <a:lnTo>
                      <a:pt x="157" y="92"/>
                    </a:lnTo>
                    <a:lnTo>
                      <a:pt x="178" y="105"/>
                    </a:lnTo>
                    <a:lnTo>
                      <a:pt x="196" y="116"/>
                    </a:lnTo>
                    <a:lnTo>
                      <a:pt x="212" y="127"/>
                    </a:lnTo>
                    <a:lnTo>
                      <a:pt x="226" y="135"/>
                    </a:lnTo>
                    <a:lnTo>
                      <a:pt x="236" y="142"/>
                    </a:lnTo>
                    <a:lnTo>
                      <a:pt x="242" y="146"/>
                    </a:lnTo>
                    <a:lnTo>
                      <a:pt x="20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15">
                <a:extLst>
                  <a:ext uri="{FF2B5EF4-FFF2-40B4-BE49-F238E27FC236}">
                    <a16:creationId xmlns:a16="http://schemas.microsoft.com/office/drawing/2014/main" id="{91D6A4B6-35B2-4BD6-8C26-4C416BB4F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1326"/>
                <a:ext cx="197" cy="128"/>
              </a:xfrm>
              <a:custGeom>
                <a:avLst/>
                <a:gdLst>
                  <a:gd name="T0" fmla="*/ 365 w 393"/>
                  <a:gd name="T1" fmla="*/ 254 h 254"/>
                  <a:gd name="T2" fmla="*/ 363 w 393"/>
                  <a:gd name="T3" fmla="*/ 252 h 254"/>
                  <a:gd name="T4" fmla="*/ 355 w 393"/>
                  <a:gd name="T5" fmla="*/ 246 h 254"/>
                  <a:gd name="T6" fmla="*/ 342 w 393"/>
                  <a:gd name="T7" fmla="*/ 236 h 254"/>
                  <a:gd name="T8" fmla="*/ 326 w 393"/>
                  <a:gd name="T9" fmla="*/ 223 h 254"/>
                  <a:gd name="T10" fmla="*/ 306 w 393"/>
                  <a:gd name="T11" fmla="*/ 208 h 254"/>
                  <a:gd name="T12" fmla="*/ 283 w 393"/>
                  <a:gd name="T13" fmla="*/ 191 h 254"/>
                  <a:gd name="T14" fmla="*/ 258 w 393"/>
                  <a:gd name="T15" fmla="*/ 172 h 254"/>
                  <a:gd name="T16" fmla="*/ 230 w 393"/>
                  <a:gd name="T17" fmla="*/ 152 h 254"/>
                  <a:gd name="T18" fmla="*/ 201 w 393"/>
                  <a:gd name="T19" fmla="*/ 131 h 254"/>
                  <a:gd name="T20" fmla="*/ 171 w 393"/>
                  <a:gd name="T21" fmla="*/ 109 h 254"/>
                  <a:gd name="T22" fmla="*/ 141 w 393"/>
                  <a:gd name="T23" fmla="*/ 88 h 254"/>
                  <a:gd name="T24" fmla="*/ 110 w 393"/>
                  <a:gd name="T25" fmla="*/ 68 h 254"/>
                  <a:gd name="T26" fmla="*/ 80 w 393"/>
                  <a:gd name="T27" fmla="*/ 48 h 254"/>
                  <a:gd name="T28" fmla="*/ 52 w 393"/>
                  <a:gd name="T29" fmla="*/ 30 h 254"/>
                  <a:gd name="T30" fmla="*/ 25 w 393"/>
                  <a:gd name="T31" fmla="*/ 13 h 254"/>
                  <a:gd name="T32" fmla="*/ 0 w 393"/>
                  <a:gd name="T33" fmla="*/ 0 h 254"/>
                  <a:gd name="T34" fmla="*/ 2 w 393"/>
                  <a:gd name="T35" fmla="*/ 1 h 254"/>
                  <a:gd name="T36" fmla="*/ 8 w 393"/>
                  <a:gd name="T37" fmla="*/ 3 h 254"/>
                  <a:gd name="T38" fmla="*/ 18 w 393"/>
                  <a:gd name="T39" fmla="*/ 8 h 254"/>
                  <a:gd name="T40" fmla="*/ 32 w 393"/>
                  <a:gd name="T41" fmla="*/ 15 h 254"/>
                  <a:gd name="T42" fmla="*/ 48 w 393"/>
                  <a:gd name="T43" fmla="*/ 23 h 254"/>
                  <a:gd name="T44" fmla="*/ 69 w 393"/>
                  <a:gd name="T45" fmla="*/ 34 h 254"/>
                  <a:gd name="T46" fmla="*/ 92 w 393"/>
                  <a:gd name="T47" fmla="*/ 46 h 254"/>
                  <a:gd name="T48" fmla="*/ 117 w 393"/>
                  <a:gd name="T49" fmla="*/ 61 h 254"/>
                  <a:gd name="T50" fmla="*/ 146 w 393"/>
                  <a:gd name="T51" fmla="*/ 77 h 254"/>
                  <a:gd name="T52" fmla="*/ 176 w 393"/>
                  <a:gd name="T53" fmla="*/ 95 h 254"/>
                  <a:gd name="T54" fmla="*/ 208 w 393"/>
                  <a:gd name="T55" fmla="*/ 115 h 254"/>
                  <a:gd name="T56" fmla="*/ 243 w 393"/>
                  <a:gd name="T57" fmla="*/ 138 h 254"/>
                  <a:gd name="T58" fmla="*/ 279 w 393"/>
                  <a:gd name="T59" fmla="*/ 162 h 254"/>
                  <a:gd name="T60" fmla="*/ 315 w 393"/>
                  <a:gd name="T61" fmla="*/ 189 h 254"/>
                  <a:gd name="T62" fmla="*/ 353 w 393"/>
                  <a:gd name="T63" fmla="*/ 217 h 254"/>
                  <a:gd name="T64" fmla="*/ 393 w 393"/>
                  <a:gd name="T65" fmla="*/ 247 h 254"/>
                  <a:gd name="T66" fmla="*/ 365 w 393"/>
                  <a:gd name="T67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4">
                    <a:moveTo>
                      <a:pt x="365" y="254"/>
                    </a:moveTo>
                    <a:lnTo>
                      <a:pt x="363" y="252"/>
                    </a:lnTo>
                    <a:lnTo>
                      <a:pt x="355" y="246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8"/>
                    </a:lnTo>
                    <a:lnTo>
                      <a:pt x="283" y="191"/>
                    </a:lnTo>
                    <a:lnTo>
                      <a:pt x="258" y="172"/>
                    </a:lnTo>
                    <a:lnTo>
                      <a:pt x="230" y="152"/>
                    </a:lnTo>
                    <a:lnTo>
                      <a:pt x="201" y="131"/>
                    </a:lnTo>
                    <a:lnTo>
                      <a:pt x="171" y="109"/>
                    </a:lnTo>
                    <a:lnTo>
                      <a:pt x="141" y="88"/>
                    </a:lnTo>
                    <a:lnTo>
                      <a:pt x="110" y="68"/>
                    </a:lnTo>
                    <a:lnTo>
                      <a:pt x="80" y="48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4"/>
                    </a:lnTo>
                    <a:lnTo>
                      <a:pt x="92" y="46"/>
                    </a:lnTo>
                    <a:lnTo>
                      <a:pt x="117" y="61"/>
                    </a:lnTo>
                    <a:lnTo>
                      <a:pt x="146" y="77"/>
                    </a:lnTo>
                    <a:lnTo>
                      <a:pt x="176" y="95"/>
                    </a:lnTo>
                    <a:lnTo>
                      <a:pt x="208" y="115"/>
                    </a:lnTo>
                    <a:lnTo>
                      <a:pt x="243" y="138"/>
                    </a:lnTo>
                    <a:lnTo>
                      <a:pt x="279" y="162"/>
                    </a:lnTo>
                    <a:lnTo>
                      <a:pt x="315" y="189"/>
                    </a:lnTo>
                    <a:lnTo>
                      <a:pt x="353" y="217"/>
                    </a:lnTo>
                    <a:lnTo>
                      <a:pt x="393" y="247"/>
                    </a:lnTo>
                    <a:lnTo>
                      <a:pt x="365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16">
                <a:extLst>
                  <a:ext uri="{FF2B5EF4-FFF2-40B4-BE49-F238E27FC236}">
                    <a16:creationId xmlns:a16="http://schemas.microsoft.com/office/drawing/2014/main" id="{0BAC8503-12F4-4284-A342-7D12EA06B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1311"/>
                <a:ext cx="197" cy="127"/>
              </a:xfrm>
              <a:custGeom>
                <a:avLst/>
                <a:gdLst>
                  <a:gd name="T0" fmla="*/ 365 w 394"/>
                  <a:gd name="T1" fmla="*/ 253 h 253"/>
                  <a:gd name="T2" fmla="*/ 363 w 394"/>
                  <a:gd name="T3" fmla="*/ 251 h 253"/>
                  <a:gd name="T4" fmla="*/ 355 w 394"/>
                  <a:gd name="T5" fmla="*/ 245 h 253"/>
                  <a:gd name="T6" fmla="*/ 342 w 394"/>
                  <a:gd name="T7" fmla="*/ 236 h 253"/>
                  <a:gd name="T8" fmla="*/ 326 w 394"/>
                  <a:gd name="T9" fmla="*/ 223 h 253"/>
                  <a:gd name="T10" fmla="*/ 306 w 394"/>
                  <a:gd name="T11" fmla="*/ 207 h 253"/>
                  <a:gd name="T12" fmla="*/ 283 w 394"/>
                  <a:gd name="T13" fmla="*/ 190 h 253"/>
                  <a:gd name="T14" fmla="*/ 258 w 394"/>
                  <a:gd name="T15" fmla="*/ 171 h 253"/>
                  <a:gd name="T16" fmla="*/ 230 w 394"/>
                  <a:gd name="T17" fmla="*/ 151 h 253"/>
                  <a:gd name="T18" fmla="*/ 202 w 394"/>
                  <a:gd name="T19" fmla="*/ 130 h 253"/>
                  <a:gd name="T20" fmla="*/ 172 w 394"/>
                  <a:gd name="T21" fmla="*/ 109 h 253"/>
                  <a:gd name="T22" fmla="*/ 142 w 394"/>
                  <a:gd name="T23" fmla="*/ 87 h 253"/>
                  <a:gd name="T24" fmla="*/ 111 w 394"/>
                  <a:gd name="T25" fmla="*/ 66 h 253"/>
                  <a:gd name="T26" fmla="*/ 81 w 394"/>
                  <a:gd name="T27" fmla="*/ 47 h 253"/>
                  <a:gd name="T28" fmla="*/ 52 w 394"/>
                  <a:gd name="T29" fmla="*/ 30 h 253"/>
                  <a:gd name="T30" fmla="*/ 25 w 394"/>
                  <a:gd name="T31" fmla="*/ 13 h 253"/>
                  <a:gd name="T32" fmla="*/ 0 w 394"/>
                  <a:gd name="T33" fmla="*/ 0 h 253"/>
                  <a:gd name="T34" fmla="*/ 2 w 394"/>
                  <a:gd name="T35" fmla="*/ 1 h 253"/>
                  <a:gd name="T36" fmla="*/ 8 w 394"/>
                  <a:gd name="T37" fmla="*/ 3 h 253"/>
                  <a:gd name="T38" fmla="*/ 19 w 394"/>
                  <a:gd name="T39" fmla="*/ 8 h 253"/>
                  <a:gd name="T40" fmla="*/ 32 w 394"/>
                  <a:gd name="T41" fmla="*/ 15 h 253"/>
                  <a:gd name="T42" fmla="*/ 48 w 394"/>
                  <a:gd name="T43" fmla="*/ 23 h 253"/>
                  <a:gd name="T44" fmla="*/ 69 w 394"/>
                  <a:gd name="T45" fmla="*/ 33 h 253"/>
                  <a:gd name="T46" fmla="*/ 92 w 394"/>
                  <a:gd name="T47" fmla="*/ 46 h 253"/>
                  <a:gd name="T48" fmla="*/ 118 w 394"/>
                  <a:gd name="T49" fmla="*/ 60 h 253"/>
                  <a:gd name="T50" fmla="*/ 146 w 394"/>
                  <a:gd name="T51" fmla="*/ 77 h 253"/>
                  <a:gd name="T52" fmla="*/ 176 w 394"/>
                  <a:gd name="T53" fmla="*/ 94 h 253"/>
                  <a:gd name="T54" fmla="*/ 210 w 394"/>
                  <a:gd name="T55" fmla="*/ 115 h 253"/>
                  <a:gd name="T56" fmla="*/ 243 w 394"/>
                  <a:gd name="T57" fmla="*/ 137 h 253"/>
                  <a:gd name="T58" fmla="*/ 279 w 394"/>
                  <a:gd name="T59" fmla="*/ 162 h 253"/>
                  <a:gd name="T60" fmla="*/ 317 w 394"/>
                  <a:gd name="T61" fmla="*/ 189 h 253"/>
                  <a:gd name="T62" fmla="*/ 355 w 394"/>
                  <a:gd name="T63" fmla="*/ 216 h 253"/>
                  <a:gd name="T64" fmla="*/ 394 w 394"/>
                  <a:gd name="T65" fmla="*/ 247 h 253"/>
                  <a:gd name="T66" fmla="*/ 365 w 394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4" h="253">
                    <a:moveTo>
                      <a:pt x="365" y="253"/>
                    </a:moveTo>
                    <a:lnTo>
                      <a:pt x="363" y="251"/>
                    </a:lnTo>
                    <a:lnTo>
                      <a:pt x="355" y="245"/>
                    </a:lnTo>
                    <a:lnTo>
                      <a:pt x="342" y="236"/>
                    </a:lnTo>
                    <a:lnTo>
                      <a:pt x="326" y="223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0" y="151"/>
                    </a:lnTo>
                    <a:lnTo>
                      <a:pt x="202" y="130"/>
                    </a:lnTo>
                    <a:lnTo>
                      <a:pt x="172" y="109"/>
                    </a:lnTo>
                    <a:lnTo>
                      <a:pt x="142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9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60"/>
                    </a:lnTo>
                    <a:lnTo>
                      <a:pt x="146" y="77"/>
                    </a:lnTo>
                    <a:lnTo>
                      <a:pt x="176" y="94"/>
                    </a:lnTo>
                    <a:lnTo>
                      <a:pt x="210" y="115"/>
                    </a:lnTo>
                    <a:lnTo>
                      <a:pt x="243" y="137"/>
                    </a:lnTo>
                    <a:lnTo>
                      <a:pt x="279" y="162"/>
                    </a:lnTo>
                    <a:lnTo>
                      <a:pt x="317" y="189"/>
                    </a:lnTo>
                    <a:lnTo>
                      <a:pt x="355" y="216"/>
                    </a:lnTo>
                    <a:lnTo>
                      <a:pt x="394" y="247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17">
                <a:extLst>
                  <a:ext uri="{FF2B5EF4-FFF2-40B4-BE49-F238E27FC236}">
                    <a16:creationId xmlns:a16="http://schemas.microsoft.com/office/drawing/2014/main" id="{21AAE250-BF08-403E-AAC3-BB47CAE43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1244"/>
                <a:ext cx="243" cy="153"/>
              </a:xfrm>
              <a:custGeom>
                <a:avLst/>
                <a:gdLst>
                  <a:gd name="T0" fmla="*/ 458 w 486"/>
                  <a:gd name="T1" fmla="*/ 306 h 306"/>
                  <a:gd name="T2" fmla="*/ 454 w 486"/>
                  <a:gd name="T3" fmla="*/ 304 h 306"/>
                  <a:gd name="T4" fmla="*/ 443 w 486"/>
                  <a:gd name="T5" fmla="*/ 296 h 306"/>
                  <a:gd name="T6" fmla="*/ 427 w 486"/>
                  <a:gd name="T7" fmla="*/ 283 h 306"/>
                  <a:gd name="T8" fmla="*/ 405 w 486"/>
                  <a:gd name="T9" fmla="*/ 267 h 306"/>
                  <a:gd name="T10" fmla="*/ 377 w 486"/>
                  <a:gd name="T11" fmla="*/ 249 h 306"/>
                  <a:gd name="T12" fmla="*/ 347 w 486"/>
                  <a:gd name="T13" fmla="*/ 227 h 306"/>
                  <a:gd name="T14" fmla="*/ 312 w 486"/>
                  <a:gd name="T15" fmla="*/ 203 h 306"/>
                  <a:gd name="T16" fmla="*/ 277 w 486"/>
                  <a:gd name="T17" fmla="*/ 177 h 306"/>
                  <a:gd name="T18" fmla="*/ 240 w 486"/>
                  <a:gd name="T19" fmla="*/ 151 h 306"/>
                  <a:gd name="T20" fmla="*/ 201 w 486"/>
                  <a:gd name="T21" fmla="*/ 125 h 306"/>
                  <a:gd name="T22" fmla="*/ 163 w 486"/>
                  <a:gd name="T23" fmla="*/ 100 h 306"/>
                  <a:gd name="T24" fmla="*/ 126 w 486"/>
                  <a:gd name="T25" fmla="*/ 75 h 306"/>
                  <a:gd name="T26" fmla="*/ 90 w 486"/>
                  <a:gd name="T27" fmla="*/ 52 h 306"/>
                  <a:gd name="T28" fmla="*/ 57 w 486"/>
                  <a:gd name="T29" fmla="*/ 32 h 306"/>
                  <a:gd name="T30" fmla="*/ 27 w 486"/>
                  <a:gd name="T31" fmla="*/ 14 h 306"/>
                  <a:gd name="T32" fmla="*/ 0 w 486"/>
                  <a:gd name="T33" fmla="*/ 0 h 306"/>
                  <a:gd name="T34" fmla="*/ 4 w 486"/>
                  <a:gd name="T35" fmla="*/ 1 h 306"/>
                  <a:gd name="T36" fmla="*/ 13 w 486"/>
                  <a:gd name="T37" fmla="*/ 6 h 306"/>
                  <a:gd name="T38" fmla="*/ 27 w 486"/>
                  <a:gd name="T39" fmla="*/ 13 h 306"/>
                  <a:gd name="T40" fmla="*/ 46 w 486"/>
                  <a:gd name="T41" fmla="*/ 23 h 306"/>
                  <a:gd name="T42" fmla="*/ 71 w 486"/>
                  <a:gd name="T43" fmla="*/ 36 h 306"/>
                  <a:gd name="T44" fmla="*/ 98 w 486"/>
                  <a:gd name="T45" fmla="*/ 51 h 306"/>
                  <a:gd name="T46" fmla="*/ 130 w 486"/>
                  <a:gd name="T47" fmla="*/ 68 h 306"/>
                  <a:gd name="T48" fmla="*/ 164 w 486"/>
                  <a:gd name="T49" fmla="*/ 86 h 306"/>
                  <a:gd name="T50" fmla="*/ 201 w 486"/>
                  <a:gd name="T51" fmla="*/ 108 h 306"/>
                  <a:gd name="T52" fmla="*/ 240 w 486"/>
                  <a:gd name="T53" fmla="*/ 131 h 306"/>
                  <a:gd name="T54" fmla="*/ 280 w 486"/>
                  <a:gd name="T55" fmla="*/ 155 h 306"/>
                  <a:gd name="T56" fmla="*/ 322 w 486"/>
                  <a:gd name="T57" fmla="*/ 182 h 306"/>
                  <a:gd name="T58" fmla="*/ 363 w 486"/>
                  <a:gd name="T59" fmla="*/ 210 h 306"/>
                  <a:gd name="T60" fmla="*/ 405 w 486"/>
                  <a:gd name="T61" fmla="*/ 240 h 306"/>
                  <a:gd name="T62" fmla="*/ 446 w 486"/>
                  <a:gd name="T63" fmla="*/ 269 h 306"/>
                  <a:gd name="T64" fmla="*/ 486 w 486"/>
                  <a:gd name="T65" fmla="*/ 301 h 306"/>
                  <a:gd name="T66" fmla="*/ 458 w 486"/>
                  <a:gd name="T6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6" h="306">
                    <a:moveTo>
                      <a:pt x="458" y="306"/>
                    </a:moveTo>
                    <a:lnTo>
                      <a:pt x="454" y="304"/>
                    </a:lnTo>
                    <a:lnTo>
                      <a:pt x="443" y="296"/>
                    </a:lnTo>
                    <a:lnTo>
                      <a:pt x="427" y="283"/>
                    </a:lnTo>
                    <a:lnTo>
                      <a:pt x="405" y="267"/>
                    </a:lnTo>
                    <a:lnTo>
                      <a:pt x="377" y="249"/>
                    </a:lnTo>
                    <a:lnTo>
                      <a:pt x="347" y="227"/>
                    </a:lnTo>
                    <a:lnTo>
                      <a:pt x="312" y="203"/>
                    </a:lnTo>
                    <a:lnTo>
                      <a:pt x="277" y="177"/>
                    </a:lnTo>
                    <a:lnTo>
                      <a:pt x="240" y="151"/>
                    </a:lnTo>
                    <a:lnTo>
                      <a:pt x="201" y="125"/>
                    </a:lnTo>
                    <a:lnTo>
                      <a:pt x="163" y="100"/>
                    </a:lnTo>
                    <a:lnTo>
                      <a:pt x="126" y="75"/>
                    </a:lnTo>
                    <a:lnTo>
                      <a:pt x="90" y="52"/>
                    </a:lnTo>
                    <a:lnTo>
                      <a:pt x="57" y="32"/>
                    </a:lnTo>
                    <a:lnTo>
                      <a:pt x="27" y="14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3" y="6"/>
                    </a:lnTo>
                    <a:lnTo>
                      <a:pt x="27" y="13"/>
                    </a:lnTo>
                    <a:lnTo>
                      <a:pt x="46" y="23"/>
                    </a:lnTo>
                    <a:lnTo>
                      <a:pt x="71" y="36"/>
                    </a:lnTo>
                    <a:lnTo>
                      <a:pt x="98" y="51"/>
                    </a:lnTo>
                    <a:lnTo>
                      <a:pt x="130" y="68"/>
                    </a:lnTo>
                    <a:lnTo>
                      <a:pt x="164" y="86"/>
                    </a:lnTo>
                    <a:lnTo>
                      <a:pt x="201" y="108"/>
                    </a:lnTo>
                    <a:lnTo>
                      <a:pt x="240" y="131"/>
                    </a:lnTo>
                    <a:lnTo>
                      <a:pt x="280" y="155"/>
                    </a:lnTo>
                    <a:lnTo>
                      <a:pt x="322" y="182"/>
                    </a:lnTo>
                    <a:lnTo>
                      <a:pt x="363" y="210"/>
                    </a:lnTo>
                    <a:lnTo>
                      <a:pt x="405" y="240"/>
                    </a:lnTo>
                    <a:lnTo>
                      <a:pt x="446" y="269"/>
                    </a:lnTo>
                    <a:lnTo>
                      <a:pt x="486" y="301"/>
                    </a:lnTo>
                    <a:lnTo>
                      <a:pt x="458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18">
                <a:extLst>
                  <a:ext uri="{FF2B5EF4-FFF2-40B4-BE49-F238E27FC236}">
                    <a16:creationId xmlns:a16="http://schemas.microsoft.com/office/drawing/2014/main" id="{FD8076F9-1C42-44C3-9522-BC8AC6B38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1262"/>
                <a:ext cx="197" cy="127"/>
              </a:xfrm>
              <a:custGeom>
                <a:avLst/>
                <a:gdLst>
                  <a:gd name="T0" fmla="*/ 365 w 393"/>
                  <a:gd name="T1" fmla="*/ 253 h 253"/>
                  <a:gd name="T2" fmla="*/ 362 w 393"/>
                  <a:gd name="T3" fmla="*/ 251 h 253"/>
                  <a:gd name="T4" fmla="*/ 354 w 393"/>
                  <a:gd name="T5" fmla="*/ 245 h 253"/>
                  <a:gd name="T6" fmla="*/ 342 w 393"/>
                  <a:gd name="T7" fmla="*/ 235 h 253"/>
                  <a:gd name="T8" fmla="*/ 325 w 393"/>
                  <a:gd name="T9" fmla="*/ 222 h 253"/>
                  <a:gd name="T10" fmla="*/ 306 w 393"/>
                  <a:gd name="T11" fmla="*/ 207 h 253"/>
                  <a:gd name="T12" fmla="*/ 283 w 393"/>
                  <a:gd name="T13" fmla="*/ 190 h 253"/>
                  <a:gd name="T14" fmla="*/ 258 w 393"/>
                  <a:gd name="T15" fmla="*/ 171 h 253"/>
                  <a:gd name="T16" fmla="*/ 231 w 393"/>
                  <a:gd name="T17" fmla="*/ 151 h 253"/>
                  <a:gd name="T18" fmla="*/ 201 w 393"/>
                  <a:gd name="T19" fmla="*/ 130 h 253"/>
                  <a:gd name="T20" fmla="*/ 172 w 393"/>
                  <a:gd name="T21" fmla="*/ 108 h 253"/>
                  <a:gd name="T22" fmla="*/ 141 w 393"/>
                  <a:gd name="T23" fmla="*/ 87 h 253"/>
                  <a:gd name="T24" fmla="*/ 111 w 393"/>
                  <a:gd name="T25" fmla="*/ 66 h 253"/>
                  <a:gd name="T26" fmla="*/ 81 w 393"/>
                  <a:gd name="T27" fmla="*/ 47 h 253"/>
                  <a:gd name="T28" fmla="*/ 52 w 393"/>
                  <a:gd name="T29" fmla="*/ 30 h 253"/>
                  <a:gd name="T30" fmla="*/ 25 w 393"/>
                  <a:gd name="T31" fmla="*/ 13 h 253"/>
                  <a:gd name="T32" fmla="*/ 0 w 393"/>
                  <a:gd name="T33" fmla="*/ 0 h 253"/>
                  <a:gd name="T34" fmla="*/ 2 w 393"/>
                  <a:gd name="T35" fmla="*/ 1 h 253"/>
                  <a:gd name="T36" fmla="*/ 8 w 393"/>
                  <a:gd name="T37" fmla="*/ 3 h 253"/>
                  <a:gd name="T38" fmla="*/ 18 w 393"/>
                  <a:gd name="T39" fmla="*/ 8 h 253"/>
                  <a:gd name="T40" fmla="*/ 32 w 393"/>
                  <a:gd name="T41" fmla="*/ 15 h 253"/>
                  <a:gd name="T42" fmla="*/ 48 w 393"/>
                  <a:gd name="T43" fmla="*/ 23 h 253"/>
                  <a:gd name="T44" fmla="*/ 69 w 393"/>
                  <a:gd name="T45" fmla="*/ 33 h 253"/>
                  <a:gd name="T46" fmla="*/ 92 w 393"/>
                  <a:gd name="T47" fmla="*/ 46 h 253"/>
                  <a:gd name="T48" fmla="*/ 117 w 393"/>
                  <a:gd name="T49" fmla="*/ 59 h 253"/>
                  <a:gd name="T50" fmla="*/ 146 w 393"/>
                  <a:gd name="T51" fmla="*/ 76 h 253"/>
                  <a:gd name="T52" fmla="*/ 176 w 393"/>
                  <a:gd name="T53" fmla="*/ 94 h 253"/>
                  <a:gd name="T54" fmla="*/ 209 w 393"/>
                  <a:gd name="T55" fmla="*/ 115 h 253"/>
                  <a:gd name="T56" fmla="*/ 243 w 393"/>
                  <a:gd name="T57" fmla="*/ 137 h 253"/>
                  <a:gd name="T58" fmla="*/ 278 w 393"/>
                  <a:gd name="T59" fmla="*/ 161 h 253"/>
                  <a:gd name="T60" fmla="*/ 316 w 393"/>
                  <a:gd name="T61" fmla="*/ 187 h 253"/>
                  <a:gd name="T62" fmla="*/ 354 w 393"/>
                  <a:gd name="T63" fmla="*/ 216 h 253"/>
                  <a:gd name="T64" fmla="*/ 393 w 393"/>
                  <a:gd name="T65" fmla="*/ 246 h 253"/>
                  <a:gd name="T66" fmla="*/ 365 w 393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3" h="253">
                    <a:moveTo>
                      <a:pt x="365" y="253"/>
                    </a:moveTo>
                    <a:lnTo>
                      <a:pt x="362" y="251"/>
                    </a:lnTo>
                    <a:lnTo>
                      <a:pt x="354" y="245"/>
                    </a:lnTo>
                    <a:lnTo>
                      <a:pt x="342" y="235"/>
                    </a:lnTo>
                    <a:lnTo>
                      <a:pt x="325" y="222"/>
                    </a:lnTo>
                    <a:lnTo>
                      <a:pt x="306" y="207"/>
                    </a:lnTo>
                    <a:lnTo>
                      <a:pt x="283" y="190"/>
                    </a:lnTo>
                    <a:lnTo>
                      <a:pt x="258" y="171"/>
                    </a:lnTo>
                    <a:lnTo>
                      <a:pt x="231" y="151"/>
                    </a:lnTo>
                    <a:lnTo>
                      <a:pt x="201" y="130"/>
                    </a:lnTo>
                    <a:lnTo>
                      <a:pt x="172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1" y="47"/>
                    </a:lnTo>
                    <a:lnTo>
                      <a:pt x="52" y="30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8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7" y="59"/>
                    </a:lnTo>
                    <a:lnTo>
                      <a:pt x="146" y="76"/>
                    </a:lnTo>
                    <a:lnTo>
                      <a:pt x="176" y="94"/>
                    </a:lnTo>
                    <a:lnTo>
                      <a:pt x="209" y="115"/>
                    </a:lnTo>
                    <a:lnTo>
                      <a:pt x="243" y="137"/>
                    </a:lnTo>
                    <a:lnTo>
                      <a:pt x="278" y="161"/>
                    </a:lnTo>
                    <a:lnTo>
                      <a:pt x="316" y="187"/>
                    </a:lnTo>
                    <a:lnTo>
                      <a:pt x="354" y="216"/>
                    </a:lnTo>
                    <a:lnTo>
                      <a:pt x="393" y="246"/>
                    </a:lnTo>
                    <a:lnTo>
                      <a:pt x="36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19">
                <a:extLst>
                  <a:ext uri="{FF2B5EF4-FFF2-40B4-BE49-F238E27FC236}">
                    <a16:creationId xmlns:a16="http://schemas.microsoft.com/office/drawing/2014/main" id="{892FC523-7BA6-4E09-A4D8-D03C83026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224"/>
                <a:ext cx="197" cy="127"/>
              </a:xfrm>
              <a:custGeom>
                <a:avLst/>
                <a:gdLst>
                  <a:gd name="T0" fmla="*/ 366 w 395"/>
                  <a:gd name="T1" fmla="*/ 253 h 253"/>
                  <a:gd name="T2" fmla="*/ 364 w 395"/>
                  <a:gd name="T3" fmla="*/ 251 h 253"/>
                  <a:gd name="T4" fmla="*/ 356 w 395"/>
                  <a:gd name="T5" fmla="*/ 245 h 253"/>
                  <a:gd name="T6" fmla="*/ 343 w 395"/>
                  <a:gd name="T7" fmla="*/ 235 h 253"/>
                  <a:gd name="T8" fmla="*/ 327 w 395"/>
                  <a:gd name="T9" fmla="*/ 222 h 253"/>
                  <a:gd name="T10" fmla="*/ 307 w 395"/>
                  <a:gd name="T11" fmla="*/ 207 h 253"/>
                  <a:gd name="T12" fmla="*/ 284 w 395"/>
                  <a:gd name="T13" fmla="*/ 190 h 253"/>
                  <a:gd name="T14" fmla="*/ 259 w 395"/>
                  <a:gd name="T15" fmla="*/ 171 h 253"/>
                  <a:gd name="T16" fmla="*/ 231 w 395"/>
                  <a:gd name="T17" fmla="*/ 150 h 253"/>
                  <a:gd name="T18" fmla="*/ 202 w 395"/>
                  <a:gd name="T19" fmla="*/ 130 h 253"/>
                  <a:gd name="T20" fmla="*/ 173 w 395"/>
                  <a:gd name="T21" fmla="*/ 108 h 253"/>
                  <a:gd name="T22" fmla="*/ 141 w 395"/>
                  <a:gd name="T23" fmla="*/ 87 h 253"/>
                  <a:gd name="T24" fmla="*/ 111 w 395"/>
                  <a:gd name="T25" fmla="*/ 66 h 253"/>
                  <a:gd name="T26" fmla="*/ 82 w 395"/>
                  <a:gd name="T27" fmla="*/ 47 h 253"/>
                  <a:gd name="T28" fmla="*/ 53 w 395"/>
                  <a:gd name="T29" fmla="*/ 29 h 253"/>
                  <a:gd name="T30" fmla="*/ 25 w 395"/>
                  <a:gd name="T31" fmla="*/ 13 h 253"/>
                  <a:gd name="T32" fmla="*/ 0 w 395"/>
                  <a:gd name="T33" fmla="*/ 0 h 253"/>
                  <a:gd name="T34" fmla="*/ 2 w 395"/>
                  <a:gd name="T35" fmla="*/ 1 h 253"/>
                  <a:gd name="T36" fmla="*/ 8 w 395"/>
                  <a:gd name="T37" fmla="*/ 3 h 253"/>
                  <a:gd name="T38" fmla="*/ 18 w 395"/>
                  <a:gd name="T39" fmla="*/ 8 h 253"/>
                  <a:gd name="T40" fmla="*/ 32 w 395"/>
                  <a:gd name="T41" fmla="*/ 15 h 253"/>
                  <a:gd name="T42" fmla="*/ 49 w 395"/>
                  <a:gd name="T43" fmla="*/ 23 h 253"/>
                  <a:gd name="T44" fmla="*/ 69 w 395"/>
                  <a:gd name="T45" fmla="*/ 33 h 253"/>
                  <a:gd name="T46" fmla="*/ 92 w 395"/>
                  <a:gd name="T47" fmla="*/ 46 h 253"/>
                  <a:gd name="T48" fmla="*/ 118 w 395"/>
                  <a:gd name="T49" fmla="*/ 59 h 253"/>
                  <a:gd name="T50" fmla="*/ 146 w 395"/>
                  <a:gd name="T51" fmla="*/ 77 h 253"/>
                  <a:gd name="T52" fmla="*/ 177 w 395"/>
                  <a:gd name="T53" fmla="*/ 94 h 253"/>
                  <a:gd name="T54" fmla="*/ 209 w 395"/>
                  <a:gd name="T55" fmla="*/ 115 h 253"/>
                  <a:gd name="T56" fmla="*/ 244 w 395"/>
                  <a:gd name="T57" fmla="*/ 137 h 253"/>
                  <a:gd name="T58" fmla="*/ 280 w 395"/>
                  <a:gd name="T59" fmla="*/ 162 h 253"/>
                  <a:gd name="T60" fmla="*/ 318 w 395"/>
                  <a:gd name="T61" fmla="*/ 188 h 253"/>
                  <a:gd name="T62" fmla="*/ 356 w 395"/>
                  <a:gd name="T63" fmla="*/ 216 h 253"/>
                  <a:gd name="T64" fmla="*/ 395 w 395"/>
                  <a:gd name="T65" fmla="*/ 247 h 253"/>
                  <a:gd name="T66" fmla="*/ 366 w 395"/>
                  <a:gd name="T6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5" h="253">
                    <a:moveTo>
                      <a:pt x="366" y="253"/>
                    </a:moveTo>
                    <a:lnTo>
                      <a:pt x="364" y="251"/>
                    </a:lnTo>
                    <a:lnTo>
                      <a:pt x="356" y="245"/>
                    </a:lnTo>
                    <a:lnTo>
                      <a:pt x="343" y="235"/>
                    </a:lnTo>
                    <a:lnTo>
                      <a:pt x="327" y="222"/>
                    </a:lnTo>
                    <a:lnTo>
                      <a:pt x="307" y="207"/>
                    </a:lnTo>
                    <a:lnTo>
                      <a:pt x="284" y="190"/>
                    </a:lnTo>
                    <a:lnTo>
                      <a:pt x="259" y="171"/>
                    </a:lnTo>
                    <a:lnTo>
                      <a:pt x="231" y="150"/>
                    </a:lnTo>
                    <a:lnTo>
                      <a:pt x="202" y="130"/>
                    </a:lnTo>
                    <a:lnTo>
                      <a:pt x="173" y="108"/>
                    </a:lnTo>
                    <a:lnTo>
                      <a:pt x="141" y="87"/>
                    </a:lnTo>
                    <a:lnTo>
                      <a:pt x="111" y="66"/>
                    </a:lnTo>
                    <a:lnTo>
                      <a:pt x="82" y="47"/>
                    </a:lnTo>
                    <a:lnTo>
                      <a:pt x="53" y="29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8" y="8"/>
                    </a:lnTo>
                    <a:lnTo>
                      <a:pt x="32" y="15"/>
                    </a:lnTo>
                    <a:lnTo>
                      <a:pt x="49" y="23"/>
                    </a:lnTo>
                    <a:lnTo>
                      <a:pt x="69" y="33"/>
                    </a:lnTo>
                    <a:lnTo>
                      <a:pt x="92" y="46"/>
                    </a:lnTo>
                    <a:lnTo>
                      <a:pt x="118" y="59"/>
                    </a:lnTo>
                    <a:lnTo>
                      <a:pt x="146" y="77"/>
                    </a:lnTo>
                    <a:lnTo>
                      <a:pt x="177" y="94"/>
                    </a:lnTo>
                    <a:lnTo>
                      <a:pt x="209" y="115"/>
                    </a:lnTo>
                    <a:lnTo>
                      <a:pt x="244" y="137"/>
                    </a:lnTo>
                    <a:lnTo>
                      <a:pt x="280" y="162"/>
                    </a:lnTo>
                    <a:lnTo>
                      <a:pt x="318" y="188"/>
                    </a:lnTo>
                    <a:lnTo>
                      <a:pt x="356" y="216"/>
                    </a:lnTo>
                    <a:lnTo>
                      <a:pt x="395" y="247"/>
                    </a:lnTo>
                    <a:lnTo>
                      <a:pt x="366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20">
                <a:extLst>
                  <a:ext uri="{FF2B5EF4-FFF2-40B4-BE49-F238E27FC236}">
                    <a16:creationId xmlns:a16="http://schemas.microsoft.com/office/drawing/2014/main" id="{6788A1AE-3667-4704-82B7-058CD9EFE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" y="1166"/>
                <a:ext cx="237" cy="150"/>
              </a:xfrm>
              <a:custGeom>
                <a:avLst/>
                <a:gdLst>
                  <a:gd name="T0" fmla="*/ 445 w 473"/>
                  <a:gd name="T1" fmla="*/ 301 h 301"/>
                  <a:gd name="T2" fmla="*/ 442 w 473"/>
                  <a:gd name="T3" fmla="*/ 299 h 301"/>
                  <a:gd name="T4" fmla="*/ 432 w 473"/>
                  <a:gd name="T5" fmla="*/ 291 h 301"/>
                  <a:gd name="T6" fmla="*/ 415 w 473"/>
                  <a:gd name="T7" fmla="*/ 279 h 301"/>
                  <a:gd name="T8" fmla="*/ 394 w 473"/>
                  <a:gd name="T9" fmla="*/ 263 h 301"/>
                  <a:gd name="T10" fmla="*/ 368 w 473"/>
                  <a:gd name="T11" fmla="*/ 244 h 301"/>
                  <a:gd name="T12" fmla="*/ 338 w 473"/>
                  <a:gd name="T13" fmla="*/ 223 h 301"/>
                  <a:gd name="T14" fmla="*/ 306 w 473"/>
                  <a:gd name="T15" fmla="*/ 199 h 301"/>
                  <a:gd name="T16" fmla="*/ 271 w 473"/>
                  <a:gd name="T17" fmla="*/ 175 h 301"/>
                  <a:gd name="T18" fmla="*/ 235 w 473"/>
                  <a:gd name="T19" fmla="*/ 150 h 301"/>
                  <a:gd name="T20" fmla="*/ 198 w 473"/>
                  <a:gd name="T21" fmla="*/ 125 h 301"/>
                  <a:gd name="T22" fmla="*/ 160 w 473"/>
                  <a:gd name="T23" fmla="*/ 99 h 301"/>
                  <a:gd name="T24" fmla="*/ 124 w 473"/>
                  <a:gd name="T25" fmla="*/ 75 h 301"/>
                  <a:gd name="T26" fmla="*/ 88 w 473"/>
                  <a:gd name="T27" fmla="*/ 52 h 301"/>
                  <a:gd name="T28" fmla="*/ 56 w 473"/>
                  <a:gd name="T29" fmla="*/ 32 h 301"/>
                  <a:gd name="T30" fmla="*/ 26 w 473"/>
                  <a:gd name="T31" fmla="*/ 14 h 301"/>
                  <a:gd name="T32" fmla="*/ 0 w 473"/>
                  <a:gd name="T33" fmla="*/ 0 h 301"/>
                  <a:gd name="T34" fmla="*/ 3 w 473"/>
                  <a:gd name="T35" fmla="*/ 1 h 301"/>
                  <a:gd name="T36" fmla="*/ 11 w 473"/>
                  <a:gd name="T37" fmla="*/ 6 h 301"/>
                  <a:gd name="T38" fmla="*/ 25 w 473"/>
                  <a:gd name="T39" fmla="*/ 13 h 301"/>
                  <a:gd name="T40" fmla="*/ 45 w 473"/>
                  <a:gd name="T41" fmla="*/ 22 h 301"/>
                  <a:gd name="T42" fmla="*/ 68 w 473"/>
                  <a:gd name="T43" fmla="*/ 35 h 301"/>
                  <a:gd name="T44" fmla="*/ 94 w 473"/>
                  <a:gd name="T45" fmla="*/ 49 h 301"/>
                  <a:gd name="T46" fmla="*/ 124 w 473"/>
                  <a:gd name="T47" fmla="*/ 66 h 301"/>
                  <a:gd name="T48" fmla="*/ 157 w 473"/>
                  <a:gd name="T49" fmla="*/ 84 h 301"/>
                  <a:gd name="T50" fmla="*/ 193 w 473"/>
                  <a:gd name="T51" fmla="*/ 105 h 301"/>
                  <a:gd name="T52" fmla="*/ 231 w 473"/>
                  <a:gd name="T53" fmla="*/ 127 h 301"/>
                  <a:gd name="T54" fmla="*/ 270 w 473"/>
                  <a:gd name="T55" fmla="*/ 151 h 301"/>
                  <a:gd name="T56" fmla="*/ 311 w 473"/>
                  <a:gd name="T57" fmla="*/ 178 h 301"/>
                  <a:gd name="T58" fmla="*/ 351 w 473"/>
                  <a:gd name="T59" fmla="*/ 204 h 301"/>
                  <a:gd name="T60" fmla="*/ 392 w 473"/>
                  <a:gd name="T61" fmla="*/ 233 h 301"/>
                  <a:gd name="T62" fmla="*/ 433 w 473"/>
                  <a:gd name="T63" fmla="*/ 263 h 301"/>
                  <a:gd name="T64" fmla="*/ 473 w 473"/>
                  <a:gd name="T65" fmla="*/ 294 h 301"/>
                  <a:gd name="T66" fmla="*/ 445 w 473"/>
                  <a:gd name="T6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3" h="301">
                    <a:moveTo>
                      <a:pt x="445" y="301"/>
                    </a:moveTo>
                    <a:lnTo>
                      <a:pt x="442" y="299"/>
                    </a:lnTo>
                    <a:lnTo>
                      <a:pt x="432" y="291"/>
                    </a:lnTo>
                    <a:lnTo>
                      <a:pt x="415" y="279"/>
                    </a:lnTo>
                    <a:lnTo>
                      <a:pt x="394" y="263"/>
                    </a:lnTo>
                    <a:lnTo>
                      <a:pt x="368" y="244"/>
                    </a:lnTo>
                    <a:lnTo>
                      <a:pt x="338" y="223"/>
                    </a:lnTo>
                    <a:lnTo>
                      <a:pt x="306" y="199"/>
                    </a:lnTo>
                    <a:lnTo>
                      <a:pt x="271" y="175"/>
                    </a:lnTo>
                    <a:lnTo>
                      <a:pt x="235" y="150"/>
                    </a:lnTo>
                    <a:lnTo>
                      <a:pt x="198" y="125"/>
                    </a:lnTo>
                    <a:lnTo>
                      <a:pt x="160" y="99"/>
                    </a:lnTo>
                    <a:lnTo>
                      <a:pt x="124" y="75"/>
                    </a:lnTo>
                    <a:lnTo>
                      <a:pt x="88" y="52"/>
                    </a:lnTo>
                    <a:lnTo>
                      <a:pt x="56" y="32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1" y="6"/>
                    </a:lnTo>
                    <a:lnTo>
                      <a:pt x="25" y="13"/>
                    </a:lnTo>
                    <a:lnTo>
                      <a:pt x="45" y="22"/>
                    </a:lnTo>
                    <a:lnTo>
                      <a:pt x="68" y="35"/>
                    </a:lnTo>
                    <a:lnTo>
                      <a:pt x="94" y="49"/>
                    </a:lnTo>
                    <a:lnTo>
                      <a:pt x="124" y="66"/>
                    </a:lnTo>
                    <a:lnTo>
                      <a:pt x="157" y="84"/>
                    </a:lnTo>
                    <a:lnTo>
                      <a:pt x="193" y="105"/>
                    </a:lnTo>
                    <a:lnTo>
                      <a:pt x="231" y="127"/>
                    </a:lnTo>
                    <a:lnTo>
                      <a:pt x="270" y="151"/>
                    </a:lnTo>
                    <a:lnTo>
                      <a:pt x="311" y="178"/>
                    </a:lnTo>
                    <a:lnTo>
                      <a:pt x="351" y="204"/>
                    </a:lnTo>
                    <a:lnTo>
                      <a:pt x="392" y="233"/>
                    </a:lnTo>
                    <a:lnTo>
                      <a:pt x="433" y="263"/>
                    </a:lnTo>
                    <a:lnTo>
                      <a:pt x="473" y="294"/>
                    </a:lnTo>
                    <a:lnTo>
                      <a:pt x="445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21">
                <a:extLst>
                  <a:ext uri="{FF2B5EF4-FFF2-40B4-BE49-F238E27FC236}">
                    <a16:creationId xmlns:a16="http://schemas.microsoft.com/office/drawing/2014/main" id="{882A54D0-CBCC-4687-B1B5-F5F0B1B0D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64"/>
                <a:ext cx="160" cy="108"/>
              </a:xfrm>
              <a:custGeom>
                <a:avLst/>
                <a:gdLst>
                  <a:gd name="T0" fmla="*/ 310 w 319"/>
                  <a:gd name="T1" fmla="*/ 214 h 214"/>
                  <a:gd name="T2" fmla="*/ 308 w 319"/>
                  <a:gd name="T3" fmla="*/ 213 h 214"/>
                  <a:gd name="T4" fmla="*/ 302 w 319"/>
                  <a:gd name="T5" fmla="*/ 207 h 214"/>
                  <a:gd name="T6" fmla="*/ 293 w 319"/>
                  <a:gd name="T7" fmla="*/ 200 h 214"/>
                  <a:gd name="T8" fmla="*/ 280 w 319"/>
                  <a:gd name="T9" fmla="*/ 190 h 214"/>
                  <a:gd name="T10" fmla="*/ 264 w 319"/>
                  <a:gd name="T11" fmla="*/ 177 h 214"/>
                  <a:gd name="T12" fmla="*/ 245 w 319"/>
                  <a:gd name="T13" fmla="*/ 163 h 214"/>
                  <a:gd name="T14" fmla="*/ 226 w 319"/>
                  <a:gd name="T15" fmla="*/ 147 h 214"/>
                  <a:gd name="T16" fmla="*/ 204 w 319"/>
                  <a:gd name="T17" fmla="*/ 131 h 214"/>
                  <a:gd name="T18" fmla="*/ 180 w 319"/>
                  <a:gd name="T19" fmla="*/ 114 h 214"/>
                  <a:gd name="T20" fmla="*/ 154 w 319"/>
                  <a:gd name="T21" fmla="*/ 95 h 214"/>
                  <a:gd name="T22" fmla="*/ 129 w 319"/>
                  <a:gd name="T23" fmla="*/ 78 h 214"/>
                  <a:gd name="T24" fmla="*/ 103 w 319"/>
                  <a:gd name="T25" fmla="*/ 61 h 214"/>
                  <a:gd name="T26" fmla="*/ 76 w 319"/>
                  <a:gd name="T27" fmla="*/ 44 h 214"/>
                  <a:gd name="T28" fmla="*/ 51 w 319"/>
                  <a:gd name="T29" fmla="*/ 28 h 214"/>
                  <a:gd name="T30" fmla="*/ 24 w 319"/>
                  <a:gd name="T31" fmla="*/ 13 h 214"/>
                  <a:gd name="T32" fmla="*/ 0 w 319"/>
                  <a:gd name="T33" fmla="*/ 0 h 214"/>
                  <a:gd name="T34" fmla="*/ 1 w 319"/>
                  <a:gd name="T35" fmla="*/ 0 h 214"/>
                  <a:gd name="T36" fmla="*/ 6 w 319"/>
                  <a:gd name="T37" fmla="*/ 2 h 214"/>
                  <a:gd name="T38" fmla="*/ 14 w 319"/>
                  <a:gd name="T39" fmla="*/ 4 h 214"/>
                  <a:gd name="T40" fmla="*/ 23 w 319"/>
                  <a:gd name="T41" fmla="*/ 9 h 214"/>
                  <a:gd name="T42" fmla="*/ 36 w 319"/>
                  <a:gd name="T43" fmla="*/ 15 h 214"/>
                  <a:gd name="T44" fmla="*/ 52 w 319"/>
                  <a:gd name="T45" fmla="*/ 22 h 214"/>
                  <a:gd name="T46" fmla="*/ 69 w 319"/>
                  <a:gd name="T47" fmla="*/ 30 h 214"/>
                  <a:gd name="T48" fmla="*/ 89 w 319"/>
                  <a:gd name="T49" fmla="*/ 40 h 214"/>
                  <a:gd name="T50" fmla="*/ 112 w 319"/>
                  <a:gd name="T51" fmla="*/ 52 h 214"/>
                  <a:gd name="T52" fmla="*/ 136 w 319"/>
                  <a:gd name="T53" fmla="*/ 66 h 214"/>
                  <a:gd name="T54" fmla="*/ 162 w 319"/>
                  <a:gd name="T55" fmla="*/ 82 h 214"/>
                  <a:gd name="T56" fmla="*/ 190 w 319"/>
                  <a:gd name="T57" fmla="*/ 99 h 214"/>
                  <a:gd name="T58" fmla="*/ 220 w 319"/>
                  <a:gd name="T59" fmla="*/ 119 h 214"/>
                  <a:gd name="T60" fmla="*/ 251 w 319"/>
                  <a:gd name="T61" fmla="*/ 140 h 214"/>
                  <a:gd name="T62" fmla="*/ 285 w 319"/>
                  <a:gd name="T63" fmla="*/ 165 h 214"/>
                  <a:gd name="T64" fmla="*/ 319 w 319"/>
                  <a:gd name="T65" fmla="*/ 191 h 214"/>
                  <a:gd name="T66" fmla="*/ 310 w 319"/>
                  <a:gd name="T6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9" h="214">
                    <a:moveTo>
                      <a:pt x="310" y="214"/>
                    </a:moveTo>
                    <a:lnTo>
                      <a:pt x="308" y="213"/>
                    </a:lnTo>
                    <a:lnTo>
                      <a:pt x="302" y="207"/>
                    </a:lnTo>
                    <a:lnTo>
                      <a:pt x="293" y="200"/>
                    </a:lnTo>
                    <a:lnTo>
                      <a:pt x="280" y="190"/>
                    </a:lnTo>
                    <a:lnTo>
                      <a:pt x="264" y="177"/>
                    </a:lnTo>
                    <a:lnTo>
                      <a:pt x="245" y="163"/>
                    </a:lnTo>
                    <a:lnTo>
                      <a:pt x="226" y="147"/>
                    </a:lnTo>
                    <a:lnTo>
                      <a:pt x="204" y="131"/>
                    </a:lnTo>
                    <a:lnTo>
                      <a:pt x="180" y="114"/>
                    </a:lnTo>
                    <a:lnTo>
                      <a:pt x="154" y="95"/>
                    </a:lnTo>
                    <a:lnTo>
                      <a:pt x="129" y="78"/>
                    </a:lnTo>
                    <a:lnTo>
                      <a:pt x="103" y="61"/>
                    </a:lnTo>
                    <a:lnTo>
                      <a:pt x="76" y="44"/>
                    </a:lnTo>
                    <a:lnTo>
                      <a:pt x="51" y="2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2"/>
                    </a:lnTo>
                    <a:lnTo>
                      <a:pt x="14" y="4"/>
                    </a:lnTo>
                    <a:lnTo>
                      <a:pt x="23" y="9"/>
                    </a:lnTo>
                    <a:lnTo>
                      <a:pt x="36" y="15"/>
                    </a:lnTo>
                    <a:lnTo>
                      <a:pt x="52" y="22"/>
                    </a:lnTo>
                    <a:lnTo>
                      <a:pt x="69" y="30"/>
                    </a:lnTo>
                    <a:lnTo>
                      <a:pt x="89" y="40"/>
                    </a:lnTo>
                    <a:lnTo>
                      <a:pt x="112" y="52"/>
                    </a:lnTo>
                    <a:lnTo>
                      <a:pt x="136" y="66"/>
                    </a:lnTo>
                    <a:lnTo>
                      <a:pt x="162" y="82"/>
                    </a:lnTo>
                    <a:lnTo>
                      <a:pt x="190" y="99"/>
                    </a:lnTo>
                    <a:lnTo>
                      <a:pt x="220" y="119"/>
                    </a:lnTo>
                    <a:lnTo>
                      <a:pt x="251" y="140"/>
                    </a:lnTo>
                    <a:lnTo>
                      <a:pt x="285" y="165"/>
                    </a:lnTo>
                    <a:lnTo>
                      <a:pt x="319" y="191"/>
                    </a:lnTo>
                    <a:lnTo>
                      <a:pt x="310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861B3693-62DF-47EF-88E3-D49837B8458C}"/>
                </a:ext>
              </a:extLst>
            </p:cNvPr>
            <p:cNvSpPr txBox="1"/>
            <p:nvPr/>
          </p:nvSpPr>
          <p:spPr>
            <a:xfrm rot="20410973">
              <a:off x="7145163" y="2324599"/>
              <a:ext cx="638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9</a:t>
              </a:r>
            </a:p>
          </p:txBody>
        </p:sp>
      </p:grpSp>
      <p:sp>
        <p:nvSpPr>
          <p:cNvPr id="498" name="Rectangle 497">
            <a:extLst>
              <a:ext uri="{FF2B5EF4-FFF2-40B4-BE49-F238E27FC236}">
                <a16:creationId xmlns:a16="http://schemas.microsoft.com/office/drawing/2014/main" id="{532AA0A6-2A1E-45B8-9749-D7B97C54DC18}"/>
              </a:ext>
            </a:extLst>
          </p:cNvPr>
          <p:cNvSpPr/>
          <p:nvPr/>
        </p:nvSpPr>
        <p:spPr>
          <a:xfrm>
            <a:off x="3805606" y="2882065"/>
            <a:ext cx="2084606" cy="76944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/>
              </a:rPr>
              <a:t>1 in 10</a:t>
            </a:r>
            <a:endParaRPr lang="en-US" sz="4400" baseline="30000" dirty="0">
              <a:effectLst/>
            </a:endParaRPr>
          </a:p>
        </p:txBody>
      </p: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5F1FD952-B459-4045-88C6-F1F1A424B79F}"/>
              </a:ext>
            </a:extLst>
          </p:cNvPr>
          <p:cNvGrpSpPr/>
          <p:nvPr/>
        </p:nvGrpSpPr>
        <p:grpSpPr>
          <a:xfrm flipH="1" flipV="1">
            <a:off x="3021684" y="3757540"/>
            <a:ext cx="3481388" cy="2640012"/>
            <a:chOff x="2571750" y="2290763"/>
            <a:chExt cx="3481388" cy="2640012"/>
          </a:xfrm>
        </p:grpSpPr>
        <p:sp>
          <p:nvSpPr>
            <p:cNvPr id="500" name="Freeform 5">
              <a:extLst>
                <a:ext uri="{FF2B5EF4-FFF2-40B4-BE49-F238E27FC236}">
                  <a16:creationId xmlns:a16="http://schemas.microsoft.com/office/drawing/2014/main" id="{45CF595A-8E54-4CB5-9223-F163731A1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625" y="2308225"/>
              <a:ext cx="3443288" cy="2608263"/>
            </a:xfrm>
            <a:custGeom>
              <a:avLst/>
              <a:gdLst>
                <a:gd name="T0" fmla="*/ 382 w 2169"/>
                <a:gd name="T1" fmla="*/ 1059 h 1643"/>
                <a:gd name="T2" fmla="*/ 408 w 2169"/>
                <a:gd name="T3" fmla="*/ 874 h 1643"/>
                <a:gd name="T4" fmla="*/ 404 w 2169"/>
                <a:gd name="T5" fmla="*/ 684 h 1643"/>
                <a:gd name="T6" fmla="*/ 374 w 2169"/>
                <a:gd name="T7" fmla="*/ 466 h 1643"/>
                <a:gd name="T8" fmla="*/ 342 w 2169"/>
                <a:gd name="T9" fmla="*/ 343 h 1643"/>
                <a:gd name="T10" fmla="*/ 338 w 2169"/>
                <a:gd name="T11" fmla="*/ 239 h 1643"/>
                <a:gd name="T12" fmla="*/ 388 w 2169"/>
                <a:gd name="T13" fmla="*/ 156 h 1643"/>
                <a:gd name="T14" fmla="*/ 487 w 2169"/>
                <a:gd name="T15" fmla="*/ 77 h 1643"/>
                <a:gd name="T16" fmla="*/ 618 w 2169"/>
                <a:gd name="T17" fmla="*/ 33 h 1643"/>
                <a:gd name="T18" fmla="*/ 797 w 2169"/>
                <a:gd name="T19" fmla="*/ 2 h 1643"/>
                <a:gd name="T20" fmla="*/ 1002 w 2169"/>
                <a:gd name="T21" fmla="*/ 0 h 1643"/>
                <a:gd name="T22" fmla="*/ 1227 w 2169"/>
                <a:gd name="T23" fmla="*/ 10 h 1643"/>
                <a:gd name="T24" fmla="*/ 1463 w 2169"/>
                <a:gd name="T25" fmla="*/ 10 h 1643"/>
                <a:gd name="T26" fmla="*/ 1535 w 2169"/>
                <a:gd name="T27" fmla="*/ 16 h 1643"/>
                <a:gd name="T28" fmla="*/ 1601 w 2169"/>
                <a:gd name="T29" fmla="*/ 40 h 1643"/>
                <a:gd name="T30" fmla="*/ 1660 w 2169"/>
                <a:gd name="T31" fmla="*/ 74 h 1643"/>
                <a:gd name="T32" fmla="*/ 1708 w 2169"/>
                <a:gd name="T33" fmla="*/ 167 h 1643"/>
                <a:gd name="T34" fmla="*/ 1714 w 2169"/>
                <a:gd name="T35" fmla="*/ 271 h 1643"/>
                <a:gd name="T36" fmla="*/ 1676 w 2169"/>
                <a:gd name="T37" fmla="*/ 394 h 1643"/>
                <a:gd name="T38" fmla="*/ 1648 w 2169"/>
                <a:gd name="T39" fmla="*/ 464 h 1643"/>
                <a:gd name="T40" fmla="*/ 1656 w 2169"/>
                <a:gd name="T41" fmla="*/ 591 h 1643"/>
                <a:gd name="T42" fmla="*/ 1696 w 2169"/>
                <a:gd name="T43" fmla="*/ 844 h 1643"/>
                <a:gd name="T44" fmla="*/ 1728 w 2169"/>
                <a:gd name="T45" fmla="*/ 955 h 1643"/>
                <a:gd name="T46" fmla="*/ 1847 w 2169"/>
                <a:gd name="T47" fmla="*/ 939 h 1643"/>
                <a:gd name="T48" fmla="*/ 1982 w 2169"/>
                <a:gd name="T49" fmla="*/ 945 h 1643"/>
                <a:gd name="T50" fmla="*/ 2088 w 2169"/>
                <a:gd name="T51" fmla="*/ 980 h 1643"/>
                <a:gd name="T52" fmla="*/ 2153 w 2169"/>
                <a:gd name="T53" fmla="*/ 1027 h 1643"/>
                <a:gd name="T54" fmla="*/ 2169 w 2169"/>
                <a:gd name="T55" fmla="*/ 1129 h 1643"/>
                <a:gd name="T56" fmla="*/ 2149 w 2169"/>
                <a:gd name="T57" fmla="*/ 1203 h 1643"/>
                <a:gd name="T58" fmla="*/ 2038 w 2169"/>
                <a:gd name="T59" fmla="*/ 1314 h 1643"/>
                <a:gd name="T60" fmla="*/ 1851 w 2169"/>
                <a:gd name="T61" fmla="*/ 1434 h 1643"/>
                <a:gd name="T62" fmla="*/ 1730 w 2169"/>
                <a:gd name="T63" fmla="*/ 1506 h 1643"/>
                <a:gd name="T64" fmla="*/ 1567 w 2169"/>
                <a:gd name="T65" fmla="*/ 1562 h 1643"/>
                <a:gd name="T66" fmla="*/ 1432 w 2169"/>
                <a:gd name="T67" fmla="*/ 1603 h 1643"/>
                <a:gd name="T68" fmla="*/ 1199 w 2169"/>
                <a:gd name="T69" fmla="*/ 1632 h 1643"/>
                <a:gd name="T70" fmla="*/ 980 w 2169"/>
                <a:gd name="T71" fmla="*/ 1638 h 1643"/>
                <a:gd name="T72" fmla="*/ 712 w 2169"/>
                <a:gd name="T73" fmla="*/ 1643 h 1643"/>
                <a:gd name="T74" fmla="*/ 519 w 2169"/>
                <a:gd name="T75" fmla="*/ 1620 h 1643"/>
                <a:gd name="T76" fmla="*/ 392 w 2169"/>
                <a:gd name="T77" fmla="*/ 1604 h 1643"/>
                <a:gd name="T78" fmla="*/ 237 w 2169"/>
                <a:gd name="T79" fmla="*/ 1543 h 1643"/>
                <a:gd name="T80" fmla="*/ 127 w 2169"/>
                <a:gd name="T81" fmla="*/ 1472 h 1643"/>
                <a:gd name="T82" fmla="*/ 20 w 2169"/>
                <a:gd name="T83" fmla="*/ 1370 h 1643"/>
                <a:gd name="T84" fmla="*/ 0 w 2169"/>
                <a:gd name="T85" fmla="*/ 1274 h 1643"/>
                <a:gd name="T86" fmla="*/ 42 w 2169"/>
                <a:gd name="T87" fmla="*/ 1163 h 1643"/>
                <a:gd name="T88" fmla="*/ 161 w 2169"/>
                <a:gd name="T89" fmla="*/ 1087 h 1643"/>
                <a:gd name="T90" fmla="*/ 284 w 2169"/>
                <a:gd name="T91" fmla="*/ 1045 h 1643"/>
                <a:gd name="T92" fmla="*/ 382 w 2169"/>
                <a:gd name="T93" fmla="*/ 1059 h 1643"/>
                <a:gd name="T94" fmla="*/ 382 w 2169"/>
                <a:gd name="T95" fmla="*/ 1059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9" h="1643">
                  <a:moveTo>
                    <a:pt x="382" y="1059"/>
                  </a:moveTo>
                  <a:lnTo>
                    <a:pt x="408" y="874"/>
                  </a:lnTo>
                  <a:lnTo>
                    <a:pt x="404" y="684"/>
                  </a:lnTo>
                  <a:lnTo>
                    <a:pt x="374" y="466"/>
                  </a:lnTo>
                  <a:lnTo>
                    <a:pt x="342" y="343"/>
                  </a:lnTo>
                  <a:lnTo>
                    <a:pt x="338" y="239"/>
                  </a:lnTo>
                  <a:lnTo>
                    <a:pt x="388" y="156"/>
                  </a:lnTo>
                  <a:lnTo>
                    <a:pt x="487" y="77"/>
                  </a:lnTo>
                  <a:lnTo>
                    <a:pt x="618" y="33"/>
                  </a:lnTo>
                  <a:lnTo>
                    <a:pt x="797" y="2"/>
                  </a:lnTo>
                  <a:lnTo>
                    <a:pt x="1002" y="0"/>
                  </a:lnTo>
                  <a:lnTo>
                    <a:pt x="1227" y="10"/>
                  </a:lnTo>
                  <a:lnTo>
                    <a:pt x="1463" y="10"/>
                  </a:lnTo>
                  <a:lnTo>
                    <a:pt x="1535" y="16"/>
                  </a:lnTo>
                  <a:lnTo>
                    <a:pt x="1601" y="40"/>
                  </a:lnTo>
                  <a:lnTo>
                    <a:pt x="1660" y="74"/>
                  </a:lnTo>
                  <a:lnTo>
                    <a:pt x="1708" y="167"/>
                  </a:lnTo>
                  <a:lnTo>
                    <a:pt x="1714" y="271"/>
                  </a:lnTo>
                  <a:lnTo>
                    <a:pt x="1676" y="394"/>
                  </a:lnTo>
                  <a:lnTo>
                    <a:pt x="1648" y="464"/>
                  </a:lnTo>
                  <a:lnTo>
                    <a:pt x="1656" y="591"/>
                  </a:lnTo>
                  <a:lnTo>
                    <a:pt x="1696" y="844"/>
                  </a:lnTo>
                  <a:lnTo>
                    <a:pt x="1728" y="955"/>
                  </a:lnTo>
                  <a:lnTo>
                    <a:pt x="1847" y="939"/>
                  </a:lnTo>
                  <a:lnTo>
                    <a:pt x="1982" y="945"/>
                  </a:lnTo>
                  <a:lnTo>
                    <a:pt x="2088" y="980"/>
                  </a:lnTo>
                  <a:lnTo>
                    <a:pt x="2153" y="1027"/>
                  </a:lnTo>
                  <a:lnTo>
                    <a:pt x="2169" y="1129"/>
                  </a:lnTo>
                  <a:lnTo>
                    <a:pt x="2149" y="1203"/>
                  </a:lnTo>
                  <a:lnTo>
                    <a:pt x="2038" y="1314"/>
                  </a:lnTo>
                  <a:lnTo>
                    <a:pt x="1851" y="1434"/>
                  </a:lnTo>
                  <a:lnTo>
                    <a:pt x="1730" y="1506"/>
                  </a:lnTo>
                  <a:lnTo>
                    <a:pt x="1567" y="1562"/>
                  </a:lnTo>
                  <a:lnTo>
                    <a:pt x="1432" y="1603"/>
                  </a:lnTo>
                  <a:lnTo>
                    <a:pt x="1199" y="1632"/>
                  </a:lnTo>
                  <a:lnTo>
                    <a:pt x="980" y="1638"/>
                  </a:lnTo>
                  <a:lnTo>
                    <a:pt x="712" y="1643"/>
                  </a:lnTo>
                  <a:lnTo>
                    <a:pt x="519" y="1620"/>
                  </a:lnTo>
                  <a:lnTo>
                    <a:pt x="392" y="1604"/>
                  </a:lnTo>
                  <a:lnTo>
                    <a:pt x="237" y="1543"/>
                  </a:lnTo>
                  <a:lnTo>
                    <a:pt x="127" y="1472"/>
                  </a:lnTo>
                  <a:lnTo>
                    <a:pt x="20" y="1370"/>
                  </a:lnTo>
                  <a:lnTo>
                    <a:pt x="0" y="1274"/>
                  </a:lnTo>
                  <a:lnTo>
                    <a:pt x="42" y="1163"/>
                  </a:lnTo>
                  <a:lnTo>
                    <a:pt x="161" y="1087"/>
                  </a:lnTo>
                  <a:lnTo>
                    <a:pt x="284" y="1045"/>
                  </a:lnTo>
                  <a:lnTo>
                    <a:pt x="382" y="1059"/>
                  </a:lnTo>
                  <a:lnTo>
                    <a:pt x="382" y="1059"/>
                  </a:lnTo>
                  <a:close/>
                </a:path>
              </a:pathLst>
            </a:custGeom>
            <a:solidFill>
              <a:srgbClr val="758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6">
              <a:extLst>
                <a:ext uri="{FF2B5EF4-FFF2-40B4-BE49-F238E27FC236}">
                  <a16:creationId xmlns:a16="http://schemas.microsoft.com/office/drawing/2014/main" id="{B76EB9A2-501A-4C66-BAA1-74E9405C3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425" y="3754438"/>
              <a:ext cx="2244725" cy="738188"/>
            </a:xfrm>
            <a:custGeom>
              <a:avLst/>
              <a:gdLst>
                <a:gd name="T0" fmla="*/ 36 w 1414"/>
                <a:gd name="T1" fmla="*/ 153 h 465"/>
                <a:gd name="T2" fmla="*/ 99 w 1414"/>
                <a:gd name="T3" fmla="*/ 176 h 465"/>
                <a:gd name="T4" fmla="*/ 248 w 1414"/>
                <a:gd name="T5" fmla="*/ 190 h 465"/>
                <a:gd name="T6" fmla="*/ 411 w 1414"/>
                <a:gd name="T7" fmla="*/ 206 h 465"/>
                <a:gd name="T8" fmla="*/ 455 w 1414"/>
                <a:gd name="T9" fmla="*/ 192 h 465"/>
                <a:gd name="T10" fmla="*/ 608 w 1414"/>
                <a:gd name="T11" fmla="*/ 225 h 465"/>
                <a:gd name="T12" fmla="*/ 642 w 1414"/>
                <a:gd name="T13" fmla="*/ 206 h 465"/>
                <a:gd name="T14" fmla="*/ 700 w 1414"/>
                <a:gd name="T15" fmla="*/ 201 h 465"/>
                <a:gd name="T16" fmla="*/ 791 w 1414"/>
                <a:gd name="T17" fmla="*/ 227 h 465"/>
                <a:gd name="T18" fmla="*/ 833 w 1414"/>
                <a:gd name="T19" fmla="*/ 190 h 465"/>
                <a:gd name="T20" fmla="*/ 928 w 1414"/>
                <a:gd name="T21" fmla="*/ 158 h 465"/>
                <a:gd name="T22" fmla="*/ 1048 w 1414"/>
                <a:gd name="T23" fmla="*/ 127 h 465"/>
                <a:gd name="T24" fmla="*/ 1086 w 1414"/>
                <a:gd name="T25" fmla="*/ 150 h 465"/>
                <a:gd name="T26" fmla="*/ 1159 w 1414"/>
                <a:gd name="T27" fmla="*/ 134 h 465"/>
                <a:gd name="T28" fmla="*/ 1251 w 1414"/>
                <a:gd name="T29" fmla="*/ 92 h 465"/>
                <a:gd name="T30" fmla="*/ 1358 w 1414"/>
                <a:gd name="T31" fmla="*/ 0 h 465"/>
                <a:gd name="T32" fmla="*/ 1374 w 1414"/>
                <a:gd name="T33" fmla="*/ 76 h 465"/>
                <a:gd name="T34" fmla="*/ 1414 w 1414"/>
                <a:gd name="T35" fmla="*/ 180 h 465"/>
                <a:gd name="T36" fmla="*/ 1338 w 1414"/>
                <a:gd name="T37" fmla="*/ 253 h 465"/>
                <a:gd name="T38" fmla="*/ 1175 w 1414"/>
                <a:gd name="T39" fmla="*/ 345 h 465"/>
                <a:gd name="T40" fmla="*/ 1032 w 1414"/>
                <a:gd name="T41" fmla="*/ 398 h 465"/>
                <a:gd name="T42" fmla="*/ 990 w 1414"/>
                <a:gd name="T43" fmla="*/ 426 h 465"/>
                <a:gd name="T44" fmla="*/ 887 w 1414"/>
                <a:gd name="T45" fmla="*/ 426 h 465"/>
                <a:gd name="T46" fmla="*/ 682 w 1414"/>
                <a:gd name="T47" fmla="*/ 456 h 465"/>
                <a:gd name="T48" fmla="*/ 431 w 1414"/>
                <a:gd name="T49" fmla="*/ 465 h 465"/>
                <a:gd name="T50" fmla="*/ 199 w 1414"/>
                <a:gd name="T51" fmla="*/ 451 h 465"/>
                <a:gd name="T52" fmla="*/ 0 w 1414"/>
                <a:gd name="T53" fmla="*/ 385 h 465"/>
                <a:gd name="T54" fmla="*/ 10 w 1414"/>
                <a:gd name="T55" fmla="*/ 276 h 465"/>
                <a:gd name="T56" fmla="*/ 36 w 1414"/>
                <a:gd name="T57" fmla="*/ 153 h 465"/>
                <a:gd name="T58" fmla="*/ 36 w 1414"/>
                <a:gd name="T59" fmla="*/ 15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14" h="465">
                  <a:moveTo>
                    <a:pt x="36" y="153"/>
                  </a:moveTo>
                  <a:lnTo>
                    <a:pt x="99" y="176"/>
                  </a:lnTo>
                  <a:lnTo>
                    <a:pt x="248" y="190"/>
                  </a:lnTo>
                  <a:lnTo>
                    <a:pt x="411" y="206"/>
                  </a:lnTo>
                  <a:lnTo>
                    <a:pt x="455" y="192"/>
                  </a:lnTo>
                  <a:lnTo>
                    <a:pt x="608" y="225"/>
                  </a:lnTo>
                  <a:lnTo>
                    <a:pt x="642" y="206"/>
                  </a:lnTo>
                  <a:lnTo>
                    <a:pt x="700" y="201"/>
                  </a:lnTo>
                  <a:lnTo>
                    <a:pt x="791" y="227"/>
                  </a:lnTo>
                  <a:lnTo>
                    <a:pt x="833" y="190"/>
                  </a:lnTo>
                  <a:lnTo>
                    <a:pt x="928" y="158"/>
                  </a:lnTo>
                  <a:lnTo>
                    <a:pt x="1048" y="127"/>
                  </a:lnTo>
                  <a:lnTo>
                    <a:pt x="1086" y="150"/>
                  </a:lnTo>
                  <a:lnTo>
                    <a:pt x="1159" y="134"/>
                  </a:lnTo>
                  <a:lnTo>
                    <a:pt x="1251" y="92"/>
                  </a:lnTo>
                  <a:lnTo>
                    <a:pt x="1358" y="0"/>
                  </a:lnTo>
                  <a:lnTo>
                    <a:pt x="1374" y="76"/>
                  </a:lnTo>
                  <a:lnTo>
                    <a:pt x="1414" y="180"/>
                  </a:lnTo>
                  <a:lnTo>
                    <a:pt x="1338" y="253"/>
                  </a:lnTo>
                  <a:lnTo>
                    <a:pt x="1175" y="345"/>
                  </a:lnTo>
                  <a:lnTo>
                    <a:pt x="1032" y="398"/>
                  </a:lnTo>
                  <a:lnTo>
                    <a:pt x="990" y="426"/>
                  </a:lnTo>
                  <a:lnTo>
                    <a:pt x="887" y="426"/>
                  </a:lnTo>
                  <a:lnTo>
                    <a:pt x="682" y="456"/>
                  </a:lnTo>
                  <a:lnTo>
                    <a:pt x="431" y="465"/>
                  </a:lnTo>
                  <a:lnTo>
                    <a:pt x="199" y="451"/>
                  </a:lnTo>
                  <a:lnTo>
                    <a:pt x="0" y="385"/>
                  </a:lnTo>
                  <a:lnTo>
                    <a:pt x="10" y="276"/>
                  </a:lnTo>
                  <a:lnTo>
                    <a:pt x="36" y="153"/>
                  </a:lnTo>
                  <a:lnTo>
                    <a:pt x="36" y="153"/>
                  </a:lnTo>
                  <a:close/>
                </a:path>
              </a:pathLst>
            </a:custGeom>
            <a:solidFill>
              <a:srgbClr val="BD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7">
              <a:extLst>
                <a:ext uri="{FF2B5EF4-FFF2-40B4-BE49-F238E27FC236}">
                  <a16:creationId xmlns:a16="http://schemas.microsoft.com/office/drawing/2014/main" id="{3C2DF59C-4BE7-49DA-9A20-714C8659F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0" y="3949700"/>
              <a:ext cx="3071813" cy="981075"/>
            </a:xfrm>
            <a:custGeom>
              <a:avLst/>
              <a:gdLst>
                <a:gd name="T0" fmla="*/ 396 w 1935"/>
                <a:gd name="T1" fmla="*/ 18 h 618"/>
                <a:gd name="T2" fmla="*/ 372 w 1935"/>
                <a:gd name="T3" fmla="*/ 21 h 618"/>
                <a:gd name="T4" fmla="*/ 344 w 1935"/>
                <a:gd name="T5" fmla="*/ 21 h 618"/>
                <a:gd name="T6" fmla="*/ 316 w 1935"/>
                <a:gd name="T7" fmla="*/ 23 h 618"/>
                <a:gd name="T8" fmla="*/ 231 w 1935"/>
                <a:gd name="T9" fmla="*/ 39 h 618"/>
                <a:gd name="T10" fmla="*/ 151 w 1935"/>
                <a:gd name="T11" fmla="*/ 69 h 618"/>
                <a:gd name="T12" fmla="*/ 91 w 1935"/>
                <a:gd name="T13" fmla="*/ 120 h 618"/>
                <a:gd name="T14" fmla="*/ 40 w 1935"/>
                <a:gd name="T15" fmla="*/ 192 h 618"/>
                <a:gd name="T16" fmla="*/ 28 w 1935"/>
                <a:gd name="T17" fmla="*/ 273 h 618"/>
                <a:gd name="T18" fmla="*/ 56 w 1935"/>
                <a:gd name="T19" fmla="*/ 347 h 618"/>
                <a:gd name="T20" fmla="*/ 129 w 1935"/>
                <a:gd name="T21" fmla="*/ 417 h 618"/>
                <a:gd name="T22" fmla="*/ 227 w 1935"/>
                <a:gd name="T23" fmla="*/ 484 h 618"/>
                <a:gd name="T24" fmla="*/ 332 w 1935"/>
                <a:gd name="T25" fmla="*/ 535 h 618"/>
                <a:gd name="T26" fmla="*/ 461 w 1935"/>
                <a:gd name="T27" fmla="*/ 569 h 618"/>
                <a:gd name="T28" fmla="*/ 664 w 1935"/>
                <a:gd name="T29" fmla="*/ 588 h 618"/>
                <a:gd name="T30" fmla="*/ 869 w 1935"/>
                <a:gd name="T31" fmla="*/ 597 h 618"/>
                <a:gd name="T32" fmla="*/ 1080 w 1935"/>
                <a:gd name="T33" fmla="*/ 593 h 618"/>
                <a:gd name="T34" fmla="*/ 1245 w 1935"/>
                <a:gd name="T35" fmla="*/ 579 h 618"/>
                <a:gd name="T36" fmla="*/ 1384 w 1935"/>
                <a:gd name="T37" fmla="*/ 562 h 618"/>
                <a:gd name="T38" fmla="*/ 1505 w 1935"/>
                <a:gd name="T39" fmla="*/ 535 h 618"/>
                <a:gd name="T40" fmla="*/ 1575 w 1935"/>
                <a:gd name="T41" fmla="*/ 516 h 618"/>
                <a:gd name="T42" fmla="*/ 1630 w 1935"/>
                <a:gd name="T43" fmla="*/ 500 h 618"/>
                <a:gd name="T44" fmla="*/ 1688 w 1935"/>
                <a:gd name="T45" fmla="*/ 481 h 618"/>
                <a:gd name="T46" fmla="*/ 1754 w 1935"/>
                <a:gd name="T47" fmla="*/ 451 h 618"/>
                <a:gd name="T48" fmla="*/ 1825 w 1935"/>
                <a:gd name="T49" fmla="*/ 410 h 618"/>
                <a:gd name="T50" fmla="*/ 1885 w 1935"/>
                <a:gd name="T51" fmla="*/ 370 h 618"/>
                <a:gd name="T52" fmla="*/ 1929 w 1935"/>
                <a:gd name="T53" fmla="*/ 366 h 618"/>
                <a:gd name="T54" fmla="*/ 1905 w 1935"/>
                <a:gd name="T55" fmla="*/ 386 h 618"/>
                <a:gd name="T56" fmla="*/ 1881 w 1935"/>
                <a:gd name="T57" fmla="*/ 401 h 618"/>
                <a:gd name="T58" fmla="*/ 1849 w 1935"/>
                <a:gd name="T59" fmla="*/ 421 h 618"/>
                <a:gd name="T60" fmla="*/ 1724 w 1935"/>
                <a:gd name="T61" fmla="*/ 482 h 618"/>
                <a:gd name="T62" fmla="*/ 1597 w 1935"/>
                <a:gd name="T63" fmla="*/ 532 h 618"/>
                <a:gd name="T64" fmla="*/ 1463 w 1935"/>
                <a:gd name="T65" fmla="*/ 567 h 618"/>
                <a:gd name="T66" fmla="*/ 1281 w 1935"/>
                <a:gd name="T67" fmla="*/ 597 h 618"/>
                <a:gd name="T68" fmla="*/ 1074 w 1935"/>
                <a:gd name="T69" fmla="*/ 611 h 618"/>
                <a:gd name="T70" fmla="*/ 871 w 1935"/>
                <a:gd name="T71" fmla="*/ 616 h 618"/>
                <a:gd name="T72" fmla="*/ 777 w 1935"/>
                <a:gd name="T73" fmla="*/ 618 h 618"/>
                <a:gd name="T74" fmla="*/ 694 w 1935"/>
                <a:gd name="T75" fmla="*/ 611 h 618"/>
                <a:gd name="T76" fmla="*/ 596 w 1935"/>
                <a:gd name="T77" fmla="*/ 604 h 618"/>
                <a:gd name="T78" fmla="*/ 501 w 1935"/>
                <a:gd name="T79" fmla="*/ 593 h 618"/>
                <a:gd name="T80" fmla="*/ 402 w 1935"/>
                <a:gd name="T81" fmla="*/ 576 h 618"/>
                <a:gd name="T82" fmla="*/ 304 w 1935"/>
                <a:gd name="T83" fmla="*/ 546 h 618"/>
                <a:gd name="T84" fmla="*/ 211 w 1935"/>
                <a:gd name="T85" fmla="*/ 500 h 618"/>
                <a:gd name="T86" fmla="*/ 139 w 1935"/>
                <a:gd name="T87" fmla="*/ 458 h 618"/>
                <a:gd name="T88" fmla="*/ 97 w 1935"/>
                <a:gd name="T89" fmla="*/ 424 h 618"/>
                <a:gd name="T90" fmla="*/ 60 w 1935"/>
                <a:gd name="T91" fmla="*/ 389 h 618"/>
                <a:gd name="T92" fmla="*/ 22 w 1935"/>
                <a:gd name="T93" fmla="*/ 349 h 618"/>
                <a:gd name="T94" fmla="*/ 2 w 1935"/>
                <a:gd name="T95" fmla="*/ 282 h 618"/>
                <a:gd name="T96" fmla="*/ 8 w 1935"/>
                <a:gd name="T97" fmla="*/ 208 h 618"/>
                <a:gd name="T98" fmla="*/ 44 w 1935"/>
                <a:gd name="T99" fmla="*/ 139 h 618"/>
                <a:gd name="T100" fmla="*/ 115 w 1935"/>
                <a:gd name="T101" fmla="*/ 65 h 618"/>
                <a:gd name="T102" fmla="*/ 205 w 1935"/>
                <a:gd name="T103" fmla="*/ 21 h 618"/>
                <a:gd name="T104" fmla="*/ 304 w 1935"/>
                <a:gd name="T105" fmla="*/ 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35" h="618">
                  <a:moveTo>
                    <a:pt x="390" y="0"/>
                  </a:moveTo>
                  <a:lnTo>
                    <a:pt x="390" y="7"/>
                  </a:lnTo>
                  <a:lnTo>
                    <a:pt x="394" y="11"/>
                  </a:lnTo>
                  <a:lnTo>
                    <a:pt x="396" y="14"/>
                  </a:lnTo>
                  <a:lnTo>
                    <a:pt x="396" y="18"/>
                  </a:lnTo>
                  <a:lnTo>
                    <a:pt x="392" y="18"/>
                  </a:lnTo>
                  <a:lnTo>
                    <a:pt x="388" y="20"/>
                  </a:lnTo>
                  <a:lnTo>
                    <a:pt x="384" y="21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8" y="21"/>
                  </a:lnTo>
                  <a:lnTo>
                    <a:pt x="362" y="21"/>
                  </a:lnTo>
                  <a:lnTo>
                    <a:pt x="356" y="23"/>
                  </a:lnTo>
                  <a:lnTo>
                    <a:pt x="350" y="21"/>
                  </a:lnTo>
                  <a:lnTo>
                    <a:pt x="344" y="21"/>
                  </a:lnTo>
                  <a:lnTo>
                    <a:pt x="336" y="21"/>
                  </a:lnTo>
                  <a:lnTo>
                    <a:pt x="332" y="21"/>
                  </a:lnTo>
                  <a:lnTo>
                    <a:pt x="324" y="21"/>
                  </a:lnTo>
                  <a:lnTo>
                    <a:pt x="320" y="23"/>
                  </a:lnTo>
                  <a:lnTo>
                    <a:pt x="316" y="23"/>
                  </a:lnTo>
                  <a:lnTo>
                    <a:pt x="310" y="25"/>
                  </a:lnTo>
                  <a:lnTo>
                    <a:pt x="288" y="27"/>
                  </a:lnTo>
                  <a:lnTo>
                    <a:pt x="268" y="30"/>
                  </a:lnTo>
                  <a:lnTo>
                    <a:pt x="248" y="34"/>
                  </a:lnTo>
                  <a:lnTo>
                    <a:pt x="231" y="39"/>
                  </a:lnTo>
                  <a:lnTo>
                    <a:pt x="213" y="42"/>
                  </a:lnTo>
                  <a:lnTo>
                    <a:pt x="197" y="50"/>
                  </a:lnTo>
                  <a:lnTo>
                    <a:pt x="181" y="55"/>
                  </a:lnTo>
                  <a:lnTo>
                    <a:pt x="167" y="62"/>
                  </a:lnTo>
                  <a:lnTo>
                    <a:pt x="151" y="69"/>
                  </a:lnTo>
                  <a:lnTo>
                    <a:pt x="139" y="78"/>
                  </a:lnTo>
                  <a:lnTo>
                    <a:pt x="125" y="86"/>
                  </a:lnTo>
                  <a:lnTo>
                    <a:pt x="115" y="97"/>
                  </a:lnTo>
                  <a:lnTo>
                    <a:pt x="103" y="108"/>
                  </a:lnTo>
                  <a:lnTo>
                    <a:pt x="91" y="120"/>
                  </a:lnTo>
                  <a:lnTo>
                    <a:pt x="79" y="132"/>
                  </a:lnTo>
                  <a:lnTo>
                    <a:pt x="70" y="146"/>
                  </a:lnTo>
                  <a:lnTo>
                    <a:pt x="58" y="160"/>
                  </a:lnTo>
                  <a:lnTo>
                    <a:pt x="50" y="176"/>
                  </a:lnTo>
                  <a:lnTo>
                    <a:pt x="40" y="192"/>
                  </a:lnTo>
                  <a:lnTo>
                    <a:pt x="36" y="208"/>
                  </a:lnTo>
                  <a:lnTo>
                    <a:pt x="30" y="224"/>
                  </a:lnTo>
                  <a:lnTo>
                    <a:pt x="28" y="240"/>
                  </a:lnTo>
                  <a:lnTo>
                    <a:pt x="26" y="257"/>
                  </a:lnTo>
                  <a:lnTo>
                    <a:pt x="28" y="273"/>
                  </a:lnTo>
                  <a:lnTo>
                    <a:pt x="30" y="289"/>
                  </a:lnTo>
                  <a:lnTo>
                    <a:pt x="34" y="305"/>
                  </a:lnTo>
                  <a:lnTo>
                    <a:pt x="40" y="319"/>
                  </a:lnTo>
                  <a:lnTo>
                    <a:pt x="48" y="335"/>
                  </a:lnTo>
                  <a:lnTo>
                    <a:pt x="56" y="347"/>
                  </a:lnTo>
                  <a:lnTo>
                    <a:pt x="68" y="361"/>
                  </a:lnTo>
                  <a:lnTo>
                    <a:pt x="79" y="373"/>
                  </a:lnTo>
                  <a:lnTo>
                    <a:pt x="95" y="386"/>
                  </a:lnTo>
                  <a:lnTo>
                    <a:pt x="111" y="401"/>
                  </a:lnTo>
                  <a:lnTo>
                    <a:pt x="129" y="417"/>
                  </a:lnTo>
                  <a:lnTo>
                    <a:pt x="147" y="433"/>
                  </a:lnTo>
                  <a:lnTo>
                    <a:pt x="167" y="447"/>
                  </a:lnTo>
                  <a:lnTo>
                    <a:pt x="185" y="461"/>
                  </a:lnTo>
                  <a:lnTo>
                    <a:pt x="205" y="474"/>
                  </a:lnTo>
                  <a:lnTo>
                    <a:pt x="227" y="484"/>
                  </a:lnTo>
                  <a:lnTo>
                    <a:pt x="247" y="496"/>
                  </a:lnTo>
                  <a:lnTo>
                    <a:pt x="266" y="507"/>
                  </a:lnTo>
                  <a:lnTo>
                    <a:pt x="288" y="516"/>
                  </a:lnTo>
                  <a:lnTo>
                    <a:pt x="308" y="525"/>
                  </a:lnTo>
                  <a:lnTo>
                    <a:pt x="332" y="535"/>
                  </a:lnTo>
                  <a:lnTo>
                    <a:pt x="354" y="542"/>
                  </a:lnTo>
                  <a:lnTo>
                    <a:pt x="376" y="549"/>
                  </a:lnTo>
                  <a:lnTo>
                    <a:pt x="398" y="556"/>
                  </a:lnTo>
                  <a:lnTo>
                    <a:pt x="420" y="563"/>
                  </a:lnTo>
                  <a:lnTo>
                    <a:pt x="461" y="569"/>
                  </a:lnTo>
                  <a:lnTo>
                    <a:pt x="501" y="574"/>
                  </a:lnTo>
                  <a:lnTo>
                    <a:pt x="543" y="577"/>
                  </a:lnTo>
                  <a:lnTo>
                    <a:pt x="583" y="583"/>
                  </a:lnTo>
                  <a:lnTo>
                    <a:pt x="624" y="584"/>
                  </a:lnTo>
                  <a:lnTo>
                    <a:pt x="664" y="588"/>
                  </a:lnTo>
                  <a:lnTo>
                    <a:pt x="704" y="590"/>
                  </a:lnTo>
                  <a:lnTo>
                    <a:pt x="746" y="593"/>
                  </a:lnTo>
                  <a:lnTo>
                    <a:pt x="787" y="595"/>
                  </a:lnTo>
                  <a:lnTo>
                    <a:pt x="827" y="597"/>
                  </a:lnTo>
                  <a:lnTo>
                    <a:pt x="869" y="597"/>
                  </a:lnTo>
                  <a:lnTo>
                    <a:pt x="911" y="597"/>
                  </a:lnTo>
                  <a:lnTo>
                    <a:pt x="952" y="597"/>
                  </a:lnTo>
                  <a:lnTo>
                    <a:pt x="994" y="595"/>
                  </a:lnTo>
                  <a:lnTo>
                    <a:pt x="1036" y="593"/>
                  </a:lnTo>
                  <a:lnTo>
                    <a:pt x="1080" y="593"/>
                  </a:lnTo>
                  <a:lnTo>
                    <a:pt x="1115" y="590"/>
                  </a:lnTo>
                  <a:lnTo>
                    <a:pt x="1149" y="588"/>
                  </a:lnTo>
                  <a:lnTo>
                    <a:pt x="1183" y="584"/>
                  </a:lnTo>
                  <a:lnTo>
                    <a:pt x="1215" y="583"/>
                  </a:lnTo>
                  <a:lnTo>
                    <a:pt x="1245" y="579"/>
                  </a:lnTo>
                  <a:lnTo>
                    <a:pt x="1275" y="577"/>
                  </a:lnTo>
                  <a:lnTo>
                    <a:pt x="1304" y="574"/>
                  </a:lnTo>
                  <a:lnTo>
                    <a:pt x="1332" y="570"/>
                  </a:lnTo>
                  <a:lnTo>
                    <a:pt x="1358" y="565"/>
                  </a:lnTo>
                  <a:lnTo>
                    <a:pt x="1384" y="562"/>
                  </a:lnTo>
                  <a:lnTo>
                    <a:pt x="1410" y="556"/>
                  </a:lnTo>
                  <a:lnTo>
                    <a:pt x="1434" y="553"/>
                  </a:lnTo>
                  <a:lnTo>
                    <a:pt x="1457" y="547"/>
                  </a:lnTo>
                  <a:lnTo>
                    <a:pt x="1481" y="542"/>
                  </a:lnTo>
                  <a:lnTo>
                    <a:pt x="1505" y="535"/>
                  </a:lnTo>
                  <a:lnTo>
                    <a:pt x="1527" y="530"/>
                  </a:lnTo>
                  <a:lnTo>
                    <a:pt x="1539" y="526"/>
                  </a:lnTo>
                  <a:lnTo>
                    <a:pt x="1551" y="521"/>
                  </a:lnTo>
                  <a:lnTo>
                    <a:pt x="1563" y="519"/>
                  </a:lnTo>
                  <a:lnTo>
                    <a:pt x="1575" y="516"/>
                  </a:lnTo>
                  <a:lnTo>
                    <a:pt x="1585" y="512"/>
                  </a:lnTo>
                  <a:lnTo>
                    <a:pt x="1597" y="509"/>
                  </a:lnTo>
                  <a:lnTo>
                    <a:pt x="1609" y="505"/>
                  </a:lnTo>
                  <a:lnTo>
                    <a:pt x="1621" y="503"/>
                  </a:lnTo>
                  <a:lnTo>
                    <a:pt x="1630" y="500"/>
                  </a:lnTo>
                  <a:lnTo>
                    <a:pt x="1642" y="496"/>
                  </a:lnTo>
                  <a:lnTo>
                    <a:pt x="1654" y="493"/>
                  </a:lnTo>
                  <a:lnTo>
                    <a:pt x="1664" y="489"/>
                  </a:lnTo>
                  <a:lnTo>
                    <a:pt x="1676" y="484"/>
                  </a:lnTo>
                  <a:lnTo>
                    <a:pt x="1688" y="481"/>
                  </a:lnTo>
                  <a:lnTo>
                    <a:pt x="1698" y="475"/>
                  </a:lnTo>
                  <a:lnTo>
                    <a:pt x="1710" y="472"/>
                  </a:lnTo>
                  <a:lnTo>
                    <a:pt x="1724" y="465"/>
                  </a:lnTo>
                  <a:lnTo>
                    <a:pt x="1738" y="458"/>
                  </a:lnTo>
                  <a:lnTo>
                    <a:pt x="1754" y="451"/>
                  </a:lnTo>
                  <a:lnTo>
                    <a:pt x="1768" y="444"/>
                  </a:lnTo>
                  <a:lnTo>
                    <a:pt x="1782" y="435"/>
                  </a:lnTo>
                  <a:lnTo>
                    <a:pt x="1796" y="426"/>
                  </a:lnTo>
                  <a:lnTo>
                    <a:pt x="1809" y="419"/>
                  </a:lnTo>
                  <a:lnTo>
                    <a:pt x="1825" y="410"/>
                  </a:lnTo>
                  <a:lnTo>
                    <a:pt x="1837" y="401"/>
                  </a:lnTo>
                  <a:lnTo>
                    <a:pt x="1851" y="394"/>
                  </a:lnTo>
                  <a:lnTo>
                    <a:pt x="1863" y="386"/>
                  </a:lnTo>
                  <a:lnTo>
                    <a:pt x="1875" y="379"/>
                  </a:lnTo>
                  <a:lnTo>
                    <a:pt x="1885" y="370"/>
                  </a:lnTo>
                  <a:lnTo>
                    <a:pt x="1895" y="364"/>
                  </a:lnTo>
                  <a:lnTo>
                    <a:pt x="1903" y="357"/>
                  </a:lnTo>
                  <a:lnTo>
                    <a:pt x="1913" y="352"/>
                  </a:lnTo>
                  <a:lnTo>
                    <a:pt x="1935" y="363"/>
                  </a:lnTo>
                  <a:lnTo>
                    <a:pt x="1929" y="366"/>
                  </a:lnTo>
                  <a:lnTo>
                    <a:pt x="1925" y="371"/>
                  </a:lnTo>
                  <a:lnTo>
                    <a:pt x="1919" y="375"/>
                  </a:lnTo>
                  <a:lnTo>
                    <a:pt x="1915" y="379"/>
                  </a:lnTo>
                  <a:lnTo>
                    <a:pt x="1911" y="382"/>
                  </a:lnTo>
                  <a:lnTo>
                    <a:pt x="1905" y="386"/>
                  </a:lnTo>
                  <a:lnTo>
                    <a:pt x="1901" y="389"/>
                  </a:lnTo>
                  <a:lnTo>
                    <a:pt x="1897" y="393"/>
                  </a:lnTo>
                  <a:lnTo>
                    <a:pt x="1891" y="394"/>
                  </a:lnTo>
                  <a:lnTo>
                    <a:pt x="1887" y="398"/>
                  </a:lnTo>
                  <a:lnTo>
                    <a:pt x="1881" y="401"/>
                  </a:lnTo>
                  <a:lnTo>
                    <a:pt x="1875" y="405"/>
                  </a:lnTo>
                  <a:lnTo>
                    <a:pt x="1869" y="408"/>
                  </a:lnTo>
                  <a:lnTo>
                    <a:pt x="1863" y="412"/>
                  </a:lnTo>
                  <a:lnTo>
                    <a:pt x="1855" y="417"/>
                  </a:lnTo>
                  <a:lnTo>
                    <a:pt x="1849" y="421"/>
                  </a:lnTo>
                  <a:lnTo>
                    <a:pt x="1823" y="435"/>
                  </a:lnTo>
                  <a:lnTo>
                    <a:pt x="1798" y="447"/>
                  </a:lnTo>
                  <a:lnTo>
                    <a:pt x="1774" y="459"/>
                  </a:lnTo>
                  <a:lnTo>
                    <a:pt x="1750" y="472"/>
                  </a:lnTo>
                  <a:lnTo>
                    <a:pt x="1724" y="482"/>
                  </a:lnTo>
                  <a:lnTo>
                    <a:pt x="1698" y="495"/>
                  </a:lnTo>
                  <a:lnTo>
                    <a:pt x="1672" y="503"/>
                  </a:lnTo>
                  <a:lnTo>
                    <a:pt x="1648" y="514"/>
                  </a:lnTo>
                  <a:lnTo>
                    <a:pt x="1623" y="523"/>
                  </a:lnTo>
                  <a:lnTo>
                    <a:pt x="1597" y="532"/>
                  </a:lnTo>
                  <a:lnTo>
                    <a:pt x="1571" y="539"/>
                  </a:lnTo>
                  <a:lnTo>
                    <a:pt x="1545" y="546"/>
                  </a:lnTo>
                  <a:lnTo>
                    <a:pt x="1517" y="553"/>
                  </a:lnTo>
                  <a:lnTo>
                    <a:pt x="1491" y="560"/>
                  </a:lnTo>
                  <a:lnTo>
                    <a:pt x="1463" y="567"/>
                  </a:lnTo>
                  <a:lnTo>
                    <a:pt x="1438" y="574"/>
                  </a:lnTo>
                  <a:lnTo>
                    <a:pt x="1400" y="579"/>
                  </a:lnTo>
                  <a:lnTo>
                    <a:pt x="1360" y="586"/>
                  </a:lnTo>
                  <a:lnTo>
                    <a:pt x="1320" y="591"/>
                  </a:lnTo>
                  <a:lnTo>
                    <a:pt x="1281" y="597"/>
                  </a:lnTo>
                  <a:lnTo>
                    <a:pt x="1241" y="600"/>
                  </a:lnTo>
                  <a:lnTo>
                    <a:pt x="1199" y="604"/>
                  </a:lnTo>
                  <a:lnTo>
                    <a:pt x="1157" y="607"/>
                  </a:lnTo>
                  <a:lnTo>
                    <a:pt x="1115" y="609"/>
                  </a:lnTo>
                  <a:lnTo>
                    <a:pt x="1074" y="611"/>
                  </a:lnTo>
                  <a:lnTo>
                    <a:pt x="1034" y="613"/>
                  </a:lnTo>
                  <a:lnTo>
                    <a:pt x="990" y="613"/>
                  </a:lnTo>
                  <a:lnTo>
                    <a:pt x="950" y="614"/>
                  </a:lnTo>
                  <a:lnTo>
                    <a:pt x="911" y="614"/>
                  </a:lnTo>
                  <a:lnTo>
                    <a:pt x="871" y="616"/>
                  </a:lnTo>
                  <a:lnTo>
                    <a:pt x="831" y="616"/>
                  </a:lnTo>
                  <a:lnTo>
                    <a:pt x="793" y="618"/>
                  </a:lnTo>
                  <a:lnTo>
                    <a:pt x="787" y="618"/>
                  </a:lnTo>
                  <a:lnTo>
                    <a:pt x="783" y="618"/>
                  </a:lnTo>
                  <a:lnTo>
                    <a:pt x="777" y="618"/>
                  </a:lnTo>
                  <a:lnTo>
                    <a:pt x="773" y="618"/>
                  </a:lnTo>
                  <a:lnTo>
                    <a:pt x="752" y="616"/>
                  </a:lnTo>
                  <a:lnTo>
                    <a:pt x="732" y="614"/>
                  </a:lnTo>
                  <a:lnTo>
                    <a:pt x="712" y="613"/>
                  </a:lnTo>
                  <a:lnTo>
                    <a:pt x="694" y="611"/>
                  </a:lnTo>
                  <a:lnTo>
                    <a:pt x="674" y="609"/>
                  </a:lnTo>
                  <a:lnTo>
                    <a:pt x="654" y="609"/>
                  </a:lnTo>
                  <a:lnTo>
                    <a:pt x="636" y="605"/>
                  </a:lnTo>
                  <a:lnTo>
                    <a:pt x="616" y="605"/>
                  </a:lnTo>
                  <a:lnTo>
                    <a:pt x="596" y="604"/>
                  </a:lnTo>
                  <a:lnTo>
                    <a:pt x="579" y="600"/>
                  </a:lnTo>
                  <a:lnTo>
                    <a:pt x="559" y="598"/>
                  </a:lnTo>
                  <a:lnTo>
                    <a:pt x="539" y="597"/>
                  </a:lnTo>
                  <a:lnTo>
                    <a:pt x="521" y="595"/>
                  </a:lnTo>
                  <a:lnTo>
                    <a:pt x="501" y="593"/>
                  </a:lnTo>
                  <a:lnTo>
                    <a:pt x="481" y="590"/>
                  </a:lnTo>
                  <a:lnTo>
                    <a:pt x="463" y="588"/>
                  </a:lnTo>
                  <a:lnTo>
                    <a:pt x="441" y="584"/>
                  </a:lnTo>
                  <a:lnTo>
                    <a:pt x="421" y="581"/>
                  </a:lnTo>
                  <a:lnTo>
                    <a:pt x="402" y="576"/>
                  </a:lnTo>
                  <a:lnTo>
                    <a:pt x="382" y="572"/>
                  </a:lnTo>
                  <a:lnTo>
                    <a:pt x="360" y="565"/>
                  </a:lnTo>
                  <a:lnTo>
                    <a:pt x="342" y="558"/>
                  </a:lnTo>
                  <a:lnTo>
                    <a:pt x="322" y="553"/>
                  </a:lnTo>
                  <a:lnTo>
                    <a:pt x="304" y="546"/>
                  </a:lnTo>
                  <a:lnTo>
                    <a:pt x="284" y="537"/>
                  </a:lnTo>
                  <a:lnTo>
                    <a:pt x="264" y="528"/>
                  </a:lnTo>
                  <a:lnTo>
                    <a:pt x="247" y="519"/>
                  </a:lnTo>
                  <a:lnTo>
                    <a:pt x="229" y="510"/>
                  </a:lnTo>
                  <a:lnTo>
                    <a:pt x="211" y="500"/>
                  </a:lnTo>
                  <a:lnTo>
                    <a:pt x="193" y="489"/>
                  </a:lnTo>
                  <a:lnTo>
                    <a:pt x="175" y="481"/>
                  </a:lnTo>
                  <a:lnTo>
                    <a:pt x="157" y="470"/>
                  </a:lnTo>
                  <a:lnTo>
                    <a:pt x="147" y="463"/>
                  </a:lnTo>
                  <a:lnTo>
                    <a:pt x="139" y="458"/>
                  </a:lnTo>
                  <a:lnTo>
                    <a:pt x="129" y="451"/>
                  </a:lnTo>
                  <a:lnTo>
                    <a:pt x="121" y="445"/>
                  </a:lnTo>
                  <a:lnTo>
                    <a:pt x="113" y="438"/>
                  </a:lnTo>
                  <a:lnTo>
                    <a:pt x="105" y="431"/>
                  </a:lnTo>
                  <a:lnTo>
                    <a:pt x="97" y="424"/>
                  </a:lnTo>
                  <a:lnTo>
                    <a:pt x="89" y="419"/>
                  </a:lnTo>
                  <a:lnTo>
                    <a:pt x="81" y="410"/>
                  </a:lnTo>
                  <a:lnTo>
                    <a:pt x="74" y="403"/>
                  </a:lnTo>
                  <a:lnTo>
                    <a:pt x="66" y="396"/>
                  </a:lnTo>
                  <a:lnTo>
                    <a:pt x="60" y="389"/>
                  </a:lnTo>
                  <a:lnTo>
                    <a:pt x="52" y="382"/>
                  </a:lnTo>
                  <a:lnTo>
                    <a:pt x="46" y="375"/>
                  </a:lnTo>
                  <a:lnTo>
                    <a:pt x="38" y="366"/>
                  </a:lnTo>
                  <a:lnTo>
                    <a:pt x="32" y="359"/>
                  </a:lnTo>
                  <a:lnTo>
                    <a:pt x="22" y="349"/>
                  </a:lnTo>
                  <a:lnTo>
                    <a:pt x="16" y="338"/>
                  </a:lnTo>
                  <a:lnTo>
                    <a:pt x="10" y="324"/>
                  </a:lnTo>
                  <a:lnTo>
                    <a:pt x="6" y="312"/>
                  </a:lnTo>
                  <a:lnTo>
                    <a:pt x="2" y="298"/>
                  </a:lnTo>
                  <a:lnTo>
                    <a:pt x="2" y="282"/>
                  </a:lnTo>
                  <a:lnTo>
                    <a:pt x="0" y="268"/>
                  </a:lnTo>
                  <a:lnTo>
                    <a:pt x="2" y="254"/>
                  </a:lnTo>
                  <a:lnTo>
                    <a:pt x="2" y="238"/>
                  </a:lnTo>
                  <a:lnTo>
                    <a:pt x="4" y="222"/>
                  </a:lnTo>
                  <a:lnTo>
                    <a:pt x="8" y="208"/>
                  </a:lnTo>
                  <a:lnTo>
                    <a:pt x="14" y="192"/>
                  </a:lnTo>
                  <a:lnTo>
                    <a:pt x="20" y="178"/>
                  </a:lnTo>
                  <a:lnTo>
                    <a:pt x="26" y="164"/>
                  </a:lnTo>
                  <a:lnTo>
                    <a:pt x="34" y="152"/>
                  </a:lnTo>
                  <a:lnTo>
                    <a:pt x="44" y="139"/>
                  </a:lnTo>
                  <a:lnTo>
                    <a:pt x="56" y="122"/>
                  </a:lnTo>
                  <a:lnTo>
                    <a:pt x="70" y="106"/>
                  </a:lnTo>
                  <a:lnTo>
                    <a:pt x="83" y="92"/>
                  </a:lnTo>
                  <a:lnTo>
                    <a:pt x="99" y="78"/>
                  </a:lnTo>
                  <a:lnTo>
                    <a:pt x="115" y="65"/>
                  </a:lnTo>
                  <a:lnTo>
                    <a:pt x="131" y="55"/>
                  </a:lnTo>
                  <a:lnTo>
                    <a:pt x="147" y="46"/>
                  </a:lnTo>
                  <a:lnTo>
                    <a:pt x="167" y="37"/>
                  </a:lnTo>
                  <a:lnTo>
                    <a:pt x="185" y="28"/>
                  </a:lnTo>
                  <a:lnTo>
                    <a:pt x="205" y="21"/>
                  </a:lnTo>
                  <a:lnTo>
                    <a:pt x="223" y="16"/>
                  </a:lnTo>
                  <a:lnTo>
                    <a:pt x="245" y="11"/>
                  </a:lnTo>
                  <a:lnTo>
                    <a:pt x="264" y="6"/>
                  </a:lnTo>
                  <a:lnTo>
                    <a:pt x="284" y="4"/>
                  </a:lnTo>
                  <a:lnTo>
                    <a:pt x="304" y="2"/>
                  </a:lnTo>
                  <a:lnTo>
                    <a:pt x="326" y="0"/>
                  </a:lnTo>
                  <a:lnTo>
                    <a:pt x="390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8">
              <a:extLst>
                <a:ext uri="{FF2B5EF4-FFF2-40B4-BE49-F238E27FC236}">
                  <a16:creationId xmlns:a16="http://schemas.microsoft.com/office/drawing/2014/main" id="{371089B3-1B88-443D-9017-4BA94DD00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125" y="3779838"/>
              <a:ext cx="735013" cy="771525"/>
            </a:xfrm>
            <a:custGeom>
              <a:avLst/>
              <a:gdLst>
                <a:gd name="T0" fmla="*/ 24 w 463"/>
                <a:gd name="T1" fmla="*/ 14 h 486"/>
                <a:gd name="T2" fmla="*/ 71 w 463"/>
                <a:gd name="T3" fmla="*/ 5 h 486"/>
                <a:gd name="T4" fmla="*/ 119 w 463"/>
                <a:gd name="T5" fmla="*/ 0 h 486"/>
                <a:gd name="T6" fmla="*/ 171 w 463"/>
                <a:gd name="T7" fmla="*/ 0 h 486"/>
                <a:gd name="T8" fmla="*/ 223 w 463"/>
                <a:gd name="T9" fmla="*/ 3 h 486"/>
                <a:gd name="T10" fmla="*/ 274 w 463"/>
                <a:gd name="T11" fmla="*/ 12 h 486"/>
                <a:gd name="T12" fmla="*/ 322 w 463"/>
                <a:gd name="T13" fmla="*/ 26 h 486"/>
                <a:gd name="T14" fmla="*/ 368 w 463"/>
                <a:gd name="T15" fmla="*/ 42 h 486"/>
                <a:gd name="T16" fmla="*/ 400 w 463"/>
                <a:gd name="T17" fmla="*/ 58 h 486"/>
                <a:gd name="T18" fmla="*/ 417 w 463"/>
                <a:gd name="T19" fmla="*/ 72 h 486"/>
                <a:gd name="T20" fmla="*/ 433 w 463"/>
                <a:gd name="T21" fmla="*/ 90 h 486"/>
                <a:gd name="T22" fmla="*/ 445 w 463"/>
                <a:gd name="T23" fmla="*/ 109 h 486"/>
                <a:gd name="T24" fmla="*/ 453 w 463"/>
                <a:gd name="T25" fmla="*/ 130 h 486"/>
                <a:gd name="T26" fmla="*/ 459 w 463"/>
                <a:gd name="T27" fmla="*/ 153 h 486"/>
                <a:gd name="T28" fmla="*/ 461 w 463"/>
                <a:gd name="T29" fmla="*/ 174 h 486"/>
                <a:gd name="T30" fmla="*/ 463 w 463"/>
                <a:gd name="T31" fmla="*/ 195 h 486"/>
                <a:gd name="T32" fmla="*/ 457 w 463"/>
                <a:gd name="T33" fmla="*/ 229 h 486"/>
                <a:gd name="T34" fmla="*/ 441 w 463"/>
                <a:gd name="T35" fmla="*/ 273 h 486"/>
                <a:gd name="T36" fmla="*/ 414 w 463"/>
                <a:gd name="T37" fmla="*/ 311 h 486"/>
                <a:gd name="T38" fmla="*/ 378 w 463"/>
                <a:gd name="T39" fmla="*/ 347 h 486"/>
                <a:gd name="T40" fmla="*/ 336 w 463"/>
                <a:gd name="T41" fmla="*/ 378 h 486"/>
                <a:gd name="T42" fmla="*/ 292 w 463"/>
                <a:gd name="T43" fmla="*/ 410 h 486"/>
                <a:gd name="T44" fmla="*/ 248 w 463"/>
                <a:gd name="T45" fmla="*/ 440 h 486"/>
                <a:gd name="T46" fmla="*/ 205 w 463"/>
                <a:gd name="T47" fmla="*/ 470 h 486"/>
                <a:gd name="T48" fmla="*/ 161 w 463"/>
                <a:gd name="T49" fmla="*/ 473 h 486"/>
                <a:gd name="T50" fmla="*/ 209 w 463"/>
                <a:gd name="T51" fmla="*/ 442 h 486"/>
                <a:gd name="T52" fmla="*/ 262 w 463"/>
                <a:gd name="T53" fmla="*/ 408 h 486"/>
                <a:gd name="T54" fmla="*/ 314 w 463"/>
                <a:gd name="T55" fmla="*/ 371 h 486"/>
                <a:gd name="T56" fmla="*/ 364 w 463"/>
                <a:gd name="T57" fmla="*/ 332 h 486"/>
                <a:gd name="T58" fmla="*/ 404 w 463"/>
                <a:gd name="T59" fmla="*/ 290 h 486"/>
                <a:gd name="T60" fmla="*/ 431 w 463"/>
                <a:gd name="T61" fmla="*/ 243 h 486"/>
                <a:gd name="T62" fmla="*/ 441 w 463"/>
                <a:gd name="T63" fmla="*/ 190 h 486"/>
                <a:gd name="T64" fmla="*/ 433 w 463"/>
                <a:gd name="T65" fmla="*/ 134 h 486"/>
                <a:gd name="T66" fmla="*/ 417 w 463"/>
                <a:gd name="T67" fmla="*/ 106 h 486"/>
                <a:gd name="T68" fmla="*/ 398 w 463"/>
                <a:gd name="T69" fmla="*/ 83 h 486"/>
                <a:gd name="T70" fmla="*/ 372 w 463"/>
                <a:gd name="T71" fmla="*/ 67 h 486"/>
                <a:gd name="T72" fmla="*/ 344 w 463"/>
                <a:gd name="T73" fmla="*/ 54 h 486"/>
                <a:gd name="T74" fmla="*/ 312 w 463"/>
                <a:gd name="T75" fmla="*/ 44 h 486"/>
                <a:gd name="T76" fmla="*/ 280 w 463"/>
                <a:gd name="T77" fmla="*/ 35 h 486"/>
                <a:gd name="T78" fmla="*/ 248 w 463"/>
                <a:gd name="T79" fmla="*/ 30 h 486"/>
                <a:gd name="T80" fmla="*/ 219 w 463"/>
                <a:gd name="T81" fmla="*/ 23 h 486"/>
                <a:gd name="T82" fmla="*/ 191 w 463"/>
                <a:gd name="T83" fmla="*/ 19 h 486"/>
                <a:gd name="T84" fmla="*/ 161 w 463"/>
                <a:gd name="T85" fmla="*/ 18 h 486"/>
                <a:gd name="T86" fmla="*/ 127 w 463"/>
                <a:gd name="T87" fmla="*/ 18 h 486"/>
                <a:gd name="T88" fmla="*/ 93 w 463"/>
                <a:gd name="T89" fmla="*/ 21 h 486"/>
                <a:gd name="T90" fmla="*/ 62 w 463"/>
                <a:gd name="T91" fmla="*/ 25 h 486"/>
                <a:gd name="T92" fmla="*/ 36 w 463"/>
                <a:gd name="T93" fmla="*/ 30 h 486"/>
                <a:gd name="T94" fmla="*/ 14 w 463"/>
                <a:gd name="T95" fmla="*/ 35 h 486"/>
                <a:gd name="T96" fmla="*/ 4 w 463"/>
                <a:gd name="T97" fmla="*/ 42 h 486"/>
                <a:gd name="T98" fmla="*/ 2 w 463"/>
                <a:gd name="T99" fmla="*/ 32 h 486"/>
                <a:gd name="T100" fmla="*/ 4 w 463"/>
                <a:gd name="T101" fmla="*/ 23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3" h="486">
                  <a:moveTo>
                    <a:pt x="4" y="23"/>
                  </a:moveTo>
                  <a:lnTo>
                    <a:pt x="24" y="14"/>
                  </a:lnTo>
                  <a:lnTo>
                    <a:pt x="48" y="9"/>
                  </a:lnTo>
                  <a:lnTo>
                    <a:pt x="71" y="5"/>
                  </a:lnTo>
                  <a:lnTo>
                    <a:pt x="95" y="2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1" y="0"/>
                  </a:lnTo>
                  <a:lnTo>
                    <a:pt x="199" y="2"/>
                  </a:lnTo>
                  <a:lnTo>
                    <a:pt x="223" y="3"/>
                  </a:lnTo>
                  <a:lnTo>
                    <a:pt x="248" y="9"/>
                  </a:lnTo>
                  <a:lnTo>
                    <a:pt x="274" y="12"/>
                  </a:lnTo>
                  <a:lnTo>
                    <a:pt x="300" y="19"/>
                  </a:lnTo>
                  <a:lnTo>
                    <a:pt x="322" y="26"/>
                  </a:lnTo>
                  <a:lnTo>
                    <a:pt x="346" y="33"/>
                  </a:lnTo>
                  <a:lnTo>
                    <a:pt x="368" y="42"/>
                  </a:lnTo>
                  <a:lnTo>
                    <a:pt x="390" y="53"/>
                  </a:lnTo>
                  <a:lnTo>
                    <a:pt x="400" y="58"/>
                  </a:lnTo>
                  <a:lnTo>
                    <a:pt x="410" y="65"/>
                  </a:lnTo>
                  <a:lnTo>
                    <a:pt x="417" y="72"/>
                  </a:lnTo>
                  <a:lnTo>
                    <a:pt x="427" y="81"/>
                  </a:lnTo>
                  <a:lnTo>
                    <a:pt x="433" y="90"/>
                  </a:lnTo>
                  <a:lnTo>
                    <a:pt x="439" y="100"/>
                  </a:lnTo>
                  <a:lnTo>
                    <a:pt x="445" y="109"/>
                  </a:lnTo>
                  <a:lnTo>
                    <a:pt x="451" y="121"/>
                  </a:lnTo>
                  <a:lnTo>
                    <a:pt x="453" y="130"/>
                  </a:lnTo>
                  <a:lnTo>
                    <a:pt x="457" y="141"/>
                  </a:lnTo>
                  <a:lnTo>
                    <a:pt x="459" y="153"/>
                  </a:lnTo>
                  <a:lnTo>
                    <a:pt x="461" y="164"/>
                  </a:lnTo>
                  <a:lnTo>
                    <a:pt x="461" y="174"/>
                  </a:lnTo>
                  <a:lnTo>
                    <a:pt x="463" y="185"/>
                  </a:lnTo>
                  <a:lnTo>
                    <a:pt x="463" y="195"/>
                  </a:lnTo>
                  <a:lnTo>
                    <a:pt x="463" y="206"/>
                  </a:lnTo>
                  <a:lnTo>
                    <a:pt x="457" y="229"/>
                  </a:lnTo>
                  <a:lnTo>
                    <a:pt x="451" y="252"/>
                  </a:lnTo>
                  <a:lnTo>
                    <a:pt x="441" y="273"/>
                  </a:lnTo>
                  <a:lnTo>
                    <a:pt x="429" y="294"/>
                  </a:lnTo>
                  <a:lnTo>
                    <a:pt x="414" y="311"/>
                  </a:lnTo>
                  <a:lnTo>
                    <a:pt x="398" y="329"/>
                  </a:lnTo>
                  <a:lnTo>
                    <a:pt x="378" y="347"/>
                  </a:lnTo>
                  <a:lnTo>
                    <a:pt x="358" y="364"/>
                  </a:lnTo>
                  <a:lnTo>
                    <a:pt x="336" y="378"/>
                  </a:lnTo>
                  <a:lnTo>
                    <a:pt x="316" y="394"/>
                  </a:lnTo>
                  <a:lnTo>
                    <a:pt x="292" y="410"/>
                  </a:lnTo>
                  <a:lnTo>
                    <a:pt x="270" y="426"/>
                  </a:lnTo>
                  <a:lnTo>
                    <a:pt x="248" y="440"/>
                  </a:lnTo>
                  <a:lnTo>
                    <a:pt x="227" y="456"/>
                  </a:lnTo>
                  <a:lnTo>
                    <a:pt x="205" y="470"/>
                  </a:lnTo>
                  <a:lnTo>
                    <a:pt x="185" y="486"/>
                  </a:lnTo>
                  <a:lnTo>
                    <a:pt x="161" y="473"/>
                  </a:lnTo>
                  <a:lnTo>
                    <a:pt x="185" y="457"/>
                  </a:lnTo>
                  <a:lnTo>
                    <a:pt x="209" y="442"/>
                  </a:lnTo>
                  <a:lnTo>
                    <a:pt x="235" y="424"/>
                  </a:lnTo>
                  <a:lnTo>
                    <a:pt x="262" y="408"/>
                  </a:lnTo>
                  <a:lnTo>
                    <a:pt x="288" y="389"/>
                  </a:lnTo>
                  <a:lnTo>
                    <a:pt x="314" y="371"/>
                  </a:lnTo>
                  <a:lnTo>
                    <a:pt x="340" y="352"/>
                  </a:lnTo>
                  <a:lnTo>
                    <a:pt x="364" y="332"/>
                  </a:lnTo>
                  <a:lnTo>
                    <a:pt x="384" y="311"/>
                  </a:lnTo>
                  <a:lnTo>
                    <a:pt x="404" y="290"/>
                  </a:lnTo>
                  <a:lnTo>
                    <a:pt x="417" y="267"/>
                  </a:lnTo>
                  <a:lnTo>
                    <a:pt x="431" y="243"/>
                  </a:lnTo>
                  <a:lnTo>
                    <a:pt x="439" y="216"/>
                  </a:lnTo>
                  <a:lnTo>
                    <a:pt x="441" y="190"/>
                  </a:lnTo>
                  <a:lnTo>
                    <a:pt x="441" y="162"/>
                  </a:lnTo>
                  <a:lnTo>
                    <a:pt x="433" y="134"/>
                  </a:lnTo>
                  <a:lnTo>
                    <a:pt x="425" y="118"/>
                  </a:lnTo>
                  <a:lnTo>
                    <a:pt x="417" y="106"/>
                  </a:lnTo>
                  <a:lnTo>
                    <a:pt x="408" y="93"/>
                  </a:lnTo>
                  <a:lnTo>
                    <a:pt x="398" y="83"/>
                  </a:lnTo>
                  <a:lnTo>
                    <a:pt x="384" y="74"/>
                  </a:lnTo>
                  <a:lnTo>
                    <a:pt x="372" y="67"/>
                  </a:lnTo>
                  <a:lnTo>
                    <a:pt x="358" y="60"/>
                  </a:lnTo>
                  <a:lnTo>
                    <a:pt x="344" y="54"/>
                  </a:lnTo>
                  <a:lnTo>
                    <a:pt x="328" y="47"/>
                  </a:lnTo>
                  <a:lnTo>
                    <a:pt x="312" y="44"/>
                  </a:lnTo>
                  <a:lnTo>
                    <a:pt x="296" y="39"/>
                  </a:lnTo>
                  <a:lnTo>
                    <a:pt x="280" y="35"/>
                  </a:lnTo>
                  <a:lnTo>
                    <a:pt x="264" y="32"/>
                  </a:lnTo>
                  <a:lnTo>
                    <a:pt x="248" y="30"/>
                  </a:lnTo>
                  <a:lnTo>
                    <a:pt x="233" y="25"/>
                  </a:lnTo>
                  <a:lnTo>
                    <a:pt x="219" y="23"/>
                  </a:lnTo>
                  <a:lnTo>
                    <a:pt x="205" y="19"/>
                  </a:lnTo>
                  <a:lnTo>
                    <a:pt x="191" y="19"/>
                  </a:lnTo>
                  <a:lnTo>
                    <a:pt x="175" y="18"/>
                  </a:lnTo>
                  <a:lnTo>
                    <a:pt x="161" y="18"/>
                  </a:lnTo>
                  <a:lnTo>
                    <a:pt x="143" y="18"/>
                  </a:lnTo>
                  <a:lnTo>
                    <a:pt x="127" y="18"/>
                  </a:lnTo>
                  <a:lnTo>
                    <a:pt x="109" y="19"/>
                  </a:lnTo>
                  <a:lnTo>
                    <a:pt x="93" y="21"/>
                  </a:lnTo>
                  <a:lnTo>
                    <a:pt x="77" y="23"/>
                  </a:lnTo>
                  <a:lnTo>
                    <a:pt x="62" y="25"/>
                  </a:lnTo>
                  <a:lnTo>
                    <a:pt x="48" y="28"/>
                  </a:lnTo>
                  <a:lnTo>
                    <a:pt x="36" y="30"/>
                  </a:lnTo>
                  <a:lnTo>
                    <a:pt x="24" y="33"/>
                  </a:lnTo>
                  <a:lnTo>
                    <a:pt x="14" y="35"/>
                  </a:lnTo>
                  <a:lnTo>
                    <a:pt x="8" y="39"/>
                  </a:lnTo>
                  <a:lnTo>
                    <a:pt x="4" y="42"/>
                  </a:lnTo>
                  <a:lnTo>
                    <a:pt x="4" y="37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4" y="23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9">
              <a:extLst>
                <a:ext uri="{FF2B5EF4-FFF2-40B4-BE49-F238E27FC236}">
                  <a16:creationId xmlns:a16="http://schemas.microsoft.com/office/drawing/2014/main" id="{E332A8E3-E200-4F28-BF0F-DEFB677FC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3894138"/>
              <a:ext cx="3021013" cy="723900"/>
            </a:xfrm>
            <a:custGeom>
              <a:avLst/>
              <a:gdLst>
                <a:gd name="T0" fmla="*/ 1645 w 1903"/>
                <a:gd name="T1" fmla="*/ 2 h 456"/>
                <a:gd name="T2" fmla="*/ 1704 w 1903"/>
                <a:gd name="T3" fmla="*/ 2 h 456"/>
                <a:gd name="T4" fmla="*/ 1770 w 1903"/>
                <a:gd name="T5" fmla="*/ 7 h 456"/>
                <a:gd name="T6" fmla="*/ 1826 w 1903"/>
                <a:gd name="T7" fmla="*/ 18 h 456"/>
                <a:gd name="T8" fmla="*/ 1855 w 1903"/>
                <a:gd name="T9" fmla="*/ 30 h 456"/>
                <a:gd name="T10" fmla="*/ 1879 w 1903"/>
                <a:gd name="T11" fmla="*/ 46 h 456"/>
                <a:gd name="T12" fmla="*/ 1895 w 1903"/>
                <a:gd name="T13" fmla="*/ 65 h 456"/>
                <a:gd name="T14" fmla="*/ 1903 w 1903"/>
                <a:gd name="T15" fmla="*/ 93 h 456"/>
                <a:gd name="T16" fmla="*/ 1883 w 1903"/>
                <a:gd name="T17" fmla="*/ 148 h 456"/>
                <a:gd name="T18" fmla="*/ 1838 w 1903"/>
                <a:gd name="T19" fmla="*/ 202 h 456"/>
                <a:gd name="T20" fmla="*/ 1780 w 1903"/>
                <a:gd name="T21" fmla="*/ 250 h 456"/>
                <a:gd name="T22" fmla="*/ 1716 w 1903"/>
                <a:gd name="T23" fmla="*/ 289 h 456"/>
                <a:gd name="T24" fmla="*/ 1543 w 1903"/>
                <a:gd name="T25" fmla="*/ 363 h 456"/>
                <a:gd name="T26" fmla="*/ 1315 w 1903"/>
                <a:gd name="T27" fmla="*/ 412 h 456"/>
                <a:gd name="T28" fmla="*/ 1078 w 1903"/>
                <a:gd name="T29" fmla="*/ 433 h 456"/>
                <a:gd name="T30" fmla="*/ 837 w 1903"/>
                <a:gd name="T31" fmla="*/ 449 h 456"/>
                <a:gd name="T32" fmla="*/ 688 w 1903"/>
                <a:gd name="T33" fmla="*/ 454 h 456"/>
                <a:gd name="T34" fmla="*/ 567 w 1903"/>
                <a:gd name="T35" fmla="*/ 456 h 456"/>
                <a:gd name="T36" fmla="*/ 446 w 1903"/>
                <a:gd name="T37" fmla="*/ 452 h 456"/>
                <a:gd name="T38" fmla="*/ 326 w 1903"/>
                <a:gd name="T39" fmla="*/ 442 h 456"/>
                <a:gd name="T40" fmla="*/ 251 w 1903"/>
                <a:gd name="T41" fmla="*/ 431 h 456"/>
                <a:gd name="T42" fmla="*/ 193 w 1903"/>
                <a:gd name="T43" fmla="*/ 422 h 456"/>
                <a:gd name="T44" fmla="*/ 135 w 1903"/>
                <a:gd name="T45" fmla="*/ 414 h 456"/>
                <a:gd name="T46" fmla="*/ 84 w 1903"/>
                <a:gd name="T47" fmla="*/ 401 h 456"/>
                <a:gd name="T48" fmla="*/ 56 w 1903"/>
                <a:gd name="T49" fmla="*/ 389 h 456"/>
                <a:gd name="T50" fmla="*/ 34 w 1903"/>
                <a:gd name="T51" fmla="*/ 375 h 456"/>
                <a:gd name="T52" fmla="*/ 14 w 1903"/>
                <a:gd name="T53" fmla="*/ 359 h 456"/>
                <a:gd name="T54" fmla="*/ 2 w 1903"/>
                <a:gd name="T55" fmla="*/ 345 h 456"/>
                <a:gd name="T56" fmla="*/ 8 w 1903"/>
                <a:gd name="T57" fmla="*/ 334 h 456"/>
                <a:gd name="T58" fmla="*/ 18 w 1903"/>
                <a:gd name="T59" fmla="*/ 331 h 456"/>
                <a:gd name="T60" fmla="*/ 32 w 1903"/>
                <a:gd name="T61" fmla="*/ 347 h 456"/>
                <a:gd name="T62" fmla="*/ 54 w 1903"/>
                <a:gd name="T63" fmla="*/ 364 h 456"/>
                <a:gd name="T64" fmla="*/ 80 w 1903"/>
                <a:gd name="T65" fmla="*/ 378 h 456"/>
                <a:gd name="T66" fmla="*/ 121 w 1903"/>
                <a:gd name="T67" fmla="*/ 389 h 456"/>
                <a:gd name="T68" fmla="*/ 209 w 1903"/>
                <a:gd name="T69" fmla="*/ 403 h 456"/>
                <a:gd name="T70" fmla="*/ 298 w 1903"/>
                <a:gd name="T71" fmla="*/ 415 h 456"/>
                <a:gd name="T72" fmla="*/ 388 w 1903"/>
                <a:gd name="T73" fmla="*/ 422 h 456"/>
                <a:gd name="T74" fmla="*/ 495 w 1903"/>
                <a:gd name="T75" fmla="*/ 429 h 456"/>
                <a:gd name="T76" fmla="*/ 646 w 1903"/>
                <a:gd name="T77" fmla="*/ 431 h 456"/>
                <a:gd name="T78" fmla="*/ 802 w 1903"/>
                <a:gd name="T79" fmla="*/ 428 h 456"/>
                <a:gd name="T80" fmla="*/ 953 w 1903"/>
                <a:gd name="T81" fmla="*/ 419 h 456"/>
                <a:gd name="T82" fmla="*/ 1122 w 1903"/>
                <a:gd name="T83" fmla="*/ 405 h 456"/>
                <a:gd name="T84" fmla="*/ 1338 w 1903"/>
                <a:gd name="T85" fmla="*/ 378 h 456"/>
                <a:gd name="T86" fmla="*/ 1549 w 1903"/>
                <a:gd name="T87" fmla="*/ 331 h 456"/>
                <a:gd name="T88" fmla="*/ 1736 w 1903"/>
                <a:gd name="T89" fmla="*/ 245 h 456"/>
                <a:gd name="T90" fmla="*/ 1867 w 1903"/>
                <a:gd name="T91" fmla="*/ 136 h 456"/>
                <a:gd name="T92" fmla="*/ 1879 w 1903"/>
                <a:gd name="T93" fmla="*/ 97 h 456"/>
                <a:gd name="T94" fmla="*/ 1865 w 1903"/>
                <a:gd name="T95" fmla="*/ 63 h 456"/>
                <a:gd name="T96" fmla="*/ 1832 w 1903"/>
                <a:gd name="T97" fmla="*/ 39 h 456"/>
                <a:gd name="T98" fmla="*/ 1784 w 1903"/>
                <a:gd name="T99" fmla="*/ 26 h 456"/>
                <a:gd name="T100" fmla="*/ 1734 w 1903"/>
                <a:gd name="T101" fmla="*/ 19 h 456"/>
                <a:gd name="T102" fmla="*/ 1684 w 1903"/>
                <a:gd name="T103" fmla="*/ 19 h 456"/>
                <a:gd name="T104" fmla="*/ 1641 w 1903"/>
                <a:gd name="T105" fmla="*/ 23 h 456"/>
                <a:gd name="T106" fmla="*/ 1613 w 1903"/>
                <a:gd name="T107" fmla="*/ 26 h 456"/>
                <a:gd name="T108" fmla="*/ 1609 w 1903"/>
                <a:gd name="T109" fmla="*/ 16 h 456"/>
                <a:gd name="T110" fmla="*/ 1611 w 1903"/>
                <a:gd name="T111" fmla="*/ 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03" h="456">
                  <a:moveTo>
                    <a:pt x="1611" y="9"/>
                  </a:moveTo>
                  <a:lnTo>
                    <a:pt x="1621" y="5"/>
                  </a:lnTo>
                  <a:lnTo>
                    <a:pt x="1631" y="4"/>
                  </a:lnTo>
                  <a:lnTo>
                    <a:pt x="1645" y="2"/>
                  </a:lnTo>
                  <a:lnTo>
                    <a:pt x="1659" y="2"/>
                  </a:lnTo>
                  <a:lnTo>
                    <a:pt x="1672" y="0"/>
                  </a:lnTo>
                  <a:lnTo>
                    <a:pt x="1688" y="0"/>
                  </a:lnTo>
                  <a:lnTo>
                    <a:pt x="1704" y="2"/>
                  </a:lnTo>
                  <a:lnTo>
                    <a:pt x="1722" y="4"/>
                  </a:lnTo>
                  <a:lnTo>
                    <a:pt x="1738" y="4"/>
                  </a:lnTo>
                  <a:lnTo>
                    <a:pt x="1754" y="5"/>
                  </a:lnTo>
                  <a:lnTo>
                    <a:pt x="1770" y="7"/>
                  </a:lnTo>
                  <a:lnTo>
                    <a:pt x="1786" y="9"/>
                  </a:lnTo>
                  <a:lnTo>
                    <a:pt x="1800" y="11"/>
                  </a:lnTo>
                  <a:lnTo>
                    <a:pt x="1814" y="14"/>
                  </a:lnTo>
                  <a:lnTo>
                    <a:pt x="1826" y="18"/>
                  </a:lnTo>
                  <a:lnTo>
                    <a:pt x="1836" y="21"/>
                  </a:lnTo>
                  <a:lnTo>
                    <a:pt x="1841" y="25"/>
                  </a:lnTo>
                  <a:lnTo>
                    <a:pt x="1849" y="26"/>
                  </a:lnTo>
                  <a:lnTo>
                    <a:pt x="1855" y="30"/>
                  </a:lnTo>
                  <a:lnTo>
                    <a:pt x="1861" y="34"/>
                  </a:lnTo>
                  <a:lnTo>
                    <a:pt x="1867" y="37"/>
                  </a:lnTo>
                  <a:lnTo>
                    <a:pt x="1873" y="41"/>
                  </a:lnTo>
                  <a:lnTo>
                    <a:pt x="1879" y="46"/>
                  </a:lnTo>
                  <a:lnTo>
                    <a:pt x="1885" y="51"/>
                  </a:lnTo>
                  <a:lnTo>
                    <a:pt x="1889" y="55"/>
                  </a:lnTo>
                  <a:lnTo>
                    <a:pt x="1893" y="60"/>
                  </a:lnTo>
                  <a:lnTo>
                    <a:pt x="1895" y="65"/>
                  </a:lnTo>
                  <a:lnTo>
                    <a:pt x="1899" y="72"/>
                  </a:lnTo>
                  <a:lnTo>
                    <a:pt x="1901" y="77"/>
                  </a:lnTo>
                  <a:lnTo>
                    <a:pt x="1903" y="86"/>
                  </a:lnTo>
                  <a:lnTo>
                    <a:pt x="1903" y="93"/>
                  </a:lnTo>
                  <a:lnTo>
                    <a:pt x="1903" y="102"/>
                  </a:lnTo>
                  <a:lnTo>
                    <a:pt x="1897" y="118"/>
                  </a:lnTo>
                  <a:lnTo>
                    <a:pt x="1891" y="134"/>
                  </a:lnTo>
                  <a:lnTo>
                    <a:pt x="1883" y="148"/>
                  </a:lnTo>
                  <a:lnTo>
                    <a:pt x="1873" y="164"/>
                  </a:lnTo>
                  <a:lnTo>
                    <a:pt x="1861" y="176"/>
                  </a:lnTo>
                  <a:lnTo>
                    <a:pt x="1849" y="190"/>
                  </a:lnTo>
                  <a:lnTo>
                    <a:pt x="1838" y="202"/>
                  </a:lnTo>
                  <a:lnTo>
                    <a:pt x="1824" y="216"/>
                  </a:lnTo>
                  <a:lnTo>
                    <a:pt x="1810" y="227"/>
                  </a:lnTo>
                  <a:lnTo>
                    <a:pt x="1794" y="239"/>
                  </a:lnTo>
                  <a:lnTo>
                    <a:pt x="1780" y="250"/>
                  </a:lnTo>
                  <a:lnTo>
                    <a:pt x="1764" y="260"/>
                  </a:lnTo>
                  <a:lnTo>
                    <a:pt x="1748" y="269"/>
                  </a:lnTo>
                  <a:lnTo>
                    <a:pt x="1732" y="280"/>
                  </a:lnTo>
                  <a:lnTo>
                    <a:pt x="1716" y="289"/>
                  </a:lnTo>
                  <a:lnTo>
                    <a:pt x="1702" y="297"/>
                  </a:lnTo>
                  <a:lnTo>
                    <a:pt x="1651" y="322"/>
                  </a:lnTo>
                  <a:lnTo>
                    <a:pt x="1597" y="343"/>
                  </a:lnTo>
                  <a:lnTo>
                    <a:pt x="1543" y="363"/>
                  </a:lnTo>
                  <a:lnTo>
                    <a:pt x="1488" y="378"/>
                  </a:lnTo>
                  <a:lnTo>
                    <a:pt x="1432" y="391"/>
                  </a:lnTo>
                  <a:lnTo>
                    <a:pt x="1374" y="401"/>
                  </a:lnTo>
                  <a:lnTo>
                    <a:pt x="1315" y="412"/>
                  </a:lnTo>
                  <a:lnTo>
                    <a:pt x="1257" y="419"/>
                  </a:lnTo>
                  <a:lnTo>
                    <a:pt x="1197" y="424"/>
                  </a:lnTo>
                  <a:lnTo>
                    <a:pt x="1138" y="429"/>
                  </a:lnTo>
                  <a:lnTo>
                    <a:pt x="1078" y="433"/>
                  </a:lnTo>
                  <a:lnTo>
                    <a:pt x="1018" y="438"/>
                  </a:lnTo>
                  <a:lnTo>
                    <a:pt x="959" y="440"/>
                  </a:lnTo>
                  <a:lnTo>
                    <a:pt x="897" y="445"/>
                  </a:lnTo>
                  <a:lnTo>
                    <a:pt x="837" y="449"/>
                  </a:lnTo>
                  <a:lnTo>
                    <a:pt x="780" y="452"/>
                  </a:lnTo>
                  <a:lnTo>
                    <a:pt x="748" y="452"/>
                  </a:lnTo>
                  <a:lnTo>
                    <a:pt x="718" y="454"/>
                  </a:lnTo>
                  <a:lnTo>
                    <a:pt x="688" y="454"/>
                  </a:lnTo>
                  <a:lnTo>
                    <a:pt x="658" y="456"/>
                  </a:lnTo>
                  <a:lnTo>
                    <a:pt x="627" y="456"/>
                  </a:lnTo>
                  <a:lnTo>
                    <a:pt x="597" y="456"/>
                  </a:lnTo>
                  <a:lnTo>
                    <a:pt x="567" y="456"/>
                  </a:lnTo>
                  <a:lnTo>
                    <a:pt x="537" y="456"/>
                  </a:lnTo>
                  <a:lnTo>
                    <a:pt x="505" y="454"/>
                  </a:lnTo>
                  <a:lnTo>
                    <a:pt x="475" y="454"/>
                  </a:lnTo>
                  <a:lnTo>
                    <a:pt x="446" y="452"/>
                  </a:lnTo>
                  <a:lnTo>
                    <a:pt x="416" y="450"/>
                  </a:lnTo>
                  <a:lnTo>
                    <a:pt x="386" y="447"/>
                  </a:lnTo>
                  <a:lnTo>
                    <a:pt x="356" y="445"/>
                  </a:lnTo>
                  <a:lnTo>
                    <a:pt x="326" y="442"/>
                  </a:lnTo>
                  <a:lnTo>
                    <a:pt x="296" y="440"/>
                  </a:lnTo>
                  <a:lnTo>
                    <a:pt x="281" y="436"/>
                  </a:lnTo>
                  <a:lnTo>
                    <a:pt x="267" y="433"/>
                  </a:lnTo>
                  <a:lnTo>
                    <a:pt x="251" y="431"/>
                  </a:lnTo>
                  <a:lnTo>
                    <a:pt x="237" y="429"/>
                  </a:lnTo>
                  <a:lnTo>
                    <a:pt x="223" y="426"/>
                  </a:lnTo>
                  <a:lnTo>
                    <a:pt x="209" y="424"/>
                  </a:lnTo>
                  <a:lnTo>
                    <a:pt x="193" y="422"/>
                  </a:lnTo>
                  <a:lnTo>
                    <a:pt x="179" y="421"/>
                  </a:lnTo>
                  <a:lnTo>
                    <a:pt x="165" y="419"/>
                  </a:lnTo>
                  <a:lnTo>
                    <a:pt x="149" y="417"/>
                  </a:lnTo>
                  <a:lnTo>
                    <a:pt x="135" y="414"/>
                  </a:lnTo>
                  <a:lnTo>
                    <a:pt x="123" y="412"/>
                  </a:lnTo>
                  <a:lnTo>
                    <a:pt x="110" y="408"/>
                  </a:lnTo>
                  <a:lnTo>
                    <a:pt x="96" y="405"/>
                  </a:lnTo>
                  <a:lnTo>
                    <a:pt x="84" y="401"/>
                  </a:lnTo>
                  <a:lnTo>
                    <a:pt x="72" y="398"/>
                  </a:lnTo>
                  <a:lnTo>
                    <a:pt x="68" y="396"/>
                  </a:lnTo>
                  <a:lnTo>
                    <a:pt x="62" y="392"/>
                  </a:lnTo>
                  <a:lnTo>
                    <a:pt x="56" y="389"/>
                  </a:lnTo>
                  <a:lnTo>
                    <a:pt x="52" y="387"/>
                  </a:lnTo>
                  <a:lnTo>
                    <a:pt x="46" y="384"/>
                  </a:lnTo>
                  <a:lnTo>
                    <a:pt x="40" y="380"/>
                  </a:lnTo>
                  <a:lnTo>
                    <a:pt x="34" y="375"/>
                  </a:lnTo>
                  <a:lnTo>
                    <a:pt x="30" y="373"/>
                  </a:lnTo>
                  <a:lnTo>
                    <a:pt x="24" y="368"/>
                  </a:lnTo>
                  <a:lnTo>
                    <a:pt x="20" y="364"/>
                  </a:lnTo>
                  <a:lnTo>
                    <a:pt x="14" y="359"/>
                  </a:lnTo>
                  <a:lnTo>
                    <a:pt x="12" y="355"/>
                  </a:lnTo>
                  <a:lnTo>
                    <a:pt x="6" y="352"/>
                  </a:lnTo>
                  <a:lnTo>
                    <a:pt x="4" y="348"/>
                  </a:lnTo>
                  <a:lnTo>
                    <a:pt x="2" y="345"/>
                  </a:lnTo>
                  <a:lnTo>
                    <a:pt x="0" y="343"/>
                  </a:lnTo>
                  <a:lnTo>
                    <a:pt x="4" y="341"/>
                  </a:lnTo>
                  <a:lnTo>
                    <a:pt x="6" y="338"/>
                  </a:lnTo>
                  <a:lnTo>
                    <a:pt x="8" y="334"/>
                  </a:lnTo>
                  <a:lnTo>
                    <a:pt x="12" y="331"/>
                  </a:lnTo>
                  <a:lnTo>
                    <a:pt x="14" y="327"/>
                  </a:lnTo>
                  <a:lnTo>
                    <a:pt x="18" y="329"/>
                  </a:lnTo>
                  <a:lnTo>
                    <a:pt x="18" y="331"/>
                  </a:lnTo>
                  <a:lnTo>
                    <a:pt x="22" y="334"/>
                  </a:lnTo>
                  <a:lnTo>
                    <a:pt x="24" y="338"/>
                  </a:lnTo>
                  <a:lnTo>
                    <a:pt x="28" y="343"/>
                  </a:lnTo>
                  <a:lnTo>
                    <a:pt x="32" y="347"/>
                  </a:lnTo>
                  <a:lnTo>
                    <a:pt x="36" y="352"/>
                  </a:lnTo>
                  <a:lnTo>
                    <a:pt x="42" y="355"/>
                  </a:lnTo>
                  <a:lnTo>
                    <a:pt x="48" y="361"/>
                  </a:lnTo>
                  <a:lnTo>
                    <a:pt x="54" y="364"/>
                  </a:lnTo>
                  <a:lnTo>
                    <a:pt x="60" y="368"/>
                  </a:lnTo>
                  <a:lnTo>
                    <a:pt x="66" y="371"/>
                  </a:lnTo>
                  <a:lnTo>
                    <a:pt x="72" y="375"/>
                  </a:lnTo>
                  <a:lnTo>
                    <a:pt x="80" y="378"/>
                  </a:lnTo>
                  <a:lnTo>
                    <a:pt x="86" y="382"/>
                  </a:lnTo>
                  <a:lnTo>
                    <a:pt x="94" y="384"/>
                  </a:lnTo>
                  <a:lnTo>
                    <a:pt x="100" y="385"/>
                  </a:lnTo>
                  <a:lnTo>
                    <a:pt x="121" y="389"/>
                  </a:lnTo>
                  <a:lnTo>
                    <a:pt x="143" y="392"/>
                  </a:lnTo>
                  <a:lnTo>
                    <a:pt x="165" y="396"/>
                  </a:lnTo>
                  <a:lnTo>
                    <a:pt x="187" y="399"/>
                  </a:lnTo>
                  <a:lnTo>
                    <a:pt x="209" y="403"/>
                  </a:lnTo>
                  <a:lnTo>
                    <a:pt x="231" y="406"/>
                  </a:lnTo>
                  <a:lnTo>
                    <a:pt x="253" y="410"/>
                  </a:lnTo>
                  <a:lnTo>
                    <a:pt x="275" y="414"/>
                  </a:lnTo>
                  <a:lnTo>
                    <a:pt x="298" y="415"/>
                  </a:lnTo>
                  <a:lnTo>
                    <a:pt x="320" y="417"/>
                  </a:lnTo>
                  <a:lnTo>
                    <a:pt x="342" y="419"/>
                  </a:lnTo>
                  <a:lnTo>
                    <a:pt x="364" y="421"/>
                  </a:lnTo>
                  <a:lnTo>
                    <a:pt x="388" y="422"/>
                  </a:lnTo>
                  <a:lnTo>
                    <a:pt x="410" y="424"/>
                  </a:lnTo>
                  <a:lnTo>
                    <a:pt x="434" y="426"/>
                  </a:lnTo>
                  <a:lnTo>
                    <a:pt x="458" y="428"/>
                  </a:lnTo>
                  <a:lnTo>
                    <a:pt x="495" y="429"/>
                  </a:lnTo>
                  <a:lnTo>
                    <a:pt x="533" y="431"/>
                  </a:lnTo>
                  <a:lnTo>
                    <a:pt x="571" y="431"/>
                  </a:lnTo>
                  <a:lnTo>
                    <a:pt x="609" y="431"/>
                  </a:lnTo>
                  <a:lnTo>
                    <a:pt x="646" y="431"/>
                  </a:lnTo>
                  <a:lnTo>
                    <a:pt x="684" y="431"/>
                  </a:lnTo>
                  <a:lnTo>
                    <a:pt x="724" y="431"/>
                  </a:lnTo>
                  <a:lnTo>
                    <a:pt x="762" y="429"/>
                  </a:lnTo>
                  <a:lnTo>
                    <a:pt x="802" y="428"/>
                  </a:lnTo>
                  <a:lnTo>
                    <a:pt x="839" y="426"/>
                  </a:lnTo>
                  <a:lnTo>
                    <a:pt x="877" y="424"/>
                  </a:lnTo>
                  <a:lnTo>
                    <a:pt x="915" y="422"/>
                  </a:lnTo>
                  <a:lnTo>
                    <a:pt x="953" y="419"/>
                  </a:lnTo>
                  <a:lnTo>
                    <a:pt x="990" y="415"/>
                  </a:lnTo>
                  <a:lnTo>
                    <a:pt x="1028" y="414"/>
                  </a:lnTo>
                  <a:lnTo>
                    <a:pt x="1068" y="410"/>
                  </a:lnTo>
                  <a:lnTo>
                    <a:pt x="1122" y="405"/>
                  </a:lnTo>
                  <a:lnTo>
                    <a:pt x="1175" y="399"/>
                  </a:lnTo>
                  <a:lnTo>
                    <a:pt x="1229" y="394"/>
                  </a:lnTo>
                  <a:lnTo>
                    <a:pt x="1285" y="387"/>
                  </a:lnTo>
                  <a:lnTo>
                    <a:pt x="1338" y="378"/>
                  </a:lnTo>
                  <a:lnTo>
                    <a:pt x="1392" y="370"/>
                  </a:lnTo>
                  <a:lnTo>
                    <a:pt x="1444" y="359"/>
                  </a:lnTo>
                  <a:lnTo>
                    <a:pt x="1497" y="347"/>
                  </a:lnTo>
                  <a:lnTo>
                    <a:pt x="1549" y="331"/>
                  </a:lnTo>
                  <a:lnTo>
                    <a:pt x="1597" y="313"/>
                  </a:lnTo>
                  <a:lnTo>
                    <a:pt x="1645" y="294"/>
                  </a:lnTo>
                  <a:lnTo>
                    <a:pt x="1692" y="271"/>
                  </a:lnTo>
                  <a:lnTo>
                    <a:pt x="1736" y="245"/>
                  </a:lnTo>
                  <a:lnTo>
                    <a:pt x="1780" y="216"/>
                  </a:lnTo>
                  <a:lnTo>
                    <a:pt x="1820" y="181"/>
                  </a:lnTo>
                  <a:lnTo>
                    <a:pt x="1859" y="146"/>
                  </a:lnTo>
                  <a:lnTo>
                    <a:pt x="1867" y="136"/>
                  </a:lnTo>
                  <a:lnTo>
                    <a:pt x="1873" y="125"/>
                  </a:lnTo>
                  <a:lnTo>
                    <a:pt x="1877" y="114"/>
                  </a:lnTo>
                  <a:lnTo>
                    <a:pt x="1879" y="106"/>
                  </a:lnTo>
                  <a:lnTo>
                    <a:pt x="1879" y="97"/>
                  </a:lnTo>
                  <a:lnTo>
                    <a:pt x="1879" y="88"/>
                  </a:lnTo>
                  <a:lnTo>
                    <a:pt x="1875" y="79"/>
                  </a:lnTo>
                  <a:lnTo>
                    <a:pt x="1871" y="72"/>
                  </a:lnTo>
                  <a:lnTo>
                    <a:pt x="1865" y="63"/>
                  </a:lnTo>
                  <a:lnTo>
                    <a:pt x="1859" y="56"/>
                  </a:lnTo>
                  <a:lnTo>
                    <a:pt x="1849" y="51"/>
                  </a:lnTo>
                  <a:lnTo>
                    <a:pt x="1841" y="46"/>
                  </a:lnTo>
                  <a:lnTo>
                    <a:pt x="1832" y="39"/>
                  </a:lnTo>
                  <a:lnTo>
                    <a:pt x="1820" y="35"/>
                  </a:lnTo>
                  <a:lnTo>
                    <a:pt x="1808" y="32"/>
                  </a:lnTo>
                  <a:lnTo>
                    <a:pt x="1796" y="30"/>
                  </a:lnTo>
                  <a:lnTo>
                    <a:pt x="1784" y="26"/>
                  </a:lnTo>
                  <a:lnTo>
                    <a:pt x="1772" y="25"/>
                  </a:lnTo>
                  <a:lnTo>
                    <a:pt x="1760" y="23"/>
                  </a:lnTo>
                  <a:lnTo>
                    <a:pt x="1748" y="21"/>
                  </a:lnTo>
                  <a:lnTo>
                    <a:pt x="1734" y="19"/>
                  </a:lnTo>
                  <a:lnTo>
                    <a:pt x="1722" y="19"/>
                  </a:lnTo>
                  <a:lnTo>
                    <a:pt x="1710" y="19"/>
                  </a:lnTo>
                  <a:lnTo>
                    <a:pt x="1698" y="19"/>
                  </a:lnTo>
                  <a:lnTo>
                    <a:pt x="1684" y="19"/>
                  </a:lnTo>
                  <a:lnTo>
                    <a:pt x="1672" y="19"/>
                  </a:lnTo>
                  <a:lnTo>
                    <a:pt x="1663" y="19"/>
                  </a:lnTo>
                  <a:lnTo>
                    <a:pt x="1651" y="21"/>
                  </a:lnTo>
                  <a:lnTo>
                    <a:pt x="1641" y="23"/>
                  </a:lnTo>
                  <a:lnTo>
                    <a:pt x="1631" y="23"/>
                  </a:lnTo>
                  <a:lnTo>
                    <a:pt x="1623" y="25"/>
                  </a:lnTo>
                  <a:lnTo>
                    <a:pt x="1617" y="28"/>
                  </a:lnTo>
                  <a:lnTo>
                    <a:pt x="1613" y="26"/>
                  </a:lnTo>
                  <a:lnTo>
                    <a:pt x="1611" y="25"/>
                  </a:lnTo>
                  <a:lnTo>
                    <a:pt x="1609" y="23"/>
                  </a:lnTo>
                  <a:lnTo>
                    <a:pt x="1609" y="19"/>
                  </a:lnTo>
                  <a:lnTo>
                    <a:pt x="1609" y="16"/>
                  </a:lnTo>
                  <a:lnTo>
                    <a:pt x="1611" y="12"/>
                  </a:lnTo>
                  <a:lnTo>
                    <a:pt x="1611" y="9"/>
                  </a:lnTo>
                  <a:lnTo>
                    <a:pt x="1611" y="9"/>
                  </a:lnTo>
                  <a:lnTo>
                    <a:pt x="161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10">
              <a:extLst>
                <a:ext uri="{FF2B5EF4-FFF2-40B4-BE49-F238E27FC236}">
                  <a16:creationId xmlns:a16="http://schemas.microsoft.com/office/drawing/2014/main" id="{7B4D423F-BDB9-44C2-881C-205350241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838" y="4062413"/>
              <a:ext cx="407988" cy="407988"/>
            </a:xfrm>
            <a:custGeom>
              <a:avLst/>
              <a:gdLst>
                <a:gd name="T0" fmla="*/ 253 w 257"/>
                <a:gd name="T1" fmla="*/ 23 h 257"/>
                <a:gd name="T2" fmla="*/ 245 w 257"/>
                <a:gd name="T3" fmla="*/ 19 h 257"/>
                <a:gd name="T4" fmla="*/ 229 w 257"/>
                <a:gd name="T5" fmla="*/ 17 h 257"/>
                <a:gd name="T6" fmla="*/ 209 w 257"/>
                <a:gd name="T7" fmla="*/ 17 h 257"/>
                <a:gd name="T8" fmla="*/ 187 w 257"/>
                <a:gd name="T9" fmla="*/ 23 h 257"/>
                <a:gd name="T10" fmla="*/ 161 w 257"/>
                <a:gd name="T11" fmla="*/ 28 h 257"/>
                <a:gd name="T12" fmla="*/ 137 w 257"/>
                <a:gd name="T13" fmla="*/ 37 h 257"/>
                <a:gd name="T14" fmla="*/ 114 w 257"/>
                <a:gd name="T15" fmla="*/ 49 h 257"/>
                <a:gd name="T16" fmla="*/ 94 w 257"/>
                <a:gd name="T17" fmla="*/ 63 h 257"/>
                <a:gd name="T18" fmla="*/ 74 w 257"/>
                <a:gd name="T19" fmla="*/ 81 h 257"/>
                <a:gd name="T20" fmla="*/ 56 w 257"/>
                <a:gd name="T21" fmla="*/ 100 h 257"/>
                <a:gd name="T22" fmla="*/ 42 w 257"/>
                <a:gd name="T23" fmla="*/ 123 h 257"/>
                <a:gd name="T24" fmla="*/ 32 w 257"/>
                <a:gd name="T25" fmla="*/ 146 h 257"/>
                <a:gd name="T26" fmla="*/ 24 w 257"/>
                <a:gd name="T27" fmla="*/ 170 h 257"/>
                <a:gd name="T28" fmla="*/ 24 w 257"/>
                <a:gd name="T29" fmla="*/ 195 h 257"/>
                <a:gd name="T30" fmla="*/ 26 w 257"/>
                <a:gd name="T31" fmla="*/ 218 h 257"/>
                <a:gd name="T32" fmla="*/ 36 w 257"/>
                <a:gd name="T33" fmla="*/ 242 h 257"/>
                <a:gd name="T34" fmla="*/ 36 w 257"/>
                <a:gd name="T35" fmla="*/ 248 h 257"/>
                <a:gd name="T36" fmla="*/ 34 w 257"/>
                <a:gd name="T37" fmla="*/ 257 h 257"/>
                <a:gd name="T38" fmla="*/ 16 w 257"/>
                <a:gd name="T39" fmla="*/ 241 h 257"/>
                <a:gd name="T40" fmla="*/ 4 w 257"/>
                <a:gd name="T41" fmla="*/ 223 h 257"/>
                <a:gd name="T42" fmla="*/ 0 w 257"/>
                <a:gd name="T43" fmla="*/ 202 h 257"/>
                <a:gd name="T44" fmla="*/ 2 w 257"/>
                <a:gd name="T45" fmla="*/ 181 h 257"/>
                <a:gd name="T46" fmla="*/ 6 w 257"/>
                <a:gd name="T47" fmla="*/ 158 h 257"/>
                <a:gd name="T48" fmla="*/ 16 w 257"/>
                <a:gd name="T49" fmla="*/ 137 h 257"/>
                <a:gd name="T50" fmla="*/ 24 w 257"/>
                <a:gd name="T51" fmla="*/ 116 h 257"/>
                <a:gd name="T52" fmla="*/ 34 w 257"/>
                <a:gd name="T53" fmla="*/ 98 h 257"/>
                <a:gd name="T54" fmla="*/ 54 w 257"/>
                <a:gd name="T55" fmla="*/ 72 h 257"/>
                <a:gd name="T56" fmla="*/ 78 w 257"/>
                <a:gd name="T57" fmla="*/ 51 h 257"/>
                <a:gd name="T58" fmla="*/ 106 w 257"/>
                <a:gd name="T59" fmla="*/ 31 h 257"/>
                <a:gd name="T60" fmla="*/ 137 w 257"/>
                <a:gd name="T61" fmla="*/ 17 h 257"/>
                <a:gd name="T62" fmla="*/ 167 w 257"/>
                <a:gd name="T63" fmla="*/ 7 h 257"/>
                <a:gd name="T64" fmla="*/ 199 w 257"/>
                <a:gd name="T65" fmla="*/ 1 h 257"/>
                <a:gd name="T66" fmla="*/ 229 w 257"/>
                <a:gd name="T67" fmla="*/ 0 h 257"/>
                <a:gd name="T68" fmla="*/ 257 w 257"/>
                <a:gd name="T69" fmla="*/ 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7" h="257">
                  <a:moveTo>
                    <a:pt x="257" y="5"/>
                  </a:moveTo>
                  <a:lnTo>
                    <a:pt x="253" y="23"/>
                  </a:lnTo>
                  <a:lnTo>
                    <a:pt x="249" y="19"/>
                  </a:lnTo>
                  <a:lnTo>
                    <a:pt x="245" y="19"/>
                  </a:lnTo>
                  <a:lnTo>
                    <a:pt x="237" y="17"/>
                  </a:lnTo>
                  <a:lnTo>
                    <a:pt x="229" y="17"/>
                  </a:lnTo>
                  <a:lnTo>
                    <a:pt x="219" y="17"/>
                  </a:lnTo>
                  <a:lnTo>
                    <a:pt x="209" y="17"/>
                  </a:lnTo>
                  <a:lnTo>
                    <a:pt x="199" y="19"/>
                  </a:lnTo>
                  <a:lnTo>
                    <a:pt x="187" y="23"/>
                  </a:lnTo>
                  <a:lnTo>
                    <a:pt x="175" y="24"/>
                  </a:lnTo>
                  <a:lnTo>
                    <a:pt x="161" y="28"/>
                  </a:lnTo>
                  <a:lnTo>
                    <a:pt x="149" y="31"/>
                  </a:lnTo>
                  <a:lnTo>
                    <a:pt x="137" y="37"/>
                  </a:lnTo>
                  <a:lnTo>
                    <a:pt x="126" y="42"/>
                  </a:lnTo>
                  <a:lnTo>
                    <a:pt x="114" y="49"/>
                  </a:lnTo>
                  <a:lnTo>
                    <a:pt x="102" y="54"/>
                  </a:lnTo>
                  <a:lnTo>
                    <a:pt x="94" y="63"/>
                  </a:lnTo>
                  <a:lnTo>
                    <a:pt x="82" y="70"/>
                  </a:lnTo>
                  <a:lnTo>
                    <a:pt x="74" y="81"/>
                  </a:lnTo>
                  <a:lnTo>
                    <a:pt x="64" y="89"/>
                  </a:lnTo>
                  <a:lnTo>
                    <a:pt x="56" y="100"/>
                  </a:lnTo>
                  <a:lnTo>
                    <a:pt x="48" y="110"/>
                  </a:lnTo>
                  <a:lnTo>
                    <a:pt x="42" y="123"/>
                  </a:lnTo>
                  <a:lnTo>
                    <a:pt x="36" y="133"/>
                  </a:lnTo>
                  <a:lnTo>
                    <a:pt x="32" y="146"/>
                  </a:lnTo>
                  <a:lnTo>
                    <a:pt x="26" y="158"/>
                  </a:lnTo>
                  <a:lnTo>
                    <a:pt x="24" y="170"/>
                  </a:lnTo>
                  <a:lnTo>
                    <a:pt x="22" y="183"/>
                  </a:lnTo>
                  <a:lnTo>
                    <a:pt x="24" y="195"/>
                  </a:lnTo>
                  <a:lnTo>
                    <a:pt x="24" y="205"/>
                  </a:lnTo>
                  <a:lnTo>
                    <a:pt x="26" y="218"/>
                  </a:lnTo>
                  <a:lnTo>
                    <a:pt x="30" y="230"/>
                  </a:lnTo>
                  <a:lnTo>
                    <a:pt x="36" y="242"/>
                  </a:lnTo>
                  <a:lnTo>
                    <a:pt x="36" y="246"/>
                  </a:lnTo>
                  <a:lnTo>
                    <a:pt x="36" y="248"/>
                  </a:lnTo>
                  <a:lnTo>
                    <a:pt x="34" y="253"/>
                  </a:lnTo>
                  <a:lnTo>
                    <a:pt x="34" y="257"/>
                  </a:lnTo>
                  <a:lnTo>
                    <a:pt x="24" y="249"/>
                  </a:lnTo>
                  <a:lnTo>
                    <a:pt x="16" y="241"/>
                  </a:lnTo>
                  <a:lnTo>
                    <a:pt x="8" y="232"/>
                  </a:lnTo>
                  <a:lnTo>
                    <a:pt x="4" y="223"/>
                  </a:lnTo>
                  <a:lnTo>
                    <a:pt x="2" y="213"/>
                  </a:lnTo>
                  <a:lnTo>
                    <a:pt x="0" y="202"/>
                  </a:lnTo>
                  <a:lnTo>
                    <a:pt x="0" y="191"/>
                  </a:lnTo>
                  <a:lnTo>
                    <a:pt x="2" y="181"/>
                  </a:lnTo>
                  <a:lnTo>
                    <a:pt x="4" y="169"/>
                  </a:lnTo>
                  <a:lnTo>
                    <a:pt x="6" y="158"/>
                  </a:lnTo>
                  <a:lnTo>
                    <a:pt x="10" y="146"/>
                  </a:lnTo>
                  <a:lnTo>
                    <a:pt x="16" y="137"/>
                  </a:lnTo>
                  <a:lnTo>
                    <a:pt x="20" y="125"/>
                  </a:lnTo>
                  <a:lnTo>
                    <a:pt x="24" y="116"/>
                  </a:lnTo>
                  <a:lnTo>
                    <a:pt x="28" y="105"/>
                  </a:lnTo>
                  <a:lnTo>
                    <a:pt x="34" y="98"/>
                  </a:lnTo>
                  <a:lnTo>
                    <a:pt x="42" y="84"/>
                  </a:lnTo>
                  <a:lnTo>
                    <a:pt x="54" y="72"/>
                  </a:lnTo>
                  <a:lnTo>
                    <a:pt x="64" y="61"/>
                  </a:lnTo>
                  <a:lnTo>
                    <a:pt x="78" y="51"/>
                  </a:lnTo>
                  <a:lnTo>
                    <a:pt x="92" y="40"/>
                  </a:lnTo>
                  <a:lnTo>
                    <a:pt x="106" y="31"/>
                  </a:lnTo>
                  <a:lnTo>
                    <a:pt x="122" y="24"/>
                  </a:lnTo>
                  <a:lnTo>
                    <a:pt x="137" y="17"/>
                  </a:lnTo>
                  <a:lnTo>
                    <a:pt x="153" y="12"/>
                  </a:lnTo>
                  <a:lnTo>
                    <a:pt x="167" y="7"/>
                  </a:lnTo>
                  <a:lnTo>
                    <a:pt x="183" y="3"/>
                  </a:lnTo>
                  <a:lnTo>
                    <a:pt x="199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3" y="1"/>
                  </a:lnTo>
                  <a:lnTo>
                    <a:pt x="257" y="5"/>
                  </a:lnTo>
                  <a:lnTo>
                    <a:pt x="25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11">
              <a:extLst>
                <a:ext uri="{FF2B5EF4-FFF2-40B4-BE49-F238E27FC236}">
                  <a16:creationId xmlns:a16="http://schemas.microsoft.com/office/drawing/2014/main" id="{DACF4FC8-1588-4F6D-96B9-87F06F325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5" y="2290763"/>
              <a:ext cx="1370013" cy="2089150"/>
            </a:xfrm>
            <a:custGeom>
              <a:avLst/>
              <a:gdLst>
                <a:gd name="T0" fmla="*/ 642 w 863"/>
                <a:gd name="T1" fmla="*/ 0 h 1316"/>
                <a:gd name="T2" fmla="*/ 704 w 863"/>
                <a:gd name="T3" fmla="*/ 0 h 1316"/>
                <a:gd name="T4" fmla="*/ 768 w 863"/>
                <a:gd name="T5" fmla="*/ 2 h 1316"/>
                <a:gd name="T6" fmla="*/ 831 w 863"/>
                <a:gd name="T7" fmla="*/ 9 h 1316"/>
                <a:gd name="T8" fmla="*/ 861 w 863"/>
                <a:gd name="T9" fmla="*/ 16 h 1316"/>
                <a:gd name="T10" fmla="*/ 853 w 863"/>
                <a:gd name="T11" fmla="*/ 23 h 1316"/>
                <a:gd name="T12" fmla="*/ 829 w 863"/>
                <a:gd name="T13" fmla="*/ 25 h 1316"/>
                <a:gd name="T14" fmla="*/ 785 w 863"/>
                <a:gd name="T15" fmla="*/ 23 h 1316"/>
                <a:gd name="T16" fmla="*/ 664 w 863"/>
                <a:gd name="T17" fmla="*/ 21 h 1316"/>
                <a:gd name="T18" fmla="*/ 545 w 863"/>
                <a:gd name="T19" fmla="*/ 27 h 1316"/>
                <a:gd name="T20" fmla="*/ 428 w 863"/>
                <a:gd name="T21" fmla="*/ 34 h 1316"/>
                <a:gd name="T22" fmla="*/ 322 w 863"/>
                <a:gd name="T23" fmla="*/ 48 h 1316"/>
                <a:gd name="T24" fmla="*/ 251 w 863"/>
                <a:gd name="T25" fmla="*/ 69 h 1316"/>
                <a:gd name="T26" fmla="*/ 181 w 863"/>
                <a:gd name="T27" fmla="*/ 93 h 1316"/>
                <a:gd name="T28" fmla="*/ 115 w 863"/>
                <a:gd name="T29" fmla="*/ 132 h 1316"/>
                <a:gd name="T30" fmla="*/ 60 w 863"/>
                <a:gd name="T31" fmla="*/ 190 h 1316"/>
                <a:gd name="T32" fmla="*/ 30 w 863"/>
                <a:gd name="T33" fmla="*/ 254 h 1316"/>
                <a:gd name="T34" fmla="*/ 26 w 863"/>
                <a:gd name="T35" fmla="*/ 317 h 1316"/>
                <a:gd name="T36" fmla="*/ 32 w 863"/>
                <a:gd name="T37" fmla="*/ 384 h 1316"/>
                <a:gd name="T38" fmla="*/ 50 w 863"/>
                <a:gd name="T39" fmla="*/ 458 h 1316"/>
                <a:gd name="T40" fmla="*/ 74 w 863"/>
                <a:gd name="T41" fmla="*/ 565 h 1316"/>
                <a:gd name="T42" fmla="*/ 84 w 863"/>
                <a:gd name="T43" fmla="*/ 676 h 1316"/>
                <a:gd name="T44" fmla="*/ 87 w 863"/>
                <a:gd name="T45" fmla="*/ 788 h 1316"/>
                <a:gd name="T46" fmla="*/ 87 w 863"/>
                <a:gd name="T47" fmla="*/ 903 h 1316"/>
                <a:gd name="T48" fmla="*/ 76 w 863"/>
                <a:gd name="T49" fmla="*/ 1014 h 1316"/>
                <a:gd name="T50" fmla="*/ 60 w 863"/>
                <a:gd name="T51" fmla="*/ 1123 h 1316"/>
                <a:gd name="T52" fmla="*/ 44 w 863"/>
                <a:gd name="T53" fmla="*/ 1234 h 1316"/>
                <a:gd name="T54" fmla="*/ 30 w 863"/>
                <a:gd name="T55" fmla="*/ 1316 h 1316"/>
                <a:gd name="T56" fmla="*/ 22 w 863"/>
                <a:gd name="T57" fmla="*/ 1237 h 1316"/>
                <a:gd name="T58" fmla="*/ 36 w 863"/>
                <a:gd name="T59" fmla="*/ 1131 h 1316"/>
                <a:gd name="T60" fmla="*/ 54 w 863"/>
                <a:gd name="T61" fmla="*/ 1026 h 1316"/>
                <a:gd name="T62" fmla="*/ 68 w 863"/>
                <a:gd name="T63" fmla="*/ 920 h 1316"/>
                <a:gd name="T64" fmla="*/ 72 w 863"/>
                <a:gd name="T65" fmla="*/ 795 h 1316"/>
                <a:gd name="T66" fmla="*/ 64 w 863"/>
                <a:gd name="T67" fmla="*/ 669 h 1316"/>
                <a:gd name="T68" fmla="*/ 46 w 863"/>
                <a:gd name="T69" fmla="*/ 542 h 1316"/>
                <a:gd name="T70" fmla="*/ 18 w 863"/>
                <a:gd name="T71" fmla="*/ 421 h 1316"/>
                <a:gd name="T72" fmla="*/ 4 w 863"/>
                <a:gd name="T73" fmla="*/ 347 h 1316"/>
                <a:gd name="T74" fmla="*/ 0 w 863"/>
                <a:gd name="T75" fmla="*/ 290 h 1316"/>
                <a:gd name="T76" fmla="*/ 12 w 863"/>
                <a:gd name="T77" fmla="*/ 232 h 1316"/>
                <a:gd name="T78" fmla="*/ 42 w 863"/>
                <a:gd name="T79" fmla="*/ 176 h 1316"/>
                <a:gd name="T80" fmla="*/ 105 w 863"/>
                <a:gd name="T81" fmla="*/ 113 h 1316"/>
                <a:gd name="T82" fmla="*/ 185 w 863"/>
                <a:gd name="T83" fmla="*/ 67 h 1316"/>
                <a:gd name="T84" fmla="*/ 272 w 863"/>
                <a:gd name="T85" fmla="*/ 37 h 1316"/>
                <a:gd name="T86" fmla="*/ 362 w 863"/>
                <a:gd name="T87" fmla="*/ 20 h 1316"/>
                <a:gd name="T88" fmla="*/ 424 w 863"/>
                <a:gd name="T89" fmla="*/ 13 h 1316"/>
                <a:gd name="T90" fmla="*/ 477 w 863"/>
                <a:gd name="T91" fmla="*/ 7 h 1316"/>
                <a:gd name="T92" fmla="*/ 529 w 863"/>
                <a:gd name="T93" fmla="*/ 5 h 1316"/>
                <a:gd name="T94" fmla="*/ 581 w 863"/>
                <a:gd name="T95" fmla="*/ 4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3" h="1316">
                  <a:moveTo>
                    <a:pt x="595" y="4"/>
                  </a:moveTo>
                  <a:lnTo>
                    <a:pt x="610" y="2"/>
                  </a:lnTo>
                  <a:lnTo>
                    <a:pt x="626" y="2"/>
                  </a:lnTo>
                  <a:lnTo>
                    <a:pt x="642" y="0"/>
                  </a:lnTo>
                  <a:lnTo>
                    <a:pt x="658" y="0"/>
                  </a:lnTo>
                  <a:lnTo>
                    <a:pt x="674" y="0"/>
                  </a:lnTo>
                  <a:lnTo>
                    <a:pt x="690" y="0"/>
                  </a:lnTo>
                  <a:lnTo>
                    <a:pt x="704" y="0"/>
                  </a:lnTo>
                  <a:lnTo>
                    <a:pt x="722" y="0"/>
                  </a:lnTo>
                  <a:lnTo>
                    <a:pt x="738" y="0"/>
                  </a:lnTo>
                  <a:lnTo>
                    <a:pt x="752" y="0"/>
                  </a:lnTo>
                  <a:lnTo>
                    <a:pt x="768" y="2"/>
                  </a:lnTo>
                  <a:lnTo>
                    <a:pt x="783" y="4"/>
                  </a:lnTo>
                  <a:lnTo>
                    <a:pt x="799" y="4"/>
                  </a:lnTo>
                  <a:lnTo>
                    <a:pt x="815" y="5"/>
                  </a:lnTo>
                  <a:lnTo>
                    <a:pt x="831" y="9"/>
                  </a:lnTo>
                  <a:lnTo>
                    <a:pt x="847" y="11"/>
                  </a:lnTo>
                  <a:lnTo>
                    <a:pt x="853" y="11"/>
                  </a:lnTo>
                  <a:lnTo>
                    <a:pt x="859" y="14"/>
                  </a:lnTo>
                  <a:lnTo>
                    <a:pt x="861" y="16"/>
                  </a:lnTo>
                  <a:lnTo>
                    <a:pt x="863" y="18"/>
                  </a:lnTo>
                  <a:lnTo>
                    <a:pt x="863" y="21"/>
                  </a:lnTo>
                  <a:lnTo>
                    <a:pt x="859" y="23"/>
                  </a:lnTo>
                  <a:lnTo>
                    <a:pt x="853" y="23"/>
                  </a:lnTo>
                  <a:lnTo>
                    <a:pt x="849" y="25"/>
                  </a:lnTo>
                  <a:lnTo>
                    <a:pt x="841" y="25"/>
                  </a:lnTo>
                  <a:lnTo>
                    <a:pt x="837" y="25"/>
                  </a:lnTo>
                  <a:lnTo>
                    <a:pt x="829" y="25"/>
                  </a:lnTo>
                  <a:lnTo>
                    <a:pt x="823" y="25"/>
                  </a:lnTo>
                  <a:lnTo>
                    <a:pt x="819" y="25"/>
                  </a:lnTo>
                  <a:lnTo>
                    <a:pt x="815" y="25"/>
                  </a:lnTo>
                  <a:lnTo>
                    <a:pt x="785" y="23"/>
                  </a:lnTo>
                  <a:lnTo>
                    <a:pt x="756" y="23"/>
                  </a:lnTo>
                  <a:lnTo>
                    <a:pt x="724" y="21"/>
                  </a:lnTo>
                  <a:lnTo>
                    <a:pt x="694" y="21"/>
                  </a:lnTo>
                  <a:lnTo>
                    <a:pt x="664" y="21"/>
                  </a:lnTo>
                  <a:lnTo>
                    <a:pt x="634" y="21"/>
                  </a:lnTo>
                  <a:lnTo>
                    <a:pt x="604" y="23"/>
                  </a:lnTo>
                  <a:lnTo>
                    <a:pt x="575" y="25"/>
                  </a:lnTo>
                  <a:lnTo>
                    <a:pt x="545" y="27"/>
                  </a:lnTo>
                  <a:lnTo>
                    <a:pt x="515" y="28"/>
                  </a:lnTo>
                  <a:lnTo>
                    <a:pt x="487" y="30"/>
                  </a:lnTo>
                  <a:lnTo>
                    <a:pt x="457" y="32"/>
                  </a:lnTo>
                  <a:lnTo>
                    <a:pt x="428" y="34"/>
                  </a:lnTo>
                  <a:lnTo>
                    <a:pt x="400" y="37"/>
                  </a:lnTo>
                  <a:lnTo>
                    <a:pt x="370" y="41"/>
                  </a:lnTo>
                  <a:lnTo>
                    <a:pt x="342" y="44"/>
                  </a:lnTo>
                  <a:lnTo>
                    <a:pt x="322" y="48"/>
                  </a:lnTo>
                  <a:lnTo>
                    <a:pt x="304" y="55"/>
                  </a:lnTo>
                  <a:lnTo>
                    <a:pt x="286" y="58"/>
                  </a:lnTo>
                  <a:lnTo>
                    <a:pt x="268" y="64"/>
                  </a:lnTo>
                  <a:lnTo>
                    <a:pt x="251" y="69"/>
                  </a:lnTo>
                  <a:lnTo>
                    <a:pt x="233" y="74"/>
                  </a:lnTo>
                  <a:lnTo>
                    <a:pt x="215" y="81"/>
                  </a:lnTo>
                  <a:lnTo>
                    <a:pt x="199" y="88"/>
                  </a:lnTo>
                  <a:lnTo>
                    <a:pt x="181" y="93"/>
                  </a:lnTo>
                  <a:lnTo>
                    <a:pt x="165" y="102"/>
                  </a:lnTo>
                  <a:lnTo>
                    <a:pt x="147" y="111"/>
                  </a:lnTo>
                  <a:lnTo>
                    <a:pt x="131" y="122"/>
                  </a:lnTo>
                  <a:lnTo>
                    <a:pt x="115" y="132"/>
                  </a:lnTo>
                  <a:lnTo>
                    <a:pt x="101" y="144"/>
                  </a:lnTo>
                  <a:lnTo>
                    <a:pt x="86" y="159"/>
                  </a:lnTo>
                  <a:lnTo>
                    <a:pt x="72" y="174"/>
                  </a:lnTo>
                  <a:lnTo>
                    <a:pt x="60" y="190"/>
                  </a:lnTo>
                  <a:lnTo>
                    <a:pt x="50" y="204"/>
                  </a:lnTo>
                  <a:lnTo>
                    <a:pt x="40" y="220"/>
                  </a:lnTo>
                  <a:lnTo>
                    <a:pt x="36" y="238"/>
                  </a:lnTo>
                  <a:lnTo>
                    <a:pt x="30" y="254"/>
                  </a:lnTo>
                  <a:lnTo>
                    <a:pt x="26" y="269"/>
                  </a:lnTo>
                  <a:lnTo>
                    <a:pt x="26" y="285"/>
                  </a:lnTo>
                  <a:lnTo>
                    <a:pt x="26" y="301"/>
                  </a:lnTo>
                  <a:lnTo>
                    <a:pt x="26" y="317"/>
                  </a:lnTo>
                  <a:lnTo>
                    <a:pt x="26" y="334"/>
                  </a:lnTo>
                  <a:lnTo>
                    <a:pt x="28" y="350"/>
                  </a:lnTo>
                  <a:lnTo>
                    <a:pt x="30" y="368"/>
                  </a:lnTo>
                  <a:lnTo>
                    <a:pt x="32" y="384"/>
                  </a:lnTo>
                  <a:lnTo>
                    <a:pt x="36" y="400"/>
                  </a:lnTo>
                  <a:lnTo>
                    <a:pt x="38" y="417"/>
                  </a:lnTo>
                  <a:lnTo>
                    <a:pt x="40" y="433"/>
                  </a:lnTo>
                  <a:lnTo>
                    <a:pt x="50" y="458"/>
                  </a:lnTo>
                  <a:lnTo>
                    <a:pt x="58" y="484"/>
                  </a:lnTo>
                  <a:lnTo>
                    <a:pt x="64" y="510"/>
                  </a:lnTo>
                  <a:lnTo>
                    <a:pt x="70" y="539"/>
                  </a:lnTo>
                  <a:lnTo>
                    <a:pt x="74" y="565"/>
                  </a:lnTo>
                  <a:lnTo>
                    <a:pt x="78" y="593"/>
                  </a:lnTo>
                  <a:lnTo>
                    <a:pt x="80" y="619"/>
                  </a:lnTo>
                  <a:lnTo>
                    <a:pt x="84" y="649"/>
                  </a:lnTo>
                  <a:lnTo>
                    <a:pt x="84" y="676"/>
                  </a:lnTo>
                  <a:lnTo>
                    <a:pt x="86" y="704"/>
                  </a:lnTo>
                  <a:lnTo>
                    <a:pt x="86" y="732"/>
                  </a:lnTo>
                  <a:lnTo>
                    <a:pt x="87" y="760"/>
                  </a:lnTo>
                  <a:lnTo>
                    <a:pt x="87" y="788"/>
                  </a:lnTo>
                  <a:lnTo>
                    <a:pt x="89" y="818"/>
                  </a:lnTo>
                  <a:lnTo>
                    <a:pt x="89" y="846"/>
                  </a:lnTo>
                  <a:lnTo>
                    <a:pt x="91" y="875"/>
                  </a:lnTo>
                  <a:lnTo>
                    <a:pt x="87" y="903"/>
                  </a:lnTo>
                  <a:lnTo>
                    <a:pt x="86" y="931"/>
                  </a:lnTo>
                  <a:lnTo>
                    <a:pt x="82" y="957"/>
                  </a:lnTo>
                  <a:lnTo>
                    <a:pt x="80" y="987"/>
                  </a:lnTo>
                  <a:lnTo>
                    <a:pt x="76" y="1014"/>
                  </a:lnTo>
                  <a:lnTo>
                    <a:pt x="72" y="1042"/>
                  </a:lnTo>
                  <a:lnTo>
                    <a:pt x="68" y="1068"/>
                  </a:lnTo>
                  <a:lnTo>
                    <a:pt x="64" y="1096"/>
                  </a:lnTo>
                  <a:lnTo>
                    <a:pt x="60" y="1123"/>
                  </a:lnTo>
                  <a:lnTo>
                    <a:pt x="56" y="1151"/>
                  </a:lnTo>
                  <a:lnTo>
                    <a:pt x="52" y="1177"/>
                  </a:lnTo>
                  <a:lnTo>
                    <a:pt x="48" y="1205"/>
                  </a:lnTo>
                  <a:lnTo>
                    <a:pt x="44" y="1234"/>
                  </a:lnTo>
                  <a:lnTo>
                    <a:pt x="42" y="1260"/>
                  </a:lnTo>
                  <a:lnTo>
                    <a:pt x="38" y="1288"/>
                  </a:lnTo>
                  <a:lnTo>
                    <a:pt x="36" y="1316"/>
                  </a:lnTo>
                  <a:lnTo>
                    <a:pt x="30" y="1316"/>
                  </a:lnTo>
                  <a:lnTo>
                    <a:pt x="24" y="1316"/>
                  </a:lnTo>
                  <a:lnTo>
                    <a:pt x="22" y="1290"/>
                  </a:lnTo>
                  <a:lnTo>
                    <a:pt x="22" y="1263"/>
                  </a:lnTo>
                  <a:lnTo>
                    <a:pt x="22" y="1237"/>
                  </a:lnTo>
                  <a:lnTo>
                    <a:pt x="24" y="1209"/>
                  </a:lnTo>
                  <a:lnTo>
                    <a:pt x="26" y="1182"/>
                  </a:lnTo>
                  <a:lnTo>
                    <a:pt x="32" y="1158"/>
                  </a:lnTo>
                  <a:lnTo>
                    <a:pt x="36" y="1131"/>
                  </a:lnTo>
                  <a:lnTo>
                    <a:pt x="42" y="1105"/>
                  </a:lnTo>
                  <a:lnTo>
                    <a:pt x="46" y="1079"/>
                  </a:lnTo>
                  <a:lnTo>
                    <a:pt x="50" y="1052"/>
                  </a:lnTo>
                  <a:lnTo>
                    <a:pt x="54" y="1026"/>
                  </a:lnTo>
                  <a:lnTo>
                    <a:pt x="60" y="1000"/>
                  </a:lnTo>
                  <a:lnTo>
                    <a:pt x="62" y="973"/>
                  </a:lnTo>
                  <a:lnTo>
                    <a:pt x="66" y="947"/>
                  </a:lnTo>
                  <a:lnTo>
                    <a:pt x="68" y="920"/>
                  </a:lnTo>
                  <a:lnTo>
                    <a:pt x="68" y="894"/>
                  </a:lnTo>
                  <a:lnTo>
                    <a:pt x="70" y="861"/>
                  </a:lnTo>
                  <a:lnTo>
                    <a:pt x="72" y="829"/>
                  </a:lnTo>
                  <a:lnTo>
                    <a:pt x="72" y="795"/>
                  </a:lnTo>
                  <a:lnTo>
                    <a:pt x="72" y="764"/>
                  </a:lnTo>
                  <a:lnTo>
                    <a:pt x="68" y="732"/>
                  </a:lnTo>
                  <a:lnTo>
                    <a:pt x="68" y="700"/>
                  </a:lnTo>
                  <a:lnTo>
                    <a:pt x="64" y="669"/>
                  </a:lnTo>
                  <a:lnTo>
                    <a:pt x="62" y="637"/>
                  </a:lnTo>
                  <a:lnTo>
                    <a:pt x="56" y="605"/>
                  </a:lnTo>
                  <a:lnTo>
                    <a:pt x="52" y="574"/>
                  </a:lnTo>
                  <a:lnTo>
                    <a:pt x="46" y="542"/>
                  </a:lnTo>
                  <a:lnTo>
                    <a:pt x="40" y="512"/>
                  </a:lnTo>
                  <a:lnTo>
                    <a:pt x="32" y="482"/>
                  </a:lnTo>
                  <a:lnTo>
                    <a:pt x="26" y="451"/>
                  </a:lnTo>
                  <a:lnTo>
                    <a:pt x="18" y="421"/>
                  </a:lnTo>
                  <a:lnTo>
                    <a:pt x="10" y="391"/>
                  </a:lnTo>
                  <a:lnTo>
                    <a:pt x="8" y="375"/>
                  </a:lnTo>
                  <a:lnTo>
                    <a:pt x="6" y="363"/>
                  </a:lnTo>
                  <a:lnTo>
                    <a:pt x="4" y="347"/>
                  </a:lnTo>
                  <a:lnTo>
                    <a:pt x="2" y="333"/>
                  </a:lnTo>
                  <a:lnTo>
                    <a:pt x="0" y="319"/>
                  </a:lnTo>
                  <a:lnTo>
                    <a:pt x="0" y="305"/>
                  </a:lnTo>
                  <a:lnTo>
                    <a:pt x="0" y="290"/>
                  </a:lnTo>
                  <a:lnTo>
                    <a:pt x="2" y="276"/>
                  </a:lnTo>
                  <a:lnTo>
                    <a:pt x="4" y="262"/>
                  </a:lnTo>
                  <a:lnTo>
                    <a:pt x="6" y="247"/>
                  </a:lnTo>
                  <a:lnTo>
                    <a:pt x="12" y="232"/>
                  </a:lnTo>
                  <a:lnTo>
                    <a:pt x="16" y="218"/>
                  </a:lnTo>
                  <a:lnTo>
                    <a:pt x="22" y="204"/>
                  </a:lnTo>
                  <a:lnTo>
                    <a:pt x="32" y="190"/>
                  </a:lnTo>
                  <a:lnTo>
                    <a:pt x="42" y="176"/>
                  </a:lnTo>
                  <a:lnTo>
                    <a:pt x="54" y="164"/>
                  </a:lnTo>
                  <a:lnTo>
                    <a:pt x="70" y="144"/>
                  </a:lnTo>
                  <a:lnTo>
                    <a:pt x="87" y="129"/>
                  </a:lnTo>
                  <a:lnTo>
                    <a:pt x="105" y="113"/>
                  </a:lnTo>
                  <a:lnTo>
                    <a:pt x="125" y="99"/>
                  </a:lnTo>
                  <a:lnTo>
                    <a:pt x="145" y="86"/>
                  </a:lnTo>
                  <a:lnTo>
                    <a:pt x="165" y="76"/>
                  </a:lnTo>
                  <a:lnTo>
                    <a:pt x="185" y="67"/>
                  </a:lnTo>
                  <a:lnTo>
                    <a:pt x="209" y="58"/>
                  </a:lnTo>
                  <a:lnTo>
                    <a:pt x="229" y="49"/>
                  </a:lnTo>
                  <a:lnTo>
                    <a:pt x="251" y="44"/>
                  </a:lnTo>
                  <a:lnTo>
                    <a:pt x="272" y="37"/>
                  </a:lnTo>
                  <a:lnTo>
                    <a:pt x="294" y="32"/>
                  </a:lnTo>
                  <a:lnTo>
                    <a:pt x="318" y="28"/>
                  </a:lnTo>
                  <a:lnTo>
                    <a:pt x="340" y="25"/>
                  </a:lnTo>
                  <a:lnTo>
                    <a:pt x="362" y="20"/>
                  </a:lnTo>
                  <a:lnTo>
                    <a:pt x="386" y="18"/>
                  </a:lnTo>
                  <a:lnTo>
                    <a:pt x="398" y="16"/>
                  </a:lnTo>
                  <a:lnTo>
                    <a:pt x="412" y="14"/>
                  </a:lnTo>
                  <a:lnTo>
                    <a:pt x="424" y="13"/>
                  </a:lnTo>
                  <a:lnTo>
                    <a:pt x="437" y="11"/>
                  </a:lnTo>
                  <a:lnTo>
                    <a:pt x="451" y="9"/>
                  </a:lnTo>
                  <a:lnTo>
                    <a:pt x="463" y="9"/>
                  </a:lnTo>
                  <a:lnTo>
                    <a:pt x="477" y="7"/>
                  </a:lnTo>
                  <a:lnTo>
                    <a:pt x="489" y="7"/>
                  </a:lnTo>
                  <a:lnTo>
                    <a:pt x="503" y="5"/>
                  </a:lnTo>
                  <a:lnTo>
                    <a:pt x="515" y="5"/>
                  </a:lnTo>
                  <a:lnTo>
                    <a:pt x="529" y="5"/>
                  </a:lnTo>
                  <a:lnTo>
                    <a:pt x="541" y="5"/>
                  </a:lnTo>
                  <a:lnTo>
                    <a:pt x="555" y="4"/>
                  </a:lnTo>
                  <a:lnTo>
                    <a:pt x="567" y="4"/>
                  </a:lnTo>
                  <a:lnTo>
                    <a:pt x="581" y="4"/>
                  </a:lnTo>
                  <a:lnTo>
                    <a:pt x="595" y="4"/>
                  </a:lnTo>
                  <a:lnTo>
                    <a:pt x="59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12">
              <a:extLst>
                <a:ext uri="{FF2B5EF4-FFF2-40B4-BE49-F238E27FC236}">
                  <a16:creationId xmlns:a16="http://schemas.microsoft.com/office/drawing/2014/main" id="{870C93EB-D1A8-4839-BDCE-C1DEFA2FF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2308225"/>
              <a:ext cx="846138" cy="857250"/>
            </a:xfrm>
            <a:custGeom>
              <a:avLst/>
              <a:gdLst>
                <a:gd name="T0" fmla="*/ 68 w 533"/>
                <a:gd name="T1" fmla="*/ 0 h 540"/>
                <a:gd name="T2" fmla="*/ 139 w 533"/>
                <a:gd name="T3" fmla="*/ 2 h 540"/>
                <a:gd name="T4" fmla="*/ 207 w 533"/>
                <a:gd name="T5" fmla="*/ 2 h 540"/>
                <a:gd name="T6" fmla="*/ 274 w 533"/>
                <a:gd name="T7" fmla="*/ 5 h 540"/>
                <a:gd name="T8" fmla="*/ 342 w 533"/>
                <a:gd name="T9" fmla="*/ 14 h 540"/>
                <a:gd name="T10" fmla="*/ 416 w 533"/>
                <a:gd name="T11" fmla="*/ 31 h 540"/>
                <a:gd name="T12" fmla="*/ 481 w 533"/>
                <a:gd name="T13" fmla="*/ 75 h 540"/>
                <a:gd name="T14" fmla="*/ 519 w 533"/>
                <a:gd name="T15" fmla="*/ 137 h 540"/>
                <a:gd name="T16" fmla="*/ 533 w 533"/>
                <a:gd name="T17" fmla="*/ 211 h 540"/>
                <a:gd name="T18" fmla="*/ 527 w 533"/>
                <a:gd name="T19" fmla="*/ 285 h 540"/>
                <a:gd name="T20" fmla="*/ 505 w 533"/>
                <a:gd name="T21" fmla="*/ 357 h 540"/>
                <a:gd name="T22" fmla="*/ 491 w 533"/>
                <a:gd name="T23" fmla="*/ 385 h 540"/>
                <a:gd name="T24" fmla="*/ 479 w 533"/>
                <a:gd name="T25" fmla="*/ 415 h 540"/>
                <a:gd name="T26" fmla="*/ 469 w 533"/>
                <a:gd name="T27" fmla="*/ 445 h 540"/>
                <a:gd name="T28" fmla="*/ 465 w 533"/>
                <a:gd name="T29" fmla="*/ 478 h 540"/>
                <a:gd name="T30" fmla="*/ 465 w 533"/>
                <a:gd name="T31" fmla="*/ 515 h 540"/>
                <a:gd name="T32" fmla="*/ 461 w 533"/>
                <a:gd name="T33" fmla="*/ 540 h 540"/>
                <a:gd name="T34" fmla="*/ 447 w 533"/>
                <a:gd name="T35" fmla="*/ 528 h 540"/>
                <a:gd name="T36" fmla="*/ 443 w 533"/>
                <a:gd name="T37" fmla="*/ 499 h 540"/>
                <a:gd name="T38" fmla="*/ 445 w 533"/>
                <a:gd name="T39" fmla="*/ 470 h 540"/>
                <a:gd name="T40" fmla="*/ 451 w 533"/>
                <a:gd name="T41" fmla="*/ 440 h 540"/>
                <a:gd name="T42" fmla="*/ 459 w 533"/>
                <a:gd name="T43" fmla="*/ 410 h 540"/>
                <a:gd name="T44" fmla="*/ 471 w 533"/>
                <a:gd name="T45" fmla="*/ 382 h 540"/>
                <a:gd name="T46" fmla="*/ 495 w 533"/>
                <a:gd name="T47" fmla="*/ 315 h 540"/>
                <a:gd name="T48" fmla="*/ 507 w 533"/>
                <a:gd name="T49" fmla="*/ 243 h 540"/>
                <a:gd name="T50" fmla="*/ 503 w 533"/>
                <a:gd name="T51" fmla="*/ 170 h 540"/>
                <a:gd name="T52" fmla="*/ 477 w 533"/>
                <a:gd name="T53" fmla="*/ 105 h 540"/>
                <a:gd name="T54" fmla="*/ 420 w 533"/>
                <a:gd name="T55" fmla="*/ 56 h 540"/>
                <a:gd name="T56" fmla="*/ 380 w 533"/>
                <a:gd name="T57" fmla="*/ 38 h 540"/>
                <a:gd name="T58" fmla="*/ 358 w 533"/>
                <a:gd name="T59" fmla="*/ 33 h 540"/>
                <a:gd name="T60" fmla="*/ 336 w 533"/>
                <a:gd name="T61" fmla="*/ 30 h 540"/>
                <a:gd name="T62" fmla="*/ 312 w 533"/>
                <a:gd name="T63" fmla="*/ 26 h 540"/>
                <a:gd name="T64" fmla="*/ 288 w 533"/>
                <a:gd name="T65" fmla="*/ 24 h 540"/>
                <a:gd name="T66" fmla="*/ 268 w 533"/>
                <a:gd name="T67" fmla="*/ 24 h 540"/>
                <a:gd name="T68" fmla="*/ 254 w 533"/>
                <a:gd name="T69" fmla="*/ 24 h 540"/>
                <a:gd name="T70" fmla="*/ 235 w 533"/>
                <a:gd name="T71" fmla="*/ 24 h 540"/>
                <a:gd name="T72" fmla="*/ 213 w 533"/>
                <a:gd name="T73" fmla="*/ 24 h 540"/>
                <a:gd name="T74" fmla="*/ 195 w 533"/>
                <a:gd name="T75" fmla="*/ 24 h 540"/>
                <a:gd name="T76" fmla="*/ 185 w 533"/>
                <a:gd name="T77" fmla="*/ 24 h 540"/>
                <a:gd name="T78" fmla="*/ 149 w 533"/>
                <a:gd name="T79" fmla="*/ 21 h 540"/>
                <a:gd name="T80" fmla="*/ 117 w 533"/>
                <a:gd name="T81" fmla="*/ 19 h 540"/>
                <a:gd name="T82" fmla="*/ 87 w 533"/>
                <a:gd name="T83" fmla="*/ 19 h 540"/>
                <a:gd name="T84" fmla="*/ 58 w 533"/>
                <a:gd name="T85" fmla="*/ 17 h 540"/>
                <a:gd name="T86" fmla="*/ 26 w 533"/>
                <a:gd name="T87" fmla="*/ 16 h 540"/>
                <a:gd name="T88" fmla="*/ 8 w 533"/>
                <a:gd name="T89" fmla="*/ 14 h 540"/>
                <a:gd name="T90" fmla="*/ 0 w 533"/>
                <a:gd name="T91" fmla="*/ 9 h 540"/>
                <a:gd name="T92" fmla="*/ 8 w 533"/>
                <a:gd name="T93" fmla="*/ 0 h 540"/>
                <a:gd name="T94" fmla="*/ 20 w 533"/>
                <a:gd name="T95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3" h="540">
                  <a:moveTo>
                    <a:pt x="20" y="0"/>
                  </a:moveTo>
                  <a:lnTo>
                    <a:pt x="44" y="0"/>
                  </a:lnTo>
                  <a:lnTo>
                    <a:pt x="68" y="0"/>
                  </a:lnTo>
                  <a:lnTo>
                    <a:pt x="91" y="0"/>
                  </a:lnTo>
                  <a:lnTo>
                    <a:pt x="115" y="2"/>
                  </a:lnTo>
                  <a:lnTo>
                    <a:pt x="139" y="2"/>
                  </a:lnTo>
                  <a:lnTo>
                    <a:pt x="161" y="2"/>
                  </a:lnTo>
                  <a:lnTo>
                    <a:pt x="183" y="2"/>
                  </a:lnTo>
                  <a:lnTo>
                    <a:pt x="207" y="2"/>
                  </a:lnTo>
                  <a:lnTo>
                    <a:pt x="229" y="2"/>
                  </a:lnTo>
                  <a:lnTo>
                    <a:pt x="252" y="3"/>
                  </a:lnTo>
                  <a:lnTo>
                    <a:pt x="274" y="5"/>
                  </a:lnTo>
                  <a:lnTo>
                    <a:pt x="296" y="7"/>
                  </a:lnTo>
                  <a:lnTo>
                    <a:pt x="318" y="9"/>
                  </a:lnTo>
                  <a:lnTo>
                    <a:pt x="342" y="14"/>
                  </a:lnTo>
                  <a:lnTo>
                    <a:pt x="364" y="17"/>
                  </a:lnTo>
                  <a:lnTo>
                    <a:pt x="388" y="24"/>
                  </a:lnTo>
                  <a:lnTo>
                    <a:pt x="416" y="31"/>
                  </a:lnTo>
                  <a:lnTo>
                    <a:pt x="439" y="44"/>
                  </a:lnTo>
                  <a:lnTo>
                    <a:pt x="461" y="58"/>
                  </a:lnTo>
                  <a:lnTo>
                    <a:pt x="481" y="75"/>
                  </a:lnTo>
                  <a:lnTo>
                    <a:pt x="495" y="93"/>
                  </a:lnTo>
                  <a:lnTo>
                    <a:pt x="509" y="114"/>
                  </a:lnTo>
                  <a:lnTo>
                    <a:pt x="519" y="137"/>
                  </a:lnTo>
                  <a:lnTo>
                    <a:pt x="525" y="162"/>
                  </a:lnTo>
                  <a:lnTo>
                    <a:pt x="529" y="184"/>
                  </a:lnTo>
                  <a:lnTo>
                    <a:pt x="533" y="211"/>
                  </a:lnTo>
                  <a:lnTo>
                    <a:pt x="533" y="236"/>
                  </a:lnTo>
                  <a:lnTo>
                    <a:pt x="531" y="260"/>
                  </a:lnTo>
                  <a:lnTo>
                    <a:pt x="527" y="285"/>
                  </a:lnTo>
                  <a:lnTo>
                    <a:pt x="521" y="311"/>
                  </a:lnTo>
                  <a:lnTo>
                    <a:pt x="513" y="334"/>
                  </a:lnTo>
                  <a:lnTo>
                    <a:pt x="505" y="357"/>
                  </a:lnTo>
                  <a:lnTo>
                    <a:pt x="501" y="366"/>
                  </a:lnTo>
                  <a:lnTo>
                    <a:pt x="497" y="376"/>
                  </a:lnTo>
                  <a:lnTo>
                    <a:pt x="491" y="385"/>
                  </a:lnTo>
                  <a:lnTo>
                    <a:pt x="487" y="396"/>
                  </a:lnTo>
                  <a:lnTo>
                    <a:pt x="483" y="404"/>
                  </a:lnTo>
                  <a:lnTo>
                    <a:pt x="479" y="415"/>
                  </a:lnTo>
                  <a:lnTo>
                    <a:pt x="475" y="426"/>
                  </a:lnTo>
                  <a:lnTo>
                    <a:pt x="473" y="436"/>
                  </a:lnTo>
                  <a:lnTo>
                    <a:pt x="469" y="445"/>
                  </a:lnTo>
                  <a:lnTo>
                    <a:pt x="467" y="455"/>
                  </a:lnTo>
                  <a:lnTo>
                    <a:pt x="465" y="468"/>
                  </a:lnTo>
                  <a:lnTo>
                    <a:pt x="465" y="478"/>
                  </a:lnTo>
                  <a:lnTo>
                    <a:pt x="463" y="491"/>
                  </a:lnTo>
                  <a:lnTo>
                    <a:pt x="465" y="503"/>
                  </a:lnTo>
                  <a:lnTo>
                    <a:pt x="465" y="515"/>
                  </a:lnTo>
                  <a:lnTo>
                    <a:pt x="467" y="531"/>
                  </a:lnTo>
                  <a:lnTo>
                    <a:pt x="465" y="536"/>
                  </a:lnTo>
                  <a:lnTo>
                    <a:pt x="461" y="540"/>
                  </a:lnTo>
                  <a:lnTo>
                    <a:pt x="455" y="540"/>
                  </a:lnTo>
                  <a:lnTo>
                    <a:pt x="449" y="538"/>
                  </a:lnTo>
                  <a:lnTo>
                    <a:pt x="447" y="528"/>
                  </a:lnTo>
                  <a:lnTo>
                    <a:pt x="445" y="519"/>
                  </a:lnTo>
                  <a:lnTo>
                    <a:pt x="443" y="508"/>
                  </a:lnTo>
                  <a:lnTo>
                    <a:pt x="443" y="499"/>
                  </a:lnTo>
                  <a:lnTo>
                    <a:pt x="443" y="489"/>
                  </a:lnTo>
                  <a:lnTo>
                    <a:pt x="443" y="480"/>
                  </a:lnTo>
                  <a:lnTo>
                    <a:pt x="445" y="470"/>
                  </a:lnTo>
                  <a:lnTo>
                    <a:pt x="447" y="461"/>
                  </a:lnTo>
                  <a:lnTo>
                    <a:pt x="449" y="450"/>
                  </a:lnTo>
                  <a:lnTo>
                    <a:pt x="451" y="440"/>
                  </a:lnTo>
                  <a:lnTo>
                    <a:pt x="453" y="429"/>
                  </a:lnTo>
                  <a:lnTo>
                    <a:pt x="457" y="418"/>
                  </a:lnTo>
                  <a:lnTo>
                    <a:pt x="459" y="410"/>
                  </a:lnTo>
                  <a:lnTo>
                    <a:pt x="463" y="399"/>
                  </a:lnTo>
                  <a:lnTo>
                    <a:pt x="467" y="390"/>
                  </a:lnTo>
                  <a:lnTo>
                    <a:pt x="471" y="382"/>
                  </a:lnTo>
                  <a:lnTo>
                    <a:pt x="479" y="360"/>
                  </a:lnTo>
                  <a:lnTo>
                    <a:pt x="489" y="338"/>
                  </a:lnTo>
                  <a:lnTo>
                    <a:pt x="495" y="315"/>
                  </a:lnTo>
                  <a:lnTo>
                    <a:pt x="501" y="292"/>
                  </a:lnTo>
                  <a:lnTo>
                    <a:pt x="505" y="267"/>
                  </a:lnTo>
                  <a:lnTo>
                    <a:pt x="507" y="243"/>
                  </a:lnTo>
                  <a:lnTo>
                    <a:pt x="509" y="218"/>
                  </a:lnTo>
                  <a:lnTo>
                    <a:pt x="507" y="195"/>
                  </a:lnTo>
                  <a:lnTo>
                    <a:pt x="503" y="170"/>
                  </a:lnTo>
                  <a:lnTo>
                    <a:pt x="497" y="148"/>
                  </a:lnTo>
                  <a:lnTo>
                    <a:pt x="487" y="125"/>
                  </a:lnTo>
                  <a:lnTo>
                    <a:pt x="477" y="105"/>
                  </a:lnTo>
                  <a:lnTo>
                    <a:pt x="461" y="86"/>
                  </a:lnTo>
                  <a:lnTo>
                    <a:pt x="443" y="70"/>
                  </a:lnTo>
                  <a:lnTo>
                    <a:pt x="420" y="56"/>
                  </a:lnTo>
                  <a:lnTo>
                    <a:pt x="396" y="44"/>
                  </a:lnTo>
                  <a:lnTo>
                    <a:pt x="388" y="40"/>
                  </a:lnTo>
                  <a:lnTo>
                    <a:pt x="380" y="38"/>
                  </a:lnTo>
                  <a:lnTo>
                    <a:pt x="372" y="37"/>
                  </a:lnTo>
                  <a:lnTo>
                    <a:pt x="364" y="35"/>
                  </a:lnTo>
                  <a:lnTo>
                    <a:pt x="358" y="33"/>
                  </a:lnTo>
                  <a:lnTo>
                    <a:pt x="350" y="31"/>
                  </a:lnTo>
                  <a:lnTo>
                    <a:pt x="342" y="30"/>
                  </a:lnTo>
                  <a:lnTo>
                    <a:pt x="336" y="30"/>
                  </a:lnTo>
                  <a:lnTo>
                    <a:pt x="328" y="28"/>
                  </a:lnTo>
                  <a:lnTo>
                    <a:pt x="320" y="26"/>
                  </a:lnTo>
                  <a:lnTo>
                    <a:pt x="312" y="26"/>
                  </a:lnTo>
                  <a:lnTo>
                    <a:pt x="304" y="26"/>
                  </a:lnTo>
                  <a:lnTo>
                    <a:pt x="296" y="24"/>
                  </a:lnTo>
                  <a:lnTo>
                    <a:pt x="288" y="24"/>
                  </a:lnTo>
                  <a:lnTo>
                    <a:pt x="278" y="24"/>
                  </a:lnTo>
                  <a:lnTo>
                    <a:pt x="270" y="24"/>
                  </a:lnTo>
                  <a:lnTo>
                    <a:pt x="268" y="24"/>
                  </a:lnTo>
                  <a:lnTo>
                    <a:pt x="264" y="24"/>
                  </a:lnTo>
                  <a:lnTo>
                    <a:pt x="258" y="24"/>
                  </a:lnTo>
                  <a:lnTo>
                    <a:pt x="254" y="24"/>
                  </a:lnTo>
                  <a:lnTo>
                    <a:pt x="247" y="24"/>
                  </a:lnTo>
                  <a:lnTo>
                    <a:pt x="241" y="24"/>
                  </a:lnTo>
                  <a:lnTo>
                    <a:pt x="235" y="24"/>
                  </a:lnTo>
                  <a:lnTo>
                    <a:pt x="229" y="24"/>
                  </a:lnTo>
                  <a:lnTo>
                    <a:pt x="221" y="24"/>
                  </a:lnTo>
                  <a:lnTo>
                    <a:pt x="213" y="24"/>
                  </a:lnTo>
                  <a:lnTo>
                    <a:pt x="207" y="24"/>
                  </a:lnTo>
                  <a:lnTo>
                    <a:pt x="201" y="24"/>
                  </a:lnTo>
                  <a:lnTo>
                    <a:pt x="195" y="24"/>
                  </a:lnTo>
                  <a:lnTo>
                    <a:pt x="189" y="24"/>
                  </a:lnTo>
                  <a:lnTo>
                    <a:pt x="187" y="24"/>
                  </a:lnTo>
                  <a:lnTo>
                    <a:pt x="185" y="24"/>
                  </a:lnTo>
                  <a:lnTo>
                    <a:pt x="171" y="23"/>
                  </a:lnTo>
                  <a:lnTo>
                    <a:pt x="159" y="21"/>
                  </a:lnTo>
                  <a:lnTo>
                    <a:pt x="149" y="21"/>
                  </a:lnTo>
                  <a:lnTo>
                    <a:pt x="139" y="21"/>
                  </a:lnTo>
                  <a:lnTo>
                    <a:pt x="127" y="19"/>
                  </a:lnTo>
                  <a:lnTo>
                    <a:pt x="117" y="19"/>
                  </a:lnTo>
                  <a:lnTo>
                    <a:pt x="107" y="19"/>
                  </a:lnTo>
                  <a:lnTo>
                    <a:pt x="97" y="19"/>
                  </a:lnTo>
                  <a:lnTo>
                    <a:pt x="87" y="19"/>
                  </a:lnTo>
                  <a:lnTo>
                    <a:pt x="78" y="19"/>
                  </a:lnTo>
                  <a:lnTo>
                    <a:pt x="68" y="17"/>
                  </a:lnTo>
                  <a:lnTo>
                    <a:pt x="58" y="17"/>
                  </a:lnTo>
                  <a:lnTo>
                    <a:pt x="46" y="17"/>
                  </a:lnTo>
                  <a:lnTo>
                    <a:pt x="36" y="17"/>
                  </a:lnTo>
                  <a:lnTo>
                    <a:pt x="26" y="16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13">
              <a:extLst>
                <a:ext uri="{FF2B5EF4-FFF2-40B4-BE49-F238E27FC236}">
                  <a16:creationId xmlns:a16="http://schemas.microsoft.com/office/drawing/2014/main" id="{EDDD0801-309F-46A8-9762-6CB65CB83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300" y="3170238"/>
              <a:ext cx="206375" cy="889000"/>
            </a:xfrm>
            <a:custGeom>
              <a:avLst/>
              <a:gdLst>
                <a:gd name="T0" fmla="*/ 2 w 130"/>
                <a:gd name="T1" fmla="*/ 2 h 560"/>
                <a:gd name="T2" fmla="*/ 12 w 130"/>
                <a:gd name="T3" fmla="*/ 0 h 560"/>
                <a:gd name="T4" fmla="*/ 18 w 130"/>
                <a:gd name="T5" fmla="*/ 11 h 560"/>
                <a:gd name="T6" fmla="*/ 20 w 130"/>
                <a:gd name="T7" fmla="*/ 25 h 560"/>
                <a:gd name="T8" fmla="*/ 22 w 130"/>
                <a:gd name="T9" fmla="*/ 43 h 560"/>
                <a:gd name="T10" fmla="*/ 24 w 130"/>
                <a:gd name="T11" fmla="*/ 60 h 560"/>
                <a:gd name="T12" fmla="*/ 24 w 130"/>
                <a:gd name="T13" fmla="*/ 80 h 560"/>
                <a:gd name="T14" fmla="*/ 26 w 130"/>
                <a:gd name="T15" fmla="*/ 97 h 560"/>
                <a:gd name="T16" fmla="*/ 26 w 130"/>
                <a:gd name="T17" fmla="*/ 115 h 560"/>
                <a:gd name="T18" fmla="*/ 30 w 130"/>
                <a:gd name="T19" fmla="*/ 131 h 560"/>
                <a:gd name="T20" fmla="*/ 34 w 130"/>
                <a:gd name="T21" fmla="*/ 153 h 560"/>
                <a:gd name="T22" fmla="*/ 42 w 130"/>
                <a:gd name="T23" fmla="*/ 185 h 560"/>
                <a:gd name="T24" fmla="*/ 50 w 130"/>
                <a:gd name="T25" fmla="*/ 219 h 560"/>
                <a:gd name="T26" fmla="*/ 58 w 130"/>
                <a:gd name="T27" fmla="*/ 252 h 560"/>
                <a:gd name="T28" fmla="*/ 66 w 130"/>
                <a:gd name="T29" fmla="*/ 285 h 560"/>
                <a:gd name="T30" fmla="*/ 72 w 130"/>
                <a:gd name="T31" fmla="*/ 319 h 560"/>
                <a:gd name="T32" fmla="*/ 80 w 130"/>
                <a:gd name="T33" fmla="*/ 352 h 560"/>
                <a:gd name="T34" fmla="*/ 86 w 130"/>
                <a:gd name="T35" fmla="*/ 387 h 560"/>
                <a:gd name="T36" fmla="*/ 88 w 130"/>
                <a:gd name="T37" fmla="*/ 414 h 560"/>
                <a:gd name="T38" fmla="*/ 92 w 130"/>
                <a:gd name="T39" fmla="*/ 433 h 560"/>
                <a:gd name="T40" fmla="*/ 98 w 130"/>
                <a:gd name="T41" fmla="*/ 453 h 560"/>
                <a:gd name="T42" fmla="*/ 106 w 130"/>
                <a:gd name="T43" fmla="*/ 472 h 560"/>
                <a:gd name="T44" fmla="*/ 112 w 130"/>
                <a:gd name="T45" fmla="*/ 491 h 560"/>
                <a:gd name="T46" fmla="*/ 118 w 130"/>
                <a:gd name="T47" fmla="*/ 509 h 560"/>
                <a:gd name="T48" fmla="*/ 124 w 130"/>
                <a:gd name="T49" fmla="*/ 526 h 560"/>
                <a:gd name="T50" fmla="*/ 128 w 130"/>
                <a:gd name="T51" fmla="*/ 542 h 560"/>
                <a:gd name="T52" fmla="*/ 122 w 130"/>
                <a:gd name="T53" fmla="*/ 549 h 560"/>
                <a:gd name="T54" fmla="*/ 116 w 130"/>
                <a:gd name="T55" fmla="*/ 558 h 560"/>
                <a:gd name="T56" fmla="*/ 114 w 130"/>
                <a:gd name="T57" fmla="*/ 560 h 560"/>
                <a:gd name="T58" fmla="*/ 110 w 130"/>
                <a:gd name="T59" fmla="*/ 548 h 560"/>
                <a:gd name="T60" fmla="*/ 102 w 130"/>
                <a:gd name="T61" fmla="*/ 528 h 560"/>
                <a:gd name="T62" fmla="*/ 96 w 130"/>
                <a:gd name="T63" fmla="*/ 511 h 560"/>
                <a:gd name="T64" fmla="*/ 90 w 130"/>
                <a:gd name="T65" fmla="*/ 493 h 560"/>
                <a:gd name="T66" fmla="*/ 86 w 130"/>
                <a:gd name="T67" fmla="*/ 475 h 560"/>
                <a:gd name="T68" fmla="*/ 80 w 130"/>
                <a:gd name="T69" fmla="*/ 460 h 560"/>
                <a:gd name="T70" fmla="*/ 76 w 130"/>
                <a:gd name="T71" fmla="*/ 444 h 560"/>
                <a:gd name="T72" fmla="*/ 72 w 130"/>
                <a:gd name="T73" fmla="*/ 430 h 560"/>
                <a:gd name="T74" fmla="*/ 70 w 130"/>
                <a:gd name="T75" fmla="*/ 409 h 560"/>
                <a:gd name="T76" fmla="*/ 64 w 130"/>
                <a:gd name="T77" fmla="*/ 379 h 560"/>
                <a:gd name="T78" fmla="*/ 60 w 130"/>
                <a:gd name="T79" fmla="*/ 352 h 560"/>
                <a:gd name="T80" fmla="*/ 54 w 130"/>
                <a:gd name="T81" fmla="*/ 326 h 560"/>
                <a:gd name="T82" fmla="*/ 50 w 130"/>
                <a:gd name="T83" fmla="*/ 303 h 560"/>
                <a:gd name="T84" fmla="*/ 44 w 130"/>
                <a:gd name="T85" fmla="*/ 278 h 560"/>
                <a:gd name="T86" fmla="*/ 36 w 130"/>
                <a:gd name="T87" fmla="*/ 254 h 560"/>
                <a:gd name="T88" fmla="*/ 30 w 130"/>
                <a:gd name="T89" fmla="*/ 231 h 560"/>
                <a:gd name="T90" fmla="*/ 22 w 130"/>
                <a:gd name="T91" fmla="*/ 204 h 560"/>
                <a:gd name="T92" fmla="*/ 16 w 130"/>
                <a:gd name="T93" fmla="*/ 178 h 560"/>
                <a:gd name="T94" fmla="*/ 12 w 130"/>
                <a:gd name="T95" fmla="*/ 152 h 560"/>
                <a:gd name="T96" fmla="*/ 6 w 130"/>
                <a:gd name="T97" fmla="*/ 125 h 560"/>
                <a:gd name="T98" fmla="*/ 2 w 130"/>
                <a:gd name="T99" fmla="*/ 97 h 560"/>
                <a:gd name="T100" fmla="*/ 0 w 130"/>
                <a:gd name="T101" fmla="*/ 71 h 560"/>
                <a:gd name="T102" fmla="*/ 0 w 130"/>
                <a:gd name="T103" fmla="*/ 44 h 560"/>
                <a:gd name="T104" fmla="*/ 0 w 130"/>
                <a:gd name="T105" fmla="*/ 20 h 560"/>
                <a:gd name="T106" fmla="*/ 2 w 130"/>
                <a:gd name="T107" fmla="*/ 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560">
                  <a:moveTo>
                    <a:pt x="2" y="7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8" y="11"/>
                  </a:lnTo>
                  <a:lnTo>
                    <a:pt x="18" y="18"/>
                  </a:lnTo>
                  <a:lnTo>
                    <a:pt x="20" y="25"/>
                  </a:lnTo>
                  <a:lnTo>
                    <a:pt x="22" y="34"/>
                  </a:lnTo>
                  <a:lnTo>
                    <a:pt x="22" y="43"/>
                  </a:lnTo>
                  <a:lnTo>
                    <a:pt x="22" y="51"/>
                  </a:lnTo>
                  <a:lnTo>
                    <a:pt x="24" y="60"/>
                  </a:lnTo>
                  <a:lnTo>
                    <a:pt x="24" y="69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26" y="97"/>
                  </a:lnTo>
                  <a:lnTo>
                    <a:pt x="26" y="106"/>
                  </a:lnTo>
                  <a:lnTo>
                    <a:pt x="26" y="115"/>
                  </a:lnTo>
                  <a:lnTo>
                    <a:pt x="28" y="122"/>
                  </a:lnTo>
                  <a:lnTo>
                    <a:pt x="30" y="131"/>
                  </a:lnTo>
                  <a:lnTo>
                    <a:pt x="32" y="138"/>
                  </a:lnTo>
                  <a:lnTo>
                    <a:pt x="34" y="153"/>
                  </a:lnTo>
                  <a:lnTo>
                    <a:pt x="38" y="169"/>
                  </a:lnTo>
                  <a:lnTo>
                    <a:pt x="42" y="185"/>
                  </a:lnTo>
                  <a:lnTo>
                    <a:pt x="46" y="203"/>
                  </a:lnTo>
                  <a:lnTo>
                    <a:pt x="50" y="219"/>
                  </a:lnTo>
                  <a:lnTo>
                    <a:pt x="54" y="236"/>
                  </a:lnTo>
                  <a:lnTo>
                    <a:pt x="58" y="252"/>
                  </a:lnTo>
                  <a:lnTo>
                    <a:pt x="62" y="270"/>
                  </a:lnTo>
                  <a:lnTo>
                    <a:pt x="66" y="285"/>
                  </a:lnTo>
                  <a:lnTo>
                    <a:pt x="68" y="301"/>
                  </a:lnTo>
                  <a:lnTo>
                    <a:pt x="72" y="319"/>
                  </a:lnTo>
                  <a:lnTo>
                    <a:pt x="76" y="335"/>
                  </a:lnTo>
                  <a:lnTo>
                    <a:pt x="80" y="352"/>
                  </a:lnTo>
                  <a:lnTo>
                    <a:pt x="82" y="370"/>
                  </a:lnTo>
                  <a:lnTo>
                    <a:pt x="86" y="387"/>
                  </a:lnTo>
                  <a:lnTo>
                    <a:pt x="88" y="405"/>
                  </a:lnTo>
                  <a:lnTo>
                    <a:pt x="88" y="414"/>
                  </a:lnTo>
                  <a:lnTo>
                    <a:pt x="90" y="424"/>
                  </a:lnTo>
                  <a:lnTo>
                    <a:pt x="92" y="433"/>
                  </a:lnTo>
                  <a:lnTo>
                    <a:pt x="96" y="444"/>
                  </a:lnTo>
                  <a:lnTo>
                    <a:pt x="98" y="453"/>
                  </a:lnTo>
                  <a:lnTo>
                    <a:pt x="102" y="463"/>
                  </a:lnTo>
                  <a:lnTo>
                    <a:pt x="106" y="472"/>
                  </a:lnTo>
                  <a:lnTo>
                    <a:pt x="110" y="482"/>
                  </a:lnTo>
                  <a:lnTo>
                    <a:pt x="112" y="491"/>
                  </a:lnTo>
                  <a:lnTo>
                    <a:pt x="116" y="500"/>
                  </a:lnTo>
                  <a:lnTo>
                    <a:pt x="118" y="509"/>
                  </a:lnTo>
                  <a:lnTo>
                    <a:pt x="122" y="518"/>
                  </a:lnTo>
                  <a:lnTo>
                    <a:pt x="124" y="526"/>
                  </a:lnTo>
                  <a:lnTo>
                    <a:pt x="126" y="533"/>
                  </a:lnTo>
                  <a:lnTo>
                    <a:pt x="128" y="542"/>
                  </a:lnTo>
                  <a:lnTo>
                    <a:pt x="130" y="549"/>
                  </a:lnTo>
                  <a:lnTo>
                    <a:pt x="122" y="549"/>
                  </a:lnTo>
                  <a:lnTo>
                    <a:pt x="120" y="555"/>
                  </a:lnTo>
                  <a:lnTo>
                    <a:pt x="116" y="558"/>
                  </a:lnTo>
                  <a:lnTo>
                    <a:pt x="116" y="560"/>
                  </a:lnTo>
                  <a:lnTo>
                    <a:pt x="114" y="560"/>
                  </a:lnTo>
                  <a:lnTo>
                    <a:pt x="114" y="558"/>
                  </a:lnTo>
                  <a:lnTo>
                    <a:pt x="110" y="548"/>
                  </a:lnTo>
                  <a:lnTo>
                    <a:pt x="106" y="539"/>
                  </a:lnTo>
                  <a:lnTo>
                    <a:pt x="102" y="528"/>
                  </a:lnTo>
                  <a:lnTo>
                    <a:pt x="100" y="521"/>
                  </a:lnTo>
                  <a:lnTo>
                    <a:pt x="96" y="511"/>
                  </a:lnTo>
                  <a:lnTo>
                    <a:pt x="94" y="502"/>
                  </a:lnTo>
                  <a:lnTo>
                    <a:pt x="90" y="493"/>
                  </a:lnTo>
                  <a:lnTo>
                    <a:pt x="88" y="486"/>
                  </a:lnTo>
                  <a:lnTo>
                    <a:pt x="86" y="475"/>
                  </a:lnTo>
                  <a:lnTo>
                    <a:pt x="82" y="467"/>
                  </a:lnTo>
                  <a:lnTo>
                    <a:pt x="80" y="460"/>
                  </a:lnTo>
                  <a:lnTo>
                    <a:pt x="78" y="453"/>
                  </a:lnTo>
                  <a:lnTo>
                    <a:pt x="76" y="444"/>
                  </a:lnTo>
                  <a:lnTo>
                    <a:pt x="74" y="437"/>
                  </a:lnTo>
                  <a:lnTo>
                    <a:pt x="72" y="430"/>
                  </a:lnTo>
                  <a:lnTo>
                    <a:pt x="72" y="424"/>
                  </a:lnTo>
                  <a:lnTo>
                    <a:pt x="70" y="409"/>
                  </a:lnTo>
                  <a:lnTo>
                    <a:pt x="66" y="394"/>
                  </a:lnTo>
                  <a:lnTo>
                    <a:pt x="64" y="379"/>
                  </a:lnTo>
                  <a:lnTo>
                    <a:pt x="62" y="366"/>
                  </a:lnTo>
                  <a:lnTo>
                    <a:pt x="60" y="352"/>
                  </a:lnTo>
                  <a:lnTo>
                    <a:pt x="56" y="340"/>
                  </a:lnTo>
                  <a:lnTo>
                    <a:pt x="54" y="326"/>
                  </a:lnTo>
                  <a:lnTo>
                    <a:pt x="52" y="315"/>
                  </a:lnTo>
                  <a:lnTo>
                    <a:pt x="50" y="303"/>
                  </a:lnTo>
                  <a:lnTo>
                    <a:pt x="46" y="289"/>
                  </a:lnTo>
                  <a:lnTo>
                    <a:pt x="44" y="278"/>
                  </a:lnTo>
                  <a:lnTo>
                    <a:pt x="40" y="266"/>
                  </a:lnTo>
                  <a:lnTo>
                    <a:pt x="36" y="254"/>
                  </a:lnTo>
                  <a:lnTo>
                    <a:pt x="34" y="241"/>
                  </a:lnTo>
                  <a:lnTo>
                    <a:pt x="30" y="231"/>
                  </a:lnTo>
                  <a:lnTo>
                    <a:pt x="28" y="219"/>
                  </a:lnTo>
                  <a:lnTo>
                    <a:pt x="22" y="204"/>
                  </a:lnTo>
                  <a:lnTo>
                    <a:pt x="20" y="190"/>
                  </a:lnTo>
                  <a:lnTo>
                    <a:pt x="16" y="178"/>
                  </a:lnTo>
                  <a:lnTo>
                    <a:pt x="14" y="164"/>
                  </a:lnTo>
                  <a:lnTo>
                    <a:pt x="12" y="152"/>
                  </a:lnTo>
                  <a:lnTo>
                    <a:pt x="8" y="138"/>
                  </a:lnTo>
                  <a:lnTo>
                    <a:pt x="6" y="125"/>
                  </a:lnTo>
                  <a:lnTo>
                    <a:pt x="6" y="111"/>
                  </a:lnTo>
                  <a:lnTo>
                    <a:pt x="2" y="97"/>
                  </a:lnTo>
                  <a:lnTo>
                    <a:pt x="2" y="85"/>
                  </a:lnTo>
                  <a:lnTo>
                    <a:pt x="0" y="71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0" y="20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14">
              <a:extLst>
                <a:ext uri="{FF2B5EF4-FFF2-40B4-BE49-F238E27FC236}">
                  <a16:creationId xmlns:a16="http://schemas.microsoft.com/office/drawing/2014/main" id="{84184A76-E306-47F7-8898-FF3015EB9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700" y="3971925"/>
              <a:ext cx="642938" cy="123825"/>
            </a:xfrm>
            <a:custGeom>
              <a:avLst/>
              <a:gdLst>
                <a:gd name="T0" fmla="*/ 24 w 405"/>
                <a:gd name="T1" fmla="*/ 9 h 78"/>
                <a:gd name="T2" fmla="*/ 73 w 405"/>
                <a:gd name="T3" fmla="*/ 23 h 78"/>
                <a:gd name="T4" fmla="*/ 125 w 405"/>
                <a:gd name="T5" fmla="*/ 34 h 78"/>
                <a:gd name="T6" fmla="*/ 181 w 405"/>
                <a:gd name="T7" fmla="*/ 43 h 78"/>
                <a:gd name="T8" fmla="*/ 234 w 405"/>
                <a:gd name="T9" fmla="*/ 48 h 78"/>
                <a:gd name="T10" fmla="*/ 288 w 405"/>
                <a:gd name="T11" fmla="*/ 50 h 78"/>
                <a:gd name="T12" fmla="*/ 338 w 405"/>
                <a:gd name="T13" fmla="*/ 53 h 78"/>
                <a:gd name="T14" fmla="*/ 383 w 405"/>
                <a:gd name="T15" fmla="*/ 57 h 78"/>
                <a:gd name="T16" fmla="*/ 391 w 405"/>
                <a:gd name="T17" fmla="*/ 78 h 78"/>
                <a:gd name="T18" fmla="*/ 376 w 405"/>
                <a:gd name="T19" fmla="*/ 76 h 78"/>
                <a:gd name="T20" fmla="*/ 358 w 405"/>
                <a:gd name="T21" fmla="*/ 74 h 78"/>
                <a:gd name="T22" fmla="*/ 338 w 405"/>
                <a:gd name="T23" fmla="*/ 72 h 78"/>
                <a:gd name="T24" fmla="*/ 318 w 405"/>
                <a:gd name="T25" fmla="*/ 72 h 78"/>
                <a:gd name="T26" fmla="*/ 296 w 405"/>
                <a:gd name="T27" fmla="*/ 71 h 78"/>
                <a:gd name="T28" fmla="*/ 274 w 405"/>
                <a:gd name="T29" fmla="*/ 69 h 78"/>
                <a:gd name="T30" fmla="*/ 252 w 405"/>
                <a:gd name="T31" fmla="*/ 67 h 78"/>
                <a:gd name="T32" fmla="*/ 234 w 405"/>
                <a:gd name="T33" fmla="*/ 65 h 78"/>
                <a:gd name="T34" fmla="*/ 222 w 405"/>
                <a:gd name="T35" fmla="*/ 64 h 78"/>
                <a:gd name="T36" fmla="*/ 210 w 405"/>
                <a:gd name="T37" fmla="*/ 62 h 78"/>
                <a:gd name="T38" fmla="*/ 199 w 405"/>
                <a:gd name="T39" fmla="*/ 60 h 78"/>
                <a:gd name="T40" fmla="*/ 185 w 405"/>
                <a:gd name="T41" fmla="*/ 60 h 78"/>
                <a:gd name="T42" fmla="*/ 173 w 405"/>
                <a:gd name="T43" fmla="*/ 58 h 78"/>
                <a:gd name="T44" fmla="*/ 159 w 405"/>
                <a:gd name="T45" fmla="*/ 57 h 78"/>
                <a:gd name="T46" fmla="*/ 147 w 405"/>
                <a:gd name="T47" fmla="*/ 55 h 78"/>
                <a:gd name="T48" fmla="*/ 137 w 405"/>
                <a:gd name="T49" fmla="*/ 55 h 78"/>
                <a:gd name="T50" fmla="*/ 119 w 405"/>
                <a:gd name="T51" fmla="*/ 51 h 78"/>
                <a:gd name="T52" fmla="*/ 101 w 405"/>
                <a:gd name="T53" fmla="*/ 48 h 78"/>
                <a:gd name="T54" fmla="*/ 81 w 405"/>
                <a:gd name="T55" fmla="*/ 44 h 78"/>
                <a:gd name="T56" fmla="*/ 65 w 405"/>
                <a:gd name="T57" fmla="*/ 43 h 78"/>
                <a:gd name="T58" fmla="*/ 47 w 405"/>
                <a:gd name="T59" fmla="*/ 39 h 78"/>
                <a:gd name="T60" fmla="*/ 30 w 405"/>
                <a:gd name="T61" fmla="*/ 34 h 78"/>
                <a:gd name="T62" fmla="*/ 14 w 405"/>
                <a:gd name="T63" fmla="*/ 28 h 78"/>
                <a:gd name="T64" fmla="*/ 0 w 405"/>
                <a:gd name="T65" fmla="*/ 25 h 78"/>
                <a:gd name="T66" fmla="*/ 0 w 405"/>
                <a:gd name="T67" fmla="*/ 18 h 78"/>
                <a:gd name="T68" fmla="*/ 0 w 405"/>
                <a:gd name="T69" fmla="*/ 13 h 78"/>
                <a:gd name="T70" fmla="*/ 2 w 405"/>
                <a:gd name="T7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5" h="78">
                  <a:moveTo>
                    <a:pt x="2" y="0"/>
                  </a:moveTo>
                  <a:lnTo>
                    <a:pt x="24" y="9"/>
                  </a:lnTo>
                  <a:lnTo>
                    <a:pt x="47" y="18"/>
                  </a:lnTo>
                  <a:lnTo>
                    <a:pt x="73" y="23"/>
                  </a:lnTo>
                  <a:lnTo>
                    <a:pt x="99" y="30"/>
                  </a:lnTo>
                  <a:lnTo>
                    <a:pt x="125" y="34"/>
                  </a:lnTo>
                  <a:lnTo>
                    <a:pt x="153" y="39"/>
                  </a:lnTo>
                  <a:lnTo>
                    <a:pt x="181" y="43"/>
                  </a:lnTo>
                  <a:lnTo>
                    <a:pt x="208" y="44"/>
                  </a:lnTo>
                  <a:lnTo>
                    <a:pt x="234" y="48"/>
                  </a:lnTo>
                  <a:lnTo>
                    <a:pt x="262" y="50"/>
                  </a:lnTo>
                  <a:lnTo>
                    <a:pt x="288" y="50"/>
                  </a:lnTo>
                  <a:lnTo>
                    <a:pt x="314" y="53"/>
                  </a:lnTo>
                  <a:lnTo>
                    <a:pt x="338" y="53"/>
                  </a:lnTo>
                  <a:lnTo>
                    <a:pt x="362" y="55"/>
                  </a:lnTo>
                  <a:lnTo>
                    <a:pt x="383" y="57"/>
                  </a:lnTo>
                  <a:lnTo>
                    <a:pt x="405" y="60"/>
                  </a:lnTo>
                  <a:lnTo>
                    <a:pt x="391" y="78"/>
                  </a:lnTo>
                  <a:lnTo>
                    <a:pt x="383" y="76"/>
                  </a:lnTo>
                  <a:lnTo>
                    <a:pt x="376" y="76"/>
                  </a:lnTo>
                  <a:lnTo>
                    <a:pt x="368" y="74"/>
                  </a:lnTo>
                  <a:lnTo>
                    <a:pt x="358" y="74"/>
                  </a:lnTo>
                  <a:lnTo>
                    <a:pt x="348" y="74"/>
                  </a:lnTo>
                  <a:lnTo>
                    <a:pt x="338" y="72"/>
                  </a:lnTo>
                  <a:lnTo>
                    <a:pt x="328" y="72"/>
                  </a:lnTo>
                  <a:lnTo>
                    <a:pt x="318" y="72"/>
                  </a:lnTo>
                  <a:lnTo>
                    <a:pt x="306" y="71"/>
                  </a:lnTo>
                  <a:lnTo>
                    <a:pt x="296" y="71"/>
                  </a:lnTo>
                  <a:lnTo>
                    <a:pt x="284" y="69"/>
                  </a:lnTo>
                  <a:lnTo>
                    <a:pt x="274" y="69"/>
                  </a:lnTo>
                  <a:lnTo>
                    <a:pt x="262" y="69"/>
                  </a:lnTo>
                  <a:lnTo>
                    <a:pt x="252" y="67"/>
                  </a:lnTo>
                  <a:lnTo>
                    <a:pt x="242" y="65"/>
                  </a:lnTo>
                  <a:lnTo>
                    <a:pt x="234" y="65"/>
                  </a:lnTo>
                  <a:lnTo>
                    <a:pt x="228" y="64"/>
                  </a:lnTo>
                  <a:lnTo>
                    <a:pt x="222" y="64"/>
                  </a:lnTo>
                  <a:lnTo>
                    <a:pt x="218" y="62"/>
                  </a:lnTo>
                  <a:lnTo>
                    <a:pt x="210" y="62"/>
                  </a:lnTo>
                  <a:lnTo>
                    <a:pt x="204" y="60"/>
                  </a:lnTo>
                  <a:lnTo>
                    <a:pt x="199" y="60"/>
                  </a:lnTo>
                  <a:lnTo>
                    <a:pt x="191" y="60"/>
                  </a:lnTo>
                  <a:lnTo>
                    <a:pt x="185" y="60"/>
                  </a:lnTo>
                  <a:lnTo>
                    <a:pt x="179" y="58"/>
                  </a:lnTo>
                  <a:lnTo>
                    <a:pt x="173" y="58"/>
                  </a:lnTo>
                  <a:lnTo>
                    <a:pt x="165" y="57"/>
                  </a:lnTo>
                  <a:lnTo>
                    <a:pt x="159" y="57"/>
                  </a:lnTo>
                  <a:lnTo>
                    <a:pt x="153" y="55"/>
                  </a:lnTo>
                  <a:lnTo>
                    <a:pt x="147" y="55"/>
                  </a:lnTo>
                  <a:lnTo>
                    <a:pt x="141" y="55"/>
                  </a:lnTo>
                  <a:lnTo>
                    <a:pt x="137" y="55"/>
                  </a:lnTo>
                  <a:lnTo>
                    <a:pt x="127" y="53"/>
                  </a:lnTo>
                  <a:lnTo>
                    <a:pt x="119" y="51"/>
                  </a:lnTo>
                  <a:lnTo>
                    <a:pt x="109" y="50"/>
                  </a:lnTo>
                  <a:lnTo>
                    <a:pt x="101" y="48"/>
                  </a:lnTo>
                  <a:lnTo>
                    <a:pt x="91" y="46"/>
                  </a:lnTo>
                  <a:lnTo>
                    <a:pt x="81" y="44"/>
                  </a:lnTo>
                  <a:lnTo>
                    <a:pt x="73" y="44"/>
                  </a:lnTo>
                  <a:lnTo>
                    <a:pt x="65" y="43"/>
                  </a:lnTo>
                  <a:lnTo>
                    <a:pt x="55" y="41"/>
                  </a:lnTo>
                  <a:lnTo>
                    <a:pt x="47" y="39"/>
                  </a:lnTo>
                  <a:lnTo>
                    <a:pt x="37" y="37"/>
                  </a:lnTo>
                  <a:lnTo>
                    <a:pt x="30" y="34"/>
                  </a:lnTo>
                  <a:lnTo>
                    <a:pt x="22" y="32"/>
                  </a:lnTo>
                  <a:lnTo>
                    <a:pt x="14" y="28"/>
                  </a:lnTo>
                  <a:lnTo>
                    <a:pt x="6" y="27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15">
              <a:extLst>
                <a:ext uri="{FF2B5EF4-FFF2-40B4-BE49-F238E27FC236}">
                  <a16:creationId xmlns:a16="http://schemas.microsoft.com/office/drawing/2014/main" id="{5D73B0BD-1CCC-4595-89DB-393CF3889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900" y="4224338"/>
              <a:ext cx="2025650" cy="280988"/>
            </a:xfrm>
            <a:custGeom>
              <a:avLst/>
              <a:gdLst>
                <a:gd name="T0" fmla="*/ 1259 w 1276"/>
                <a:gd name="T1" fmla="*/ 16 h 177"/>
                <a:gd name="T2" fmla="*/ 1223 w 1276"/>
                <a:gd name="T3" fmla="*/ 35 h 177"/>
                <a:gd name="T4" fmla="*/ 1181 w 1276"/>
                <a:gd name="T5" fmla="*/ 56 h 177"/>
                <a:gd name="T6" fmla="*/ 1127 w 1276"/>
                <a:gd name="T7" fmla="*/ 77 h 177"/>
                <a:gd name="T8" fmla="*/ 1068 w 1276"/>
                <a:gd name="T9" fmla="*/ 98 h 177"/>
                <a:gd name="T10" fmla="*/ 994 w 1276"/>
                <a:gd name="T11" fmla="*/ 137 h 177"/>
                <a:gd name="T12" fmla="*/ 887 w 1276"/>
                <a:gd name="T13" fmla="*/ 142 h 177"/>
                <a:gd name="T14" fmla="*/ 805 w 1276"/>
                <a:gd name="T15" fmla="*/ 156 h 177"/>
                <a:gd name="T16" fmla="*/ 720 w 1276"/>
                <a:gd name="T17" fmla="*/ 167 h 177"/>
                <a:gd name="T18" fmla="*/ 626 w 1276"/>
                <a:gd name="T19" fmla="*/ 174 h 177"/>
                <a:gd name="T20" fmla="*/ 531 w 1276"/>
                <a:gd name="T21" fmla="*/ 177 h 177"/>
                <a:gd name="T22" fmla="*/ 459 w 1276"/>
                <a:gd name="T23" fmla="*/ 177 h 177"/>
                <a:gd name="T24" fmla="*/ 443 w 1276"/>
                <a:gd name="T25" fmla="*/ 177 h 177"/>
                <a:gd name="T26" fmla="*/ 429 w 1276"/>
                <a:gd name="T27" fmla="*/ 177 h 177"/>
                <a:gd name="T28" fmla="*/ 415 w 1276"/>
                <a:gd name="T29" fmla="*/ 177 h 177"/>
                <a:gd name="T30" fmla="*/ 400 w 1276"/>
                <a:gd name="T31" fmla="*/ 177 h 177"/>
                <a:gd name="T32" fmla="*/ 386 w 1276"/>
                <a:gd name="T33" fmla="*/ 177 h 177"/>
                <a:gd name="T34" fmla="*/ 368 w 1276"/>
                <a:gd name="T35" fmla="*/ 177 h 177"/>
                <a:gd name="T36" fmla="*/ 352 w 1276"/>
                <a:gd name="T37" fmla="*/ 176 h 177"/>
                <a:gd name="T38" fmla="*/ 332 w 1276"/>
                <a:gd name="T39" fmla="*/ 176 h 177"/>
                <a:gd name="T40" fmla="*/ 316 w 1276"/>
                <a:gd name="T41" fmla="*/ 176 h 177"/>
                <a:gd name="T42" fmla="*/ 298 w 1276"/>
                <a:gd name="T43" fmla="*/ 174 h 177"/>
                <a:gd name="T44" fmla="*/ 252 w 1276"/>
                <a:gd name="T45" fmla="*/ 170 h 177"/>
                <a:gd name="T46" fmla="*/ 195 w 1276"/>
                <a:gd name="T47" fmla="*/ 162 h 177"/>
                <a:gd name="T48" fmla="*/ 141 w 1276"/>
                <a:gd name="T49" fmla="*/ 151 h 177"/>
                <a:gd name="T50" fmla="*/ 87 w 1276"/>
                <a:gd name="T51" fmla="*/ 135 h 177"/>
                <a:gd name="T52" fmla="*/ 34 w 1276"/>
                <a:gd name="T53" fmla="*/ 114 h 177"/>
                <a:gd name="T54" fmla="*/ 2 w 1276"/>
                <a:gd name="T55" fmla="*/ 96 h 177"/>
                <a:gd name="T56" fmla="*/ 6 w 1276"/>
                <a:gd name="T57" fmla="*/ 86 h 177"/>
                <a:gd name="T58" fmla="*/ 16 w 1276"/>
                <a:gd name="T59" fmla="*/ 82 h 177"/>
                <a:gd name="T60" fmla="*/ 34 w 1276"/>
                <a:gd name="T61" fmla="*/ 89 h 177"/>
                <a:gd name="T62" fmla="*/ 52 w 1276"/>
                <a:gd name="T63" fmla="*/ 96 h 177"/>
                <a:gd name="T64" fmla="*/ 69 w 1276"/>
                <a:gd name="T65" fmla="*/ 105 h 177"/>
                <a:gd name="T66" fmla="*/ 87 w 1276"/>
                <a:gd name="T67" fmla="*/ 112 h 177"/>
                <a:gd name="T68" fmla="*/ 105 w 1276"/>
                <a:gd name="T69" fmla="*/ 119 h 177"/>
                <a:gd name="T70" fmla="*/ 209 w 1276"/>
                <a:gd name="T71" fmla="*/ 140 h 177"/>
                <a:gd name="T72" fmla="*/ 324 w 1276"/>
                <a:gd name="T73" fmla="*/ 153 h 177"/>
                <a:gd name="T74" fmla="*/ 445 w 1276"/>
                <a:gd name="T75" fmla="*/ 158 h 177"/>
                <a:gd name="T76" fmla="*/ 565 w 1276"/>
                <a:gd name="T77" fmla="*/ 156 h 177"/>
                <a:gd name="T78" fmla="*/ 676 w 1276"/>
                <a:gd name="T79" fmla="*/ 149 h 177"/>
                <a:gd name="T80" fmla="*/ 736 w 1276"/>
                <a:gd name="T81" fmla="*/ 144 h 177"/>
                <a:gd name="T82" fmla="*/ 769 w 1276"/>
                <a:gd name="T83" fmla="*/ 140 h 177"/>
                <a:gd name="T84" fmla="*/ 805 w 1276"/>
                <a:gd name="T85" fmla="*/ 139 h 177"/>
                <a:gd name="T86" fmla="*/ 837 w 1276"/>
                <a:gd name="T87" fmla="*/ 133 h 177"/>
                <a:gd name="T88" fmla="*/ 867 w 1276"/>
                <a:gd name="T89" fmla="*/ 128 h 177"/>
                <a:gd name="T90" fmla="*/ 990 w 1276"/>
                <a:gd name="T91" fmla="*/ 130 h 177"/>
                <a:gd name="T92" fmla="*/ 1052 w 1276"/>
                <a:gd name="T93" fmla="*/ 84 h 177"/>
                <a:gd name="T94" fmla="*/ 1068 w 1276"/>
                <a:gd name="T95" fmla="*/ 79 h 177"/>
                <a:gd name="T96" fmla="*/ 1084 w 1276"/>
                <a:gd name="T97" fmla="*/ 74 h 177"/>
                <a:gd name="T98" fmla="*/ 1100 w 1276"/>
                <a:gd name="T99" fmla="*/ 68 h 177"/>
                <a:gd name="T100" fmla="*/ 1117 w 1276"/>
                <a:gd name="T101" fmla="*/ 61 h 177"/>
                <a:gd name="T102" fmla="*/ 1139 w 1276"/>
                <a:gd name="T103" fmla="*/ 54 h 177"/>
                <a:gd name="T104" fmla="*/ 1165 w 1276"/>
                <a:gd name="T105" fmla="*/ 44 h 177"/>
                <a:gd name="T106" fmla="*/ 1193 w 1276"/>
                <a:gd name="T107" fmla="*/ 31 h 177"/>
                <a:gd name="T108" fmla="*/ 1217 w 1276"/>
                <a:gd name="T109" fmla="*/ 19 h 177"/>
                <a:gd name="T110" fmla="*/ 1237 w 1276"/>
                <a:gd name="T111" fmla="*/ 7 h 177"/>
                <a:gd name="T112" fmla="*/ 1251 w 1276"/>
                <a:gd name="T113" fmla="*/ 0 h 177"/>
                <a:gd name="T114" fmla="*/ 1259 w 1276"/>
                <a:gd name="T115" fmla="*/ 0 h 177"/>
                <a:gd name="T116" fmla="*/ 1273 w 1276"/>
                <a:gd name="T117" fmla="*/ 1 h 177"/>
                <a:gd name="T118" fmla="*/ 1276 w 1276"/>
                <a:gd name="T119" fmla="*/ 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6" h="177">
                  <a:moveTo>
                    <a:pt x="1276" y="3"/>
                  </a:moveTo>
                  <a:lnTo>
                    <a:pt x="1267" y="10"/>
                  </a:lnTo>
                  <a:lnTo>
                    <a:pt x="1259" y="16"/>
                  </a:lnTo>
                  <a:lnTo>
                    <a:pt x="1247" y="23"/>
                  </a:lnTo>
                  <a:lnTo>
                    <a:pt x="1237" y="30"/>
                  </a:lnTo>
                  <a:lnTo>
                    <a:pt x="1223" y="35"/>
                  </a:lnTo>
                  <a:lnTo>
                    <a:pt x="1209" y="42"/>
                  </a:lnTo>
                  <a:lnTo>
                    <a:pt x="1195" y="49"/>
                  </a:lnTo>
                  <a:lnTo>
                    <a:pt x="1181" y="56"/>
                  </a:lnTo>
                  <a:lnTo>
                    <a:pt x="1163" y="63"/>
                  </a:lnTo>
                  <a:lnTo>
                    <a:pt x="1147" y="70"/>
                  </a:lnTo>
                  <a:lnTo>
                    <a:pt x="1127" y="77"/>
                  </a:lnTo>
                  <a:lnTo>
                    <a:pt x="1109" y="84"/>
                  </a:lnTo>
                  <a:lnTo>
                    <a:pt x="1088" y="91"/>
                  </a:lnTo>
                  <a:lnTo>
                    <a:pt x="1068" y="98"/>
                  </a:lnTo>
                  <a:lnTo>
                    <a:pt x="1044" y="103"/>
                  </a:lnTo>
                  <a:lnTo>
                    <a:pt x="1024" y="112"/>
                  </a:lnTo>
                  <a:lnTo>
                    <a:pt x="994" y="137"/>
                  </a:lnTo>
                  <a:lnTo>
                    <a:pt x="940" y="132"/>
                  </a:lnTo>
                  <a:lnTo>
                    <a:pt x="913" y="137"/>
                  </a:lnTo>
                  <a:lnTo>
                    <a:pt x="887" y="142"/>
                  </a:lnTo>
                  <a:lnTo>
                    <a:pt x="861" y="146"/>
                  </a:lnTo>
                  <a:lnTo>
                    <a:pt x="833" y="151"/>
                  </a:lnTo>
                  <a:lnTo>
                    <a:pt x="805" y="156"/>
                  </a:lnTo>
                  <a:lnTo>
                    <a:pt x="777" y="160"/>
                  </a:lnTo>
                  <a:lnTo>
                    <a:pt x="748" y="163"/>
                  </a:lnTo>
                  <a:lnTo>
                    <a:pt x="720" y="167"/>
                  </a:lnTo>
                  <a:lnTo>
                    <a:pt x="688" y="169"/>
                  </a:lnTo>
                  <a:lnTo>
                    <a:pt x="658" y="172"/>
                  </a:lnTo>
                  <a:lnTo>
                    <a:pt x="626" y="174"/>
                  </a:lnTo>
                  <a:lnTo>
                    <a:pt x="594" y="176"/>
                  </a:lnTo>
                  <a:lnTo>
                    <a:pt x="563" y="176"/>
                  </a:lnTo>
                  <a:lnTo>
                    <a:pt x="531" y="177"/>
                  </a:lnTo>
                  <a:lnTo>
                    <a:pt x="497" y="177"/>
                  </a:lnTo>
                  <a:lnTo>
                    <a:pt x="465" y="177"/>
                  </a:lnTo>
                  <a:lnTo>
                    <a:pt x="459" y="177"/>
                  </a:lnTo>
                  <a:lnTo>
                    <a:pt x="453" y="177"/>
                  </a:lnTo>
                  <a:lnTo>
                    <a:pt x="447" y="177"/>
                  </a:lnTo>
                  <a:lnTo>
                    <a:pt x="443" y="177"/>
                  </a:lnTo>
                  <a:lnTo>
                    <a:pt x="437" y="177"/>
                  </a:lnTo>
                  <a:lnTo>
                    <a:pt x="433" y="177"/>
                  </a:lnTo>
                  <a:lnTo>
                    <a:pt x="429" y="177"/>
                  </a:lnTo>
                  <a:lnTo>
                    <a:pt x="425" y="177"/>
                  </a:lnTo>
                  <a:lnTo>
                    <a:pt x="419" y="177"/>
                  </a:lnTo>
                  <a:lnTo>
                    <a:pt x="415" y="177"/>
                  </a:lnTo>
                  <a:lnTo>
                    <a:pt x="409" y="177"/>
                  </a:lnTo>
                  <a:lnTo>
                    <a:pt x="406" y="177"/>
                  </a:lnTo>
                  <a:lnTo>
                    <a:pt x="400" y="177"/>
                  </a:lnTo>
                  <a:lnTo>
                    <a:pt x="396" y="177"/>
                  </a:lnTo>
                  <a:lnTo>
                    <a:pt x="390" y="177"/>
                  </a:lnTo>
                  <a:lnTo>
                    <a:pt x="386" y="177"/>
                  </a:lnTo>
                  <a:lnTo>
                    <a:pt x="380" y="177"/>
                  </a:lnTo>
                  <a:lnTo>
                    <a:pt x="374" y="177"/>
                  </a:lnTo>
                  <a:lnTo>
                    <a:pt x="368" y="177"/>
                  </a:lnTo>
                  <a:lnTo>
                    <a:pt x="362" y="177"/>
                  </a:lnTo>
                  <a:lnTo>
                    <a:pt x="358" y="176"/>
                  </a:lnTo>
                  <a:lnTo>
                    <a:pt x="352" y="176"/>
                  </a:lnTo>
                  <a:lnTo>
                    <a:pt x="346" y="176"/>
                  </a:lnTo>
                  <a:lnTo>
                    <a:pt x="340" y="176"/>
                  </a:lnTo>
                  <a:lnTo>
                    <a:pt x="332" y="176"/>
                  </a:lnTo>
                  <a:lnTo>
                    <a:pt x="326" y="176"/>
                  </a:lnTo>
                  <a:lnTo>
                    <a:pt x="320" y="176"/>
                  </a:lnTo>
                  <a:lnTo>
                    <a:pt x="316" y="176"/>
                  </a:lnTo>
                  <a:lnTo>
                    <a:pt x="308" y="176"/>
                  </a:lnTo>
                  <a:lnTo>
                    <a:pt x="302" y="176"/>
                  </a:lnTo>
                  <a:lnTo>
                    <a:pt x="298" y="174"/>
                  </a:lnTo>
                  <a:lnTo>
                    <a:pt x="292" y="174"/>
                  </a:lnTo>
                  <a:lnTo>
                    <a:pt x="272" y="172"/>
                  </a:lnTo>
                  <a:lnTo>
                    <a:pt x="252" y="170"/>
                  </a:lnTo>
                  <a:lnTo>
                    <a:pt x="233" y="167"/>
                  </a:lnTo>
                  <a:lnTo>
                    <a:pt x="215" y="165"/>
                  </a:lnTo>
                  <a:lnTo>
                    <a:pt x="195" y="162"/>
                  </a:lnTo>
                  <a:lnTo>
                    <a:pt x="177" y="158"/>
                  </a:lnTo>
                  <a:lnTo>
                    <a:pt x="159" y="155"/>
                  </a:lnTo>
                  <a:lnTo>
                    <a:pt x="141" y="151"/>
                  </a:lnTo>
                  <a:lnTo>
                    <a:pt x="123" y="146"/>
                  </a:lnTo>
                  <a:lnTo>
                    <a:pt x="105" y="140"/>
                  </a:lnTo>
                  <a:lnTo>
                    <a:pt x="87" y="135"/>
                  </a:lnTo>
                  <a:lnTo>
                    <a:pt x="69" y="130"/>
                  </a:lnTo>
                  <a:lnTo>
                    <a:pt x="52" y="121"/>
                  </a:lnTo>
                  <a:lnTo>
                    <a:pt x="34" y="114"/>
                  </a:lnTo>
                  <a:lnTo>
                    <a:pt x="18" y="107"/>
                  </a:lnTo>
                  <a:lnTo>
                    <a:pt x="0" y="98"/>
                  </a:lnTo>
                  <a:lnTo>
                    <a:pt x="2" y="96"/>
                  </a:lnTo>
                  <a:lnTo>
                    <a:pt x="4" y="93"/>
                  </a:lnTo>
                  <a:lnTo>
                    <a:pt x="4" y="89"/>
                  </a:lnTo>
                  <a:lnTo>
                    <a:pt x="6" y="86"/>
                  </a:lnTo>
                  <a:lnTo>
                    <a:pt x="8" y="81"/>
                  </a:lnTo>
                  <a:lnTo>
                    <a:pt x="12" y="81"/>
                  </a:lnTo>
                  <a:lnTo>
                    <a:pt x="16" y="82"/>
                  </a:lnTo>
                  <a:lnTo>
                    <a:pt x="22" y="84"/>
                  </a:lnTo>
                  <a:lnTo>
                    <a:pt x="28" y="86"/>
                  </a:lnTo>
                  <a:lnTo>
                    <a:pt x="34" y="89"/>
                  </a:lnTo>
                  <a:lnTo>
                    <a:pt x="40" y="91"/>
                  </a:lnTo>
                  <a:lnTo>
                    <a:pt x="46" y="93"/>
                  </a:lnTo>
                  <a:lnTo>
                    <a:pt x="52" y="96"/>
                  </a:lnTo>
                  <a:lnTo>
                    <a:pt x="58" y="100"/>
                  </a:lnTo>
                  <a:lnTo>
                    <a:pt x="64" y="102"/>
                  </a:lnTo>
                  <a:lnTo>
                    <a:pt x="69" y="105"/>
                  </a:lnTo>
                  <a:lnTo>
                    <a:pt x="75" y="107"/>
                  </a:lnTo>
                  <a:lnTo>
                    <a:pt x="81" y="111"/>
                  </a:lnTo>
                  <a:lnTo>
                    <a:pt x="87" y="112"/>
                  </a:lnTo>
                  <a:lnTo>
                    <a:pt x="93" y="114"/>
                  </a:lnTo>
                  <a:lnTo>
                    <a:pt x="99" y="118"/>
                  </a:lnTo>
                  <a:lnTo>
                    <a:pt x="105" y="119"/>
                  </a:lnTo>
                  <a:lnTo>
                    <a:pt x="137" y="128"/>
                  </a:lnTo>
                  <a:lnTo>
                    <a:pt x="171" y="135"/>
                  </a:lnTo>
                  <a:lnTo>
                    <a:pt x="209" y="140"/>
                  </a:lnTo>
                  <a:lnTo>
                    <a:pt x="246" y="146"/>
                  </a:lnTo>
                  <a:lnTo>
                    <a:pt x="284" y="149"/>
                  </a:lnTo>
                  <a:lnTo>
                    <a:pt x="324" y="153"/>
                  </a:lnTo>
                  <a:lnTo>
                    <a:pt x="366" y="155"/>
                  </a:lnTo>
                  <a:lnTo>
                    <a:pt x="406" y="158"/>
                  </a:lnTo>
                  <a:lnTo>
                    <a:pt x="445" y="158"/>
                  </a:lnTo>
                  <a:lnTo>
                    <a:pt x="485" y="158"/>
                  </a:lnTo>
                  <a:lnTo>
                    <a:pt x="525" y="156"/>
                  </a:lnTo>
                  <a:lnTo>
                    <a:pt x="565" y="156"/>
                  </a:lnTo>
                  <a:lnTo>
                    <a:pt x="602" y="155"/>
                  </a:lnTo>
                  <a:lnTo>
                    <a:pt x="640" y="151"/>
                  </a:lnTo>
                  <a:lnTo>
                    <a:pt x="676" y="149"/>
                  </a:lnTo>
                  <a:lnTo>
                    <a:pt x="712" y="146"/>
                  </a:lnTo>
                  <a:lnTo>
                    <a:pt x="724" y="146"/>
                  </a:lnTo>
                  <a:lnTo>
                    <a:pt x="736" y="144"/>
                  </a:lnTo>
                  <a:lnTo>
                    <a:pt x="748" y="142"/>
                  </a:lnTo>
                  <a:lnTo>
                    <a:pt x="759" y="142"/>
                  </a:lnTo>
                  <a:lnTo>
                    <a:pt x="769" y="140"/>
                  </a:lnTo>
                  <a:lnTo>
                    <a:pt x="781" y="140"/>
                  </a:lnTo>
                  <a:lnTo>
                    <a:pt x="793" y="139"/>
                  </a:lnTo>
                  <a:lnTo>
                    <a:pt x="805" y="139"/>
                  </a:lnTo>
                  <a:lnTo>
                    <a:pt x="815" y="135"/>
                  </a:lnTo>
                  <a:lnTo>
                    <a:pt x="827" y="135"/>
                  </a:lnTo>
                  <a:lnTo>
                    <a:pt x="837" y="133"/>
                  </a:lnTo>
                  <a:lnTo>
                    <a:pt x="847" y="132"/>
                  </a:lnTo>
                  <a:lnTo>
                    <a:pt x="857" y="130"/>
                  </a:lnTo>
                  <a:lnTo>
                    <a:pt x="867" y="128"/>
                  </a:lnTo>
                  <a:lnTo>
                    <a:pt x="877" y="128"/>
                  </a:lnTo>
                  <a:lnTo>
                    <a:pt x="889" y="126"/>
                  </a:lnTo>
                  <a:lnTo>
                    <a:pt x="990" y="130"/>
                  </a:lnTo>
                  <a:lnTo>
                    <a:pt x="1040" y="88"/>
                  </a:lnTo>
                  <a:lnTo>
                    <a:pt x="1046" y="86"/>
                  </a:lnTo>
                  <a:lnTo>
                    <a:pt x="1052" y="84"/>
                  </a:lnTo>
                  <a:lnTo>
                    <a:pt x="1056" y="82"/>
                  </a:lnTo>
                  <a:lnTo>
                    <a:pt x="1062" y="81"/>
                  </a:lnTo>
                  <a:lnTo>
                    <a:pt x="1068" y="79"/>
                  </a:lnTo>
                  <a:lnTo>
                    <a:pt x="1074" y="77"/>
                  </a:lnTo>
                  <a:lnTo>
                    <a:pt x="1078" y="75"/>
                  </a:lnTo>
                  <a:lnTo>
                    <a:pt x="1084" y="74"/>
                  </a:lnTo>
                  <a:lnTo>
                    <a:pt x="1090" y="72"/>
                  </a:lnTo>
                  <a:lnTo>
                    <a:pt x="1096" y="70"/>
                  </a:lnTo>
                  <a:lnTo>
                    <a:pt x="1100" y="68"/>
                  </a:lnTo>
                  <a:lnTo>
                    <a:pt x="1105" y="67"/>
                  </a:lnTo>
                  <a:lnTo>
                    <a:pt x="1111" y="63"/>
                  </a:lnTo>
                  <a:lnTo>
                    <a:pt x="1117" y="61"/>
                  </a:lnTo>
                  <a:lnTo>
                    <a:pt x="1125" y="60"/>
                  </a:lnTo>
                  <a:lnTo>
                    <a:pt x="1131" y="60"/>
                  </a:lnTo>
                  <a:lnTo>
                    <a:pt x="1139" y="54"/>
                  </a:lnTo>
                  <a:lnTo>
                    <a:pt x="1147" y="51"/>
                  </a:lnTo>
                  <a:lnTo>
                    <a:pt x="1157" y="47"/>
                  </a:lnTo>
                  <a:lnTo>
                    <a:pt x="1165" y="44"/>
                  </a:lnTo>
                  <a:lnTo>
                    <a:pt x="1175" y="38"/>
                  </a:lnTo>
                  <a:lnTo>
                    <a:pt x="1183" y="35"/>
                  </a:lnTo>
                  <a:lnTo>
                    <a:pt x="1193" y="31"/>
                  </a:lnTo>
                  <a:lnTo>
                    <a:pt x="1201" y="26"/>
                  </a:lnTo>
                  <a:lnTo>
                    <a:pt x="1209" y="23"/>
                  </a:lnTo>
                  <a:lnTo>
                    <a:pt x="1217" y="19"/>
                  </a:lnTo>
                  <a:lnTo>
                    <a:pt x="1225" y="14"/>
                  </a:lnTo>
                  <a:lnTo>
                    <a:pt x="1231" y="10"/>
                  </a:lnTo>
                  <a:lnTo>
                    <a:pt x="1237" y="7"/>
                  </a:lnTo>
                  <a:lnTo>
                    <a:pt x="1241" y="5"/>
                  </a:lnTo>
                  <a:lnTo>
                    <a:pt x="1247" y="1"/>
                  </a:lnTo>
                  <a:lnTo>
                    <a:pt x="1251" y="0"/>
                  </a:lnTo>
                  <a:lnTo>
                    <a:pt x="1251" y="0"/>
                  </a:lnTo>
                  <a:lnTo>
                    <a:pt x="1255" y="0"/>
                  </a:lnTo>
                  <a:lnTo>
                    <a:pt x="1259" y="0"/>
                  </a:lnTo>
                  <a:lnTo>
                    <a:pt x="1265" y="0"/>
                  </a:lnTo>
                  <a:lnTo>
                    <a:pt x="1269" y="0"/>
                  </a:lnTo>
                  <a:lnTo>
                    <a:pt x="1273" y="1"/>
                  </a:lnTo>
                  <a:lnTo>
                    <a:pt x="1274" y="3"/>
                  </a:lnTo>
                  <a:lnTo>
                    <a:pt x="1276" y="3"/>
                  </a:lnTo>
                  <a:lnTo>
                    <a:pt x="127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16">
              <a:extLst>
                <a:ext uri="{FF2B5EF4-FFF2-40B4-BE49-F238E27FC236}">
                  <a16:creationId xmlns:a16="http://schemas.microsoft.com/office/drawing/2014/main" id="{73D1FA90-5F9E-4F21-8575-16391D479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063" y="4016375"/>
              <a:ext cx="328613" cy="249238"/>
            </a:xfrm>
            <a:custGeom>
              <a:avLst/>
              <a:gdLst>
                <a:gd name="T0" fmla="*/ 197 w 207"/>
                <a:gd name="T1" fmla="*/ 0 h 157"/>
                <a:gd name="T2" fmla="*/ 201 w 207"/>
                <a:gd name="T3" fmla="*/ 4 h 157"/>
                <a:gd name="T4" fmla="*/ 205 w 207"/>
                <a:gd name="T5" fmla="*/ 9 h 157"/>
                <a:gd name="T6" fmla="*/ 205 w 207"/>
                <a:gd name="T7" fmla="*/ 13 h 157"/>
                <a:gd name="T8" fmla="*/ 207 w 207"/>
                <a:gd name="T9" fmla="*/ 18 h 157"/>
                <a:gd name="T10" fmla="*/ 205 w 207"/>
                <a:gd name="T11" fmla="*/ 22 h 157"/>
                <a:gd name="T12" fmla="*/ 205 w 207"/>
                <a:gd name="T13" fmla="*/ 27 h 157"/>
                <a:gd name="T14" fmla="*/ 201 w 207"/>
                <a:gd name="T15" fmla="*/ 30 h 157"/>
                <a:gd name="T16" fmla="*/ 199 w 207"/>
                <a:gd name="T17" fmla="*/ 36 h 157"/>
                <a:gd name="T18" fmla="*/ 195 w 207"/>
                <a:gd name="T19" fmla="*/ 41 h 157"/>
                <a:gd name="T20" fmla="*/ 191 w 207"/>
                <a:gd name="T21" fmla="*/ 44 h 157"/>
                <a:gd name="T22" fmla="*/ 187 w 207"/>
                <a:gd name="T23" fmla="*/ 50 h 157"/>
                <a:gd name="T24" fmla="*/ 183 w 207"/>
                <a:gd name="T25" fmla="*/ 53 h 157"/>
                <a:gd name="T26" fmla="*/ 179 w 207"/>
                <a:gd name="T27" fmla="*/ 59 h 157"/>
                <a:gd name="T28" fmla="*/ 175 w 207"/>
                <a:gd name="T29" fmla="*/ 62 h 157"/>
                <a:gd name="T30" fmla="*/ 169 w 207"/>
                <a:gd name="T31" fmla="*/ 66 h 157"/>
                <a:gd name="T32" fmla="*/ 167 w 207"/>
                <a:gd name="T33" fmla="*/ 69 h 157"/>
                <a:gd name="T34" fmla="*/ 159 w 207"/>
                <a:gd name="T35" fmla="*/ 76 h 157"/>
                <a:gd name="T36" fmla="*/ 153 w 207"/>
                <a:gd name="T37" fmla="*/ 81 h 157"/>
                <a:gd name="T38" fmla="*/ 145 w 207"/>
                <a:gd name="T39" fmla="*/ 88 h 157"/>
                <a:gd name="T40" fmla="*/ 137 w 207"/>
                <a:gd name="T41" fmla="*/ 94 h 157"/>
                <a:gd name="T42" fmla="*/ 127 w 207"/>
                <a:gd name="T43" fmla="*/ 99 h 157"/>
                <a:gd name="T44" fmla="*/ 117 w 207"/>
                <a:gd name="T45" fmla="*/ 104 h 157"/>
                <a:gd name="T46" fmla="*/ 107 w 207"/>
                <a:gd name="T47" fmla="*/ 110 h 157"/>
                <a:gd name="T48" fmla="*/ 99 w 207"/>
                <a:gd name="T49" fmla="*/ 115 h 157"/>
                <a:gd name="T50" fmla="*/ 89 w 207"/>
                <a:gd name="T51" fmla="*/ 120 h 157"/>
                <a:gd name="T52" fmla="*/ 79 w 207"/>
                <a:gd name="T53" fmla="*/ 125 h 157"/>
                <a:gd name="T54" fmla="*/ 67 w 207"/>
                <a:gd name="T55" fmla="*/ 131 h 157"/>
                <a:gd name="T56" fmla="*/ 59 w 207"/>
                <a:gd name="T57" fmla="*/ 136 h 157"/>
                <a:gd name="T58" fmla="*/ 48 w 207"/>
                <a:gd name="T59" fmla="*/ 141 h 157"/>
                <a:gd name="T60" fmla="*/ 38 w 207"/>
                <a:gd name="T61" fmla="*/ 147 h 157"/>
                <a:gd name="T62" fmla="*/ 30 w 207"/>
                <a:gd name="T63" fmla="*/ 152 h 157"/>
                <a:gd name="T64" fmla="*/ 20 w 207"/>
                <a:gd name="T65" fmla="*/ 157 h 157"/>
                <a:gd name="T66" fmla="*/ 14 w 207"/>
                <a:gd name="T67" fmla="*/ 155 h 157"/>
                <a:gd name="T68" fmla="*/ 8 w 207"/>
                <a:gd name="T69" fmla="*/ 155 h 157"/>
                <a:gd name="T70" fmla="*/ 4 w 207"/>
                <a:gd name="T71" fmla="*/ 152 h 157"/>
                <a:gd name="T72" fmla="*/ 0 w 207"/>
                <a:gd name="T73" fmla="*/ 152 h 157"/>
                <a:gd name="T74" fmla="*/ 10 w 207"/>
                <a:gd name="T75" fmla="*/ 143 h 157"/>
                <a:gd name="T76" fmla="*/ 22 w 207"/>
                <a:gd name="T77" fmla="*/ 134 h 157"/>
                <a:gd name="T78" fmla="*/ 36 w 207"/>
                <a:gd name="T79" fmla="*/ 127 h 157"/>
                <a:gd name="T80" fmla="*/ 48 w 207"/>
                <a:gd name="T81" fmla="*/ 120 h 157"/>
                <a:gd name="T82" fmla="*/ 61 w 207"/>
                <a:gd name="T83" fmla="*/ 111 h 157"/>
                <a:gd name="T84" fmla="*/ 75 w 207"/>
                <a:gd name="T85" fmla="*/ 104 h 157"/>
                <a:gd name="T86" fmla="*/ 89 w 207"/>
                <a:gd name="T87" fmla="*/ 97 h 157"/>
                <a:gd name="T88" fmla="*/ 101 w 207"/>
                <a:gd name="T89" fmla="*/ 90 h 157"/>
                <a:gd name="T90" fmla="*/ 115 w 207"/>
                <a:gd name="T91" fmla="*/ 81 h 157"/>
                <a:gd name="T92" fmla="*/ 127 w 207"/>
                <a:gd name="T93" fmla="*/ 73 h 157"/>
                <a:gd name="T94" fmla="*/ 139 w 207"/>
                <a:gd name="T95" fmla="*/ 64 h 157"/>
                <a:gd name="T96" fmla="*/ 151 w 207"/>
                <a:gd name="T97" fmla="*/ 55 h 157"/>
                <a:gd name="T98" fmla="*/ 161 w 207"/>
                <a:gd name="T99" fmla="*/ 44 h 157"/>
                <a:gd name="T100" fmla="*/ 171 w 207"/>
                <a:gd name="T101" fmla="*/ 34 h 157"/>
                <a:gd name="T102" fmla="*/ 179 w 207"/>
                <a:gd name="T103" fmla="*/ 22 h 157"/>
                <a:gd name="T104" fmla="*/ 187 w 207"/>
                <a:gd name="T105" fmla="*/ 11 h 157"/>
                <a:gd name="T106" fmla="*/ 197 w 207"/>
                <a:gd name="T107" fmla="*/ 0 h 157"/>
                <a:gd name="T108" fmla="*/ 197 w 207"/>
                <a:gd name="T10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7" h="157">
                  <a:moveTo>
                    <a:pt x="197" y="0"/>
                  </a:moveTo>
                  <a:lnTo>
                    <a:pt x="201" y="4"/>
                  </a:lnTo>
                  <a:lnTo>
                    <a:pt x="205" y="9"/>
                  </a:lnTo>
                  <a:lnTo>
                    <a:pt x="205" y="13"/>
                  </a:lnTo>
                  <a:lnTo>
                    <a:pt x="207" y="18"/>
                  </a:lnTo>
                  <a:lnTo>
                    <a:pt x="205" y="22"/>
                  </a:lnTo>
                  <a:lnTo>
                    <a:pt x="205" y="27"/>
                  </a:lnTo>
                  <a:lnTo>
                    <a:pt x="201" y="30"/>
                  </a:lnTo>
                  <a:lnTo>
                    <a:pt x="199" y="36"/>
                  </a:lnTo>
                  <a:lnTo>
                    <a:pt x="195" y="41"/>
                  </a:lnTo>
                  <a:lnTo>
                    <a:pt x="191" y="44"/>
                  </a:lnTo>
                  <a:lnTo>
                    <a:pt x="187" y="50"/>
                  </a:lnTo>
                  <a:lnTo>
                    <a:pt x="183" y="53"/>
                  </a:lnTo>
                  <a:lnTo>
                    <a:pt x="179" y="59"/>
                  </a:lnTo>
                  <a:lnTo>
                    <a:pt x="175" y="62"/>
                  </a:lnTo>
                  <a:lnTo>
                    <a:pt x="169" y="66"/>
                  </a:lnTo>
                  <a:lnTo>
                    <a:pt x="167" y="69"/>
                  </a:lnTo>
                  <a:lnTo>
                    <a:pt x="159" y="76"/>
                  </a:lnTo>
                  <a:lnTo>
                    <a:pt x="153" y="81"/>
                  </a:lnTo>
                  <a:lnTo>
                    <a:pt x="145" y="88"/>
                  </a:lnTo>
                  <a:lnTo>
                    <a:pt x="137" y="94"/>
                  </a:lnTo>
                  <a:lnTo>
                    <a:pt x="127" y="99"/>
                  </a:lnTo>
                  <a:lnTo>
                    <a:pt x="117" y="104"/>
                  </a:lnTo>
                  <a:lnTo>
                    <a:pt x="107" y="110"/>
                  </a:lnTo>
                  <a:lnTo>
                    <a:pt x="99" y="115"/>
                  </a:lnTo>
                  <a:lnTo>
                    <a:pt x="89" y="120"/>
                  </a:lnTo>
                  <a:lnTo>
                    <a:pt x="79" y="125"/>
                  </a:lnTo>
                  <a:lnTo>
                    <a:pt x="67" y="131"/>
                  </a:lnTo>
                  <a:lnTo>
                    <a:pt x="59" y="136"/>
                  </a:lnTo>
                  <a:lnTo>
                    <a:pt x="48" y="141"/>
                  </a:lnTo>
                  <a:lnTo>
                    <a:pt x="38" y="147"/>
                  </a:lnTo>
                  <a:lnTo>
                    <a:pt x="30" y="152"/>
                  </a:lnTo>
                  <a:lnTo>
                    <a:pt x="20" y="157"/>
                  </a:lnTo>
                  <a:lnTo>
                    <a:pt x="14" y="155"/>
                  </a:lnTo>
                  <a:lnTo>
                    <a:pt x="8" y="155"/>
                  </a:lnTo>
                  <a:lnTo>
                    <a:pt x="4" y="152"/>
                  </a:lnTo>
                  <a:lnTo>
                    <a:pt x="0" y="152"/>
                  </a:lnTo>
                  <a:lnTo>
                    <a:pt x="10" y="143"/>
                  </a:lnTo>
                  <a:lnTo>
                    <a:pt x="22" y="134"/>
                  </a:lnTo>
                  <a:lnTo>
                    <a:pt x="36" y="127"/>
                  </a:lnTo>
                  <a:lnTo>
                    <a:pt x="48" y="120"/>
                  </a:lnTo>
                  <a:lnTo>
                    <a:pt x="61" y="111"/>
                  </a:lnTo>
                  <a:lnTo>
                    <a:pt x="75" y="104"/>
                  </a:lnTo>
                  <a:lnTo>
                    <a:pt x="89" y="97"/>
                  </a:lnTo>
                  <a:lnTo>
                    <a:pt x="101" y="90"/>
                  </a:lnTo>
                  <a:lnTo>
                    <a:pt x="115" y="81"/>
                  </a:lnTo>
                  <a:lnTo>
                    <a:pt x="127" y="73"/>
                  </a:lnTo>
                  <a:lnTo>
                    <a:pt x="139" y="64"/>
                  </a:lnTo>
                  <a:lnTo>
                    <a:pt x="151" y="55"/>
                  </a:lnTo>
                  <a:lnTo>
                    <a:pt x="161" y="44"/>
                  </a:lnTo>
                  <a:lnTo>
                    <a:pt x="171" y="34"/>
                  </a:lnTo>
                  <a:lnTo>
                    <a:pt x="179" y="22"/>
                  </a:lnTo>
                  <a:lnTo>
                    <a:pt x="187" y="11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17">
              <a:extLst>
                <a:ext uri="{FF2B5EF4-FFF2-40B4-BE49-F238E27FC236}">
                  <a16:creationId xmlns:a16="http://schemas.microsoft.com/office/drawing/2014/main" id="{CD750DA5-F696-4915-823F-C10004BC9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375" y="2670175"/>
              <a:ext cx="1782763" cy="238125"/>
            </a:xfrm>
            <a:custGeom>
              <a:avLst/>
              <a:gdLst>
                <a:gd name="T0" fmla="*/ 36 w 1123"/>
                <a:gd name="T1" fmla="*/ 25 h 150"/>
                <a:gd name="T2" fmla="*/ 105 w 1123"/>
                <a:gd name="T3" fmla="*/ 64 h 150"/>
                <a:gd name="T4" fmla="*/ 181 w 1123"/>
                <a:gd name="T5" fmla="*/ 94 h 150"/>
                <a:gd name="T6" fmla="*/ 262 w 1123"/>
                <a:gd name="T7" fmla="*/ 113 h 150"/>
                <a:gd name="T8" fmla="*/ 344 w 1123"/>
                <a:gd name="T9" fmla="*/ 124 h 150"/>
                <a:gd name="T10" fmla="*/ 423 w 1123"/>
                <a:gd name="T11" fmla="*/ 129 h 150"/>
                <a:gd name="T12" fmla="*/ 501 w 1123"/>
                <a:gd name="T13" fmla="*/ 129 h 150"/>
                <a:gd name="T14" fmla="*/ 569 w 1123"/>
                <a:gd name="T15" fmla="*/ 129 h 150"/>
                <a:gd name="T16" fmla="*/ 616 w 1123"/>
                <a:gd name="T17" fmla="*/ 125 h 150"/>
                <a:gd name="T18" fmla="*/ 662 w 1123"/>
                <a:gd name="T19" fmla="*/ 120 h 150"/>
                <a:gd name="T20" fmla="*/ 718 w 1123"/>
                <a:gd name="T21" fmla="*/ 113 h 150"/>
                <a:gd name="T22" fmla="*/ 779 w 1123"/>
                <a:gd name="T23" fmla="*/ 106 h 150"/>
                <a:gd name="T24" fmla="*/ 843 w 1123"/>
                <a:gd name="T25" fmla="*/ 97 h 150"/>
                <a:gd name="T26" fmla="*/ 907 w 1123"/>
                <a:gd name="T27" fmla="*/ 87 h 150"/>
                <a:gd name="T28" fmla="*/ 964 w 1123"/>
                <a:gd name="T29" fmla="*/ 76 h 150"/>
                <a:gd name="T30" fmla="*/ 1016 w 1123"/>
                <a:gd name="T31" fmla="*/ 66 h 150"/>
                <a:gd name="T32" fmla="*/ 1040 w 1123"/>
                <a:gd name="T33" fmla="*/ 59 h 150"/>
                <a:gd name="T34" fmla="*/ 1048 w 1123"/>
                <a:gd name="T35" fmla="*/ 57 h 150"/>
                <a:gd name="T36" fmla="*/ 1056 w 1123"/>
                <a:gd name="T37" fmla="*/ 53 h 150"/>
                <a:gd name="T38" fmla="*/ 1066 w 1123"/>
                <a:gd name="T39" fmla="*/ 51 h 150"/>
                <a:gd name="T40" fmla="*/ 1076 w 1123"/>
                <a:gd name="T41" fmla="*/ 48 h 150"/>
                <a:gd name="T42" fmla="*/ 1086 w 1123"/>
                <a:gd name="T43" fmla="*/ 43 h 150"/>
                <a:gd name="T44" fmla="*/ 1096 w 1123"/>
                <a:gd name="T45" fmla="*/ 41 h 150"/>
                <a:gd name="T46" fmla="*/ 1102 w 1123"/>
                <a:gd name="T47" fmla="*/ 37 h 150"/>
                <a:gd name="T48" fmla="*/ 1111 w 1123"/>
                <a:gd name="T49" fmla="*/ 36 h 150"/>
                <a:gd name="T50" fmla="*/ 1119 w 1123"/>
                <a:gd name="T51" fmla="*/ 36 h 150"/>
                <a:gd name="T52" fmla="*/ 1123 w 1123"/>
                <a:gd name="T53" fmla="*/ 41 h 150"/>
                <a:gd name="T54" fmla="*/ 1119 w 1123"/>
                <a:gd name="T55" fmla="*/ 48 h 150"/>
                <a:gd name="T56" fmla="*/ 1100 w 1123"/>
                <a:gd name="T57" fmla="*/ 59 h 150"/>
                <a:gd name="T58" fmla="*/ 1058 w 1123"/>
                <a:gd name="T59" fmla="*/ 73 h 150"/>
                <a:gd name="T60" fmla="*/ 1010 w 1123"/>
                <a:gd name="T61" fmla="*/ 83 h 150"/>
                <a:gd name="T62" fmla="*/ 958 w 1123"/>
                <a:gd name="T63" fmla="*/ 95 h 150"/>
                <a:gd name="T64" fmla="*/ 907 w 1123"/>
                <a:gd name="T65" fmla="*/ 104 h 150"/>
                <a:gd name="T66" fmla="*/ 855 w 1123"/>
                <a:gd name="T67" fmla="*/ 113 h 150"/>
                <a:gd name="T68" fmla="*/ 805 w 1123"/>
                <a:gd name="T69" fmla="*/ 122 h 150"/>
                <a:gd name="T70" fmla="*/ 761 w 1123"/>
                <a:gd name="T71" fmla="*/ 129 h 150"/>
                <a:gd name="T72" fmla="*/ 724 w 1123"/>
                <a:gd name="T73" fmla="*/ 134 h 150"/>
                <a:gd name="T74" fmla="*/ 690 w 1123"/>
                <a:gd name="T75" fmla="*/ 138 h 150"/>
                <a:gd name="T76" fmla="*/ 656 w 1123"/>
                <a:gd name="T77" fmla="*/ 141 h 150"/>
                <a:gd name="T78" fmla="*/ 622 w 1123"/>
                <a:gd name="T79" fmla="*/ 145 h 150"/>
                <a:gd name="T80" fmla="*/ 588 w 1123"/>
                <a:gd name="T81" fmla="*/ 148 h 150"/>
                <a:gd name="T82" fmla="*/ 555 w 1123"/>
                <a:gd name="T83" fmla="*/ 150 h 150"/>
                <a:gd name="T84" fmla="*/ 521 w 1123"/>
                <a:gd name="T85" fmla="*/ 150 h 150"/>
                <a:gd name="T86" fmla="*/ 485 w 1123"/>
                <a:gd name="T87" fmla="*/ 148 h 150"/>
                <a:gd name="T88" fmla="*/ 465 w 1123"/>
                <a:gd name="T89" fmla="*/ 148 h 150"/>
                <a:gd name="T90" fmla="*/ 455 w 1123"/>
                <a:gd name="T91" fmla="*/ 148 h 150"/>
                <a:gd name="T92" fmla="*/ 443 w 1123"/>
                <a:gd name="T93" fmla="*/ 148 h 150"/>
                <a:gd name="T94" fmla="*/ 427 w 1123"/>
                <a:gd name="T95" fmla="*/ 148 h 150"/>
                <a:gd name="T96" fmla="*/ 412 w 1123"/>
                <a:gd name="T97" fmla="*/ 146 h 150"/>
                <a:gd name="T98" fmla="*/ 396 w 1123"/>
                <a:gd name="T99" fmla="*/ 146 h 150"/>
                <a:gd name="T100" fmla="*/ 382 w 1123"/>
                <a:gd name="T101" fmla="*/ 146 h 150"/>
                <a:gd name="T102" fmla="*/ 374 w 1123"/>
                <a:gd name="T103" fmla="*/ 146 h 150"/>
                <a:gd name="T104" fmla="*/ 348 w 1123"/>
                <a:gd name="T105" fmla="*/ 143 h 150"/>
                <a:gd name="T106" fmla="*/ 300 w 1123"/>
                <a:gd name="T107" fmla="*/ 136 h 150"/>
                <a:gd name="T108" fmla="*/ 250 w 1123"/>
                <a:gd name="T109" fmla="*/ 129 h 150"/>
                <a:gd name="T110" fmla="*/ 201 w 1123"/>
                <a:gd name="T111" fmla="*/ 118 h 150"/>
                <a:gd name="T112" fmla="*/ 151 w 1123"/>
                <a:gd name="T113" fmla="*/ 104 h 150"/>
                <a:gd name="T114" fmla="*/ 103 w 1123"/>
                <a:gd name="T115" fmla="*/ 85 h 150"/>
                <a:gd name="T116" fmla="*/ 58 w 1123"/>
                <a:gd name="T117" fmla="*/ 62 h 150"/>
                <a:gd name="T118" fmla="*/ 18 w 1123"/>
                <a:gd name="T119" fmla="*/ 32 h 150"/>
                <a:gd name="T120" fmla="*/ 0 w 1123"/>
                <a:gd name="T121" fmla="*/ 11 h 150"/>
                <a:gd name="T122" fmla="*/ 2 w 1123"/>
                <a:gd name="T123" fmla="*/ 4 h 150"/>
                <a:gd name="T124" fmla="*/ 4 w 1123"/>
                <a:gd name="T12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23" h="150">
                  <a:moveTo>
                    <a:pt x="4" y="0"/>
                  </a:moveTo>
                  <a:lnTo>
                    <a:pt x="36" y="25"/>
                  </a:lnTo>
                  <a:lnTo>
                    <a:pt x="70" y="46"/>
                  </a:lnTo>
                  <a:lnTo>
                    <a:pt x="105" y="64"/>
                  </a:lnTo>
                  <a:lnTo>
                    <a:pt x="143" y="81"/>
                  </a:lnTo>
                  <a:lnTo>
                    <a:pt x="181" y="94"/>
                  </a:lnTo>
                  <a:lnTo>
                    <a:pt x="223" y="104"/>
                  </a:lnTo>
                  <a:lnTo>
                    <a:pt x="262" y="113"/>
                  </a:lnTo>
                  <a:lnTo>
                    <a:pt x="304" y="120"/>
                  </a:lnTo>
                  <a:lnTo>
                    <a:pt x="344" y="124"/>
                  </a:lnTo>
                  <a:lnTo>
                    <a:pt x="384" y="127"/>
                  </a:lnTo>
                  <a:lnTo>
                    <a:pt x="423" y="129"/>
                  </a:lnTo>
                  <a:lnTo>
                    <a:pt x="463" y="131"/>
                  </a:lnTo>
                  <a:lnTo>
                    <a:pt x="501" y="129"/>
                  </a:lnTo>
                  <a:lnTo>
                    <a:pt x="537" y="129"/>
                  </a:lnTo>
                  <a:lnTo>
                    <a:pt x="569" y="129"/>
                  </a:lnTo>
                  <a:lnTo>
                    <a:pt x="600" y="127"/>
                  </a:lnTo>
                  <a:lnTo>
                    <a:pt x="616" y="125"/>
                  </a:lnTo>
                  <a:lnTo>
                    <a:pt x="638" y="124"/>
                  </a:lnTo>
                  <a:lnTo>
                    <a:pt x="662" y="120"/>
                  </a:lnTo>
                  <a:lnTo>
                    <a:pt x="690" y="118"/>
                  </a:lnTo>
                  <a:lnTo>
                    <a:pt x="718" y="113"/>
                  </a:lnTo>
                  <a:lnTo>
                    <a:pt x="748" y="110"/>
                  </a:lnTo>
                  <a:lnTo>
                    <a:pt x="779" y="106"/>
                  </a:lnTo>
                  <a:lnTo>
                    <a:pt x="811" y="103"/>
                  </a:lnTo>
                  <a:lnTo>
                    <a:pt x="843" y="97"/>
                  </a:lnTo>
                  <a:lnTo>
                    <a:pt x="875" y="92"/>
                  </a:lnTo>
                  <a:lnTo>
                    <a:pt x="907" y="87"/>
                  </a:lnTo>
                  <a:lnTo>
                    <a:pt x="936" y="81"/>
                  </a:lnTo>
                  <a:lnTo>
                    <a:pt x="964" y="76"/>
                  </a:lnTo>
                  <a:lnTo>
                    <a:pt x="992" y="71"/>
                  </a:lnTo>
                  <a:lnTo>
                    <a:pt x="1016" y="66"/>
                  </a:lnTo>
                  <a:lnTo>
                    <a:pt x="1038" y="60"/>
                  </a:lnTo>
                  <a:lnTo>
                    <a:pt x="1040" y="59"/>
                  </a:lnTo>
                  <a:lnTo>
                    <a:pt x="1044" y="59"/>
                  </a:lnTo>
                  <a:lnTo>
                    <a:pt x="1048" y="57"/>
                  </a:lnTo>
                  <a:lnTo>
                    <a:pt x="1052" y="57"/>
                  </a:lnTo>
                  <a:lnTo>
                    <a:pt x="1056" y="53"/>
                  </a:lnTo>
                  <a:lnTo>
                    <a:pt x="1060" y="53"/>
                  </a:lnTo>
                  <a:lnTo>
                    <a:pt x="1066" y="51"/>
                  </a:lnTo>
                  <a:lnTo>
                    <a:pt x="1072" y="50"/>
                  </a:lnTo>
                  <a:lnTo>
                    <a:pt x="1076" y="48"/>
                  </a:lnTo>
                  <a:lnTo>
                    <a:pt x="1082" y="46"/>
                  </a:lnTo>
                  <a:lnTo>
                    <a:pt x="1086" y="43"/>
                  </a:lnTo>
                  <a:lnTo>
                    <a:pt x="1092" y="43"/>
                  </a:lnTo>
                  <a:lnTo>
                    <a:pt x="1096" y="41"/>
                  </a:lnTo>
                  <a:lnTo>
                    <a:pt x="1100" y="39"/>
                  </a:lnTo>
                  <a:lnTo>
                    <a:pt x="1102" y="37"/>
                  </a:lnTo>
                  <a:lnTo>
                    <a:pt x="1106" y="37"/>
                  </a:lnTo>
                  <a:lnTo>
                    <a:pt x="1111" y="36"/>
                  </a:lnTo>
                  <a:lnTo>
                    <a:pt x="1115" y="36"/>
                  </a:lnTo>
                  <a:lnTo>
                    <a:pt x="1119" y="36"/>
                  </a:lnTo>
                  <a:lnTo>
                    <a:pt x="1123" y="39"/>
                  </a:lnTo>
                  <a:lnTo>
                    <a:pt x="1123" y="41"/>
                  </a:lnTo>
                  <a:lnTo>
                    <a:pt x="1123" y="43"/>
                  </a:lnTo>
                  <a:lnTo>
                    <a:pt x="1119" y="48"/>
                  </a:lnTo>
                  <a:lnTo>
                    <a:pt x="1117" y="51"/>
                  </a:lnTo>
                  <a:lnTo>
                    <a:pt x="1100" y="59"/>
                  </a:lnTo>
                  <a:lnTo>
                    <a:pt x="1080" y="66"/>
                  </a:lnTo>
                  <a:lnTo>
                    <a:pt x="1058" y="73"/>
                  </a:lnTo>
                  <a:lnTo>
                    <a:pt x="1036" y="78"/>
                  </a:lnTo>
                  <a:lnTo>
                    <a:pt x="1010" y="83"/>
                  </a:lnTo>
                  <a:lnTo>
                    <a:pt x="984" y="90"/>
                  </a:lnTo>
                  <a:lnTo>
                    <a:pt x="958" y="95"/>
                  </a:lnTo>
                  <a:lnTo>
                    <a:pt x="934" y="101"/>
                  </a:lnTo>
                  <a:lnTo>
                    <a:pt x="907" y="104"/>
                  </a:lnTo>
                  <a:lnTo>
                    <a:pt x="881" y="110"/>
                  </a:lnTo>
                  <a:lnTo>
                    <a:pt x="855" y="113"/>
                  </a:lnTo>
                  <a:lnTo>
                    <a:pt x="829" y="118"/>
                  </a:lnTo>
                  <a:lnTo>
                    <a:pt x="805" y="122"/>
                  </a:lnTo>
                  <a:lnTo>
                    <a:pt x="781" y="125"/>
                  </a:lnTo>
                  <a:lnTo>
                    <a:pt x="761" y="129"/>
                  </a:lnTo>
                  <a:lnTo>
                    <a:pt x="742" y="131"/>
                  </a:lnTo>
                  <a:lnTo>
                    <a:pt x="724" y="134"/>
                  </a:lnTo>
                  <a:lnTo>
                    <a:pt x="708" y="136"/>
                  </a:lnTo>
                  <a:lnTo>
                    <a:pt x="690" y="138"/>
                  </a:lnTo>
                  <a:lnTo>
                    <a:pt x="674" y="141"/>
                  </a:lnTo>
                  <a:lnTo>
                    <a:pt x="656" y="141"/>
                  </a:lnTo>
                  <a:lnTo>
                    <a:pt x="640" y="145"/>
                  </a:lnTo>
                  <a:lnTo>
                    <a:pt x="622" y="145"/>
                  </a:lnTo>
                  <a:lnTo>
                    <a:pt x="606" y="146"/>
                  </a:lnTo>
                  <a:lnTo>
                    <a:pt x="588" y="148"/>
                  </a:lnTo>
                  <a:lnTo>
                    <a:pt x="573" y="148"/>
                  </a:lnTo>
                  <a:lnTo>
                    <a:pt x="555" y="150"/>
                  </a:lnTo>
                  <a:lnTo>
                    <a:pt x="539" y="150"/>
                  </a:lnTo>
                  <a:lnTo>
                    <a:pt x="521" y="150"/>
                  </a:lnTo>
                  <a:lnTo>
                    <a:pt x="503" y="150"/>
                  </a:lnTo>
                  <a:lnTo>
                    <a:pt x="485" y="148"/>
                  </a:lnTo>
                  <a:lnTo>
                    <a:pt x="467" y="148"/>
                  </a:lnTo>
                  <a:lnTo>
                    <a:pt x="465" y="148"/>
                  </a:lnTo>
                  <a:lnTo>
                    <a:pt x="461" y="148"/>
                  </a:lnTo>
                  <a:lnTo>
                    <a:pt x="455" y="148"/>
                  </a:lnTo>
                  <a:lnTo>
                    <a:pt x="449" y="148"/>
                  </a:lnTo>
                  <a:lnTo>
                    <a:pt x="443" y="148"/>
                  </a:lnTo>
                  <a:lnTo>
                    <a:pt x="435" y="148"/>
                  </a:lnTo>
                  <a:lnTo>
                    <a:pt x="427" y="148"/>
                  </a:lnTo>
                  <a:lnTo>
                    <a:pt x="419" y="148"/>
                  </a:lnTo>
                  <a:lnTo>
                    <a:pt x="412" y="146"/>
                  </a:lnTo>
                  <a:lnTo>
                    <a:pt x="402" y="146"/>
                  </a:lnTo>
                  <a:lnTo>
                    <a:pt x="396" y="146"/>
                  </a:lnTo>
                  <a:lnTo>
                    <a:pt x="388" y="146"/>
                  </a:lnTo>
                  <a:lnTo>
                    <a:pt x="382" y="146"/>
                  </a:lnTo>
                  <a:lnTo>
                    <a:pt x="378" y="146"/>
                  </a:lnTo>
                  <a:lnTo>
                    <a:pt x="374" y="146"/>
                  </a:lnTo>
                  <a:lnTo>
                    <a:pt x="372" y="146"/>
                  </a:lnTo>
                  <a:lnTo>
                    <a:pt x="348" y="143"/>
                  </a:lnTo>
                  <a:lnTo>
                    <a:pt x="324" y="139"/>
                  </a:lnTo>
                  <a:lnTo>
                    <a:pt x="300" y="136"/>
                  </a:lnTo>
                  <a:lnTo>
                    <a:pt x="276" y="132"/>
                  </a:lnTo>
                  <a:lnTo>
                    <a:pt x="250" y="129"/>
                  </a:lnTo>
                  <a:lnTo>
                    <a:pt x="227" y="124"/>
                  </a:lnTo>
                  <a:lnTo>
                    <a:pt x="201" y="118"/>
                  </a:lnTo>
                  <a:lnTo>
                    <a:pt x="175" y="113"/>
                  </a:lnTo>
                  <a:lnTo>
                    <a:pt x="151" y="104"/>
                  </a:lnTo>
                  <a:lnTo>
                    <a:pt x="127" y="95"/>
                  </a:lnTo>
                  <a:lnTo>
                    <a:pt x="103" y="85"/>
                  </a:lnTo>
                  <a:lnTo>
                    <a:pt x="81" y="76"/>
                  </a:lnTo>
                  <a:lnTo>
                    <a:pt x="58" y="62"/>
                  </a:lnTo>
                  <a:lnTo>
                    <a:pt x="38" y="50"/>
                  </a:lnTo>
                  <a:lnTo>
                    <a:pt x="18" y="3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18">
              <a:extLst>
                <a:ext uri="{FF2B5EF4-FFF2-40B4-BE49-F238E27FC236}">
                  <a16:creationId xmlns:a16="http://schemas.microsoft.com/office/drawing/2014/main" id="{608C5042-0E64-4862-8B00-70E8616F5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713" y="4059238"/>
              <a:ext cx="419100" cy="387350"/>
            </a:xfrm>
            <a:custGeom>
              <a:avLst/>
              <a:gdLst>
                <a:gd name="T0" fmla="*/ 103 w 264"/>
                <a:gd name="T1" fmla="*/ 0 h 244"/>
                <a:gd name="T2" fmla="*/ 153 w 264"/>
                <a:gd name="T3" fmla="*/ 2 h 244"/>
                <a:gd name="T4" fmla="*/ 202 w 264"/>
                <a:gd name="T5" fmla="*/ 12 h 244"/>
                <a:gd name="T6" fmla="*/ 240 w 264"/>
                <a:gd name="T7" fmla="*/ 33 h 244"/>
                <a:gd name="T8" fmla="*/ 262 w 264"/>
                <a:gd name="T9" fmla="*/ 67 h 244"/>
                <a:gd name="T10" fmla="*/ 262 w 264"/>
                <a:gd name="T11" fmla="*/ 107 h 244"/>
                <a:gd name="T12" fmla="*/ 260 w 264"/>
                <a:gd name="T13" fmla="*/ 142 h 244"/>
                <a:gd name="T14" fmla="*/ 254 w 264"/>
                <a:gd name="T15" fmla="*/ 179 h 244"/>
                <a:gd name="T16" fmla="*/ 244 w 264"/>
                <a:gd name="T17" fmla="*/ 209 h 244"/>
                <a:gd name="T18" fmla="*/ 222 w 264"/>
                <a:gd name="T19" fmla="*/ 232 h 244"/>
                <a:gd name="T20" fmla="*/ 184 w 264"/>
                <a:gd name="T21" fmla="*/ 241 h 244"/>
                <a:gd name="T22" fmla="*/ 177 w 264"/>
                <a:gd name="T23" fmla="*/ 241 h 244"/>
                <a:gd name="T24" fmla="*/ 163 w 264"/>
                <a:gd name="T25" fmla="*/ 241 h 244"/>
                <a:gd name="T26" fmla="*/ 149 w 264"/>
                <a:gd name="T27" fmla="*/ 243 h 244"/>
                <a:gd name="T28" fmla="*/ 135 w 264"/>
                <a:gd name="T29" fmla="*/ 243 h 244"/>
                <a:gd name="T30" fmla="*/ 117 w 264"/>
                <a:gd name="T31" fmla="*/ 243 h 244"/>
                <a:gd name="T32" fmla="*/ 97 w 264"/>
                <a:gd name="T33" fmla="*/ 241 h 244"/>
                <a:gd name="T34" fmla="*/ 83 w 264"/>
                <a:gd name="T35" fmla="*/ 239 h 244"/>
                <a:gd name="T36" fmla="*/ 69 w 264"/>
                <a:gd name="T37" fmla="*/ 237 h 244"/>
                <a:gd name="T38" fmla="*/ 45 w 264"/>
                <a:gd name="T39" fmla="*/ 232 h 244"/>
                <a:gd name="T40" fmla="*/ 13 w 264"/>
                <a:gd name="T41" fmla="*/ 207 h 244"/>
                <a:gd name="T42" fmla="*/ 0 w 264"/>
                <a:gd name="T43" fmla="*/ 171 h 244"/>
                <a:gd name="T44" fmla="*/ 2 w 264"/>
                <a:gd name="T45" fmla="*/ 128 h 244"/>
                <a:gd name="T46" fmla="*/ 9 w 264"/>
                <a:gd name="T47" fmla="*/ 86 h 244"/>
                <a:gd name="T48" fmla="*/ 17 w 264"/>
                <a:gd name="T49" fmla="*/ 49 h 244"/>
                <a:gd name="T50" fmla="*/ 19 w 264"/>
                <a:gd name="T51" fmla="*/ 40 h 244"/>
                <a:gd name="T52" fmla="*/ 23 w 264"/>
                <a:gd name="T53" fmla="*/ 28 h 244"/>
                <a:gd name="T54" fmla="*/ 31 w 264"/>
                <a:gd name="T55" fmla="*/ 16 h 244"/>
                <a:gd name="T56" fmla="*/ 39 w 264"/>
                <a:gd name="T57" fmla="*/ 5 h 244"/>
                <a:gd name="T58" fmla="*/ 53 w 264"/>
                <a:gd name="T59" fmla="*/ 5 h 244"/>
                <a:gd name="T60" fmla="*/ 57 w 264"/>
                <a:gd name="T61" fmla="*/ 19 h 244"/>
                <a:gd name="T62" fmla="*/ 51 w 264"/>
                <a:gd name="T63" fmla="*/ 33 h 244"/>
                <a:gd name="T64" fmla="*/ 43 w 264"/>
                <a:gd name="T65" fmla="*/ 56 h 244"/>
                <a:gd name="T66" fmla="*/ 35 w 264"/>
                <a:gd name="T67" fmla="*/ 84 h 244"/>
                <a:gd name="T68" fmla="*/ 29 w 264"/>
                <a:gd name="T69" fmla="*/ 114 h 244"/>
                <a:gd name="T70" fmla="*/ 23 w 264"/>
                <a:gd name="T71" fmla="*/ 142 h 244"/>
                <a:gd name="T72" fmla="*/ 29 w 264"/>
                <a:gd name="T73" fmla="*/ 183 h 244"/>
                <a:gd name="T74" fmla="*/ 57 w 264"/>
                <a:gd name="T75" fmla="*/ 213 h 244"/>
                <a:gd name="T76" fmla="*/ 103 w 264"/>
                <a:gd name="T77" fmla="*/ 225 h 244"/>
                <a:gd name="T78" fmla="*/ 149 w 264"/>
                <a:gd name="T79" fmla="*/ 225 h 244"/>
                <a:gd name="T80" fmla="*/ 192 w 264"/>
                <a:gd name="T81" fmla="*/ 222 h 244"/>
                <a:gd name="T82" fmla="*/ 216 w 264"/>
                <a:gd name="T83" fmla="*/ 207 h 244"/>
                <a:gd name="T84" fmla="*/ 230 w 264"/>
                <a:gd name="T85" fmla="*/ 181 h 244"/>
                <a:gd name="T86" fmla="*/ 236 w 264"/>
                <a:gd name="T87" fmla="*/ 151 h 244"/>
                <a:gd name="T88" fmla="*/ 238 w 264"/>
                <a:gd name="T89" fmla="*/ 120 h 244"/>
                <a:gd name="T90" fmla="*/ 238 w 264"/>
                <a:gd name="T91" fmla="*/ 90 h 244"/>
                <a:gd name="T92" fmla="*/ 238 w 264"/>
                <a:gd name="T93" fmla="*/ 60 h 244"/>
                <a:gd name="T94" fmla="*/ 212 w 264"/>
                <a:gd name="T95" fmla="*/ 40 h 244"/>
                <a:gd name="T96" fmla="*/ 184 w 264"/>
                <a:gd name="T97" fmla="*/ 28 h 244"/>
                <a:gd name="T98" fmla="*/ 155 w 264"/>
                <a:gd name="T99" fmla="*/ 21 h 244"/>
                <a:gd name="T100" fmla="*/ 125 w 264"/>
                <a:gd name="T101" fmla="*/ 17 h 244"/>
                <a:gd name="T102" fmla="*/ 93 w 264"/>
                <a:gd name="T103" fmla="*/ 19 h 244"/>
                <a:gd name="T104" fmla="*/ 73 w 264"/>
                <a:gd name="T105" fmla="*/ 21 h 244"/>
                <a:gd name="T106" fmla="*/ 63 w 264"/>
                <a:gd name="T107" fmla="*/ 21 h 244"/>
                <a:gd name="T108" fmla="*/ 59 w 264"/>
                <a:gd name="T109" fmla="*/ 14 h 244"/>
                <a:gd name="T110" fmla="*/ 69 w 264"/>
                <a:gd name="T111" fmla="*/ 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4" h="244">
                  <a:moveTo>
                    <a:pt x="73" y="0"/>
                  </a:moveTo>
                  <a:lnTo>
                    <a:pt x="87" y="0"/>
                  </a:lnTo>
                  <a:lnTo>
                    <a:pt x="103" y="0"/>
                  </a:lnTo>
                  <a:lnTo>
                    <a:pt x="119" y="0"/>
                  </a:lnTo>
                  <a:lnTo>
                    <a:pt x="135" y="0"/>
                  </a:lnTo>
                  <a:lnTo>
                    <a:pt x="153" y="2"/>
                  </a:lnTo>
                  <a:lnTo>
                    <a:pt x="171" y="5"/>
                  </a:lnTo>
                  <a:lnTo>
                    <a:pt x="184" y="9"/>
                  </a:lnTo>
                  <a:lnTo>
                    <a:pt x="202" y="12"/>
                  </a:lnTo>
                  <a:lnTo>
                    <a:pt x="216" y="17"/>
                  </a:lnTo>
                  <a:lnTo>
                    <a:pt x="230" y="25"/>
                  </a:lnTo>
                  <a:lnTo>
                    <a:pt x="240" y="33"/>
                  </a:lnTo>
                  <a:lnTo>
                    <a:pt x="250" y="42"/>
                  </a:lnTo>
                  <a:lnTo>
                    <a:pt x="256" y="53"/>
                  </a:lnTo>
                  <a:lnTo>
                    <a:pt x="262" y="67"/>
                  </a:lnTo>
                  <a:lnTo>
                    <a:pt x="264" y="81"/>
                  </a:lnTo>
                  <a:lnTo>
                    <a:pt x="264" y="98"/>
                  </a:lnTo>
                  <a:lnTo>
                    <a:pt x="262" y="107"/>
                  </a:lnTo>
                  <a:lnTo>
                    <a:pt x="260" y="120"/>
                  </a:lnTo>
                  <a:lnTo>
                    <a:pt x="260" y="130"/>
                  </a:lnTo>
                  <a:lnTo>
                    <a:pt x="260" y="142"/>
                  </a:lnTo>
                  <a:lnTo>
                    <a:pt x="258" y="155"/>
                  </a:lnTo>
                  <a:lnTo>
                    <a:pt x="256" y="167"/>
                  </a:lnTo>
                  <a:lnTo>
                    <a:pt x="254" y="179"/>
                  </a:lnTo>
                  <a:lnTo>
                    <a:pt x="252" y="190"/>
                  </a:lnTo>
                  <a:lnTo>
                    <a:pt x="248" y="200"/>
                  </a:lnTo>
                  <a:lnTo>
                    <a:pt x="244" y="209"/>
                  </a:lnTo>
                  <a:lnTo>
                    <a:pt x="238" y="218"/>
                  </a:lnTo>
                  <a:lnTo>
                    <a:pt x="232" y="225"/>
                  </a:lnTo>
                  <a:lnTo>
                    <a:pt x="222" y="232"/>
                  </a:lnTo>
                  <a:lnTo>
                    <a:pt x="212" y="237"/>
                  </a:lnTo>
                  <a:lnTo>
                    <a:pt x="200" y="239"/>
                  </a:lnTo>
                  <a:lnTo>
                    <a:pt x="184" y="241"/>
                  </a:lnTo>
                  <a:lnTo>
                    <a:pt x="182" y="241"/>
                  </a:lnTo>
                  <a:lnTo>
                    <a:pt x="180" y="241"/>
                  </a:lnTo>
                  <a:lnTo>
                    <a:pt x="177" y="241"/>
                  </a:lnTo>
                  <a:lnTo>
                    <a:pt x="173" y="241"/>
                  </a:lnTo>
                  <a:lnTo>
                    <a:pt x="167" y="241"/>
                  </a:lnTo>
                  <a:lnTo>
                    <a:pt x="163" y="241"/>
                  </a:lnTo>
                  <a:lnTo>
                    <a:pt x="159" y="241"/>
                  </a:lnTo>
                  <a:lnTo>
                    <a:pt x="153" y="243"/>
                  </a:lnTo>
                  <a:lnTo>
                    <a:pt x="149" y="243"/>
                  </a:lnTo>
                  <a:lnTo>
                    <a:pt x="143" y="243"/>
                  </a:lnTo>
                  <a:lnTo>
                    <a:pt x="139" y="243"/>
                  </a:lnTo>
                  <a:lnTo>
                    <a:pt x="135" y="243"/>
                  </a:lnTo>
                  <a:lnTo>
                    <a:pt x="127" y="243"/>
                  </a:lnTo>
                  <a:lnTo>
                    <a:pt x="123" y="244"/>
                  </a:lnTo>
                  <a:lnTo>
                    <a:pt x="117" y="243"/>
                  </a:lnTo>
                  <a:lnTo>
                    <a:pt x="111" y="243"/>
                  </a:lnTo>
                  <a:lnTo>
                    <a:pt x="105" y="243"/>
                  </a:lnTo>
                  <a:lnTo>
                    <a:pt x="97" y="241"/>
                  </a:lnTo>
                  <a:lnTo>
                    <a:pt x="91" y="239"/>
                  </a:lnTo>
                  <a:lnTo>
                    <a:pt x="87" y="239"/>
                  </a:lnTo>
                  <a:lnTo>
                    <a:pt x="83" y="239"/>
                  </a:lnTo>
                  <a:lnTo>
                    <a:pt x="77" y="239"/>
                  </a:lnTo>
                  <a:lnTo>
                    <a:pt x="73" y="237"/>
                  </a:lnTo>
                  <a:lnTo>
                    <a:pt x="69" y="237"/>
                  </a:lnTo>
                  <a:lnTo>
                    <a:pt x="65" y="236"/>
                  </a:lnTo>
                  <a:lnTo>
                    <a:pt x="61" y="236"/>
                  </a:lnTo>
                  <a:lnTo>
                    <a:pt x="45" y="232"/>
                  </a:lnTo>
                  <a:lnTo>
                    <a:pt x="31" y="225"/>
                  </a:lnTo>
                  <a:lnTo>
                    <a:pt x="21" y="216"/>
                  </a:lnTo>
                  <a:lnTo>
                    <a:pt x="13" y="207"/>
                  </a:lnTo>
                  <a:lnTo>
                    <a:pt x="7" y="197"/>
                  </a:lnTo>
                  <a:lnTo>
                    <a:pt x="4" y="185"/>
                  </a:lnTo>
                  <a:lnTo>
                    <a:pt x="0" y="171"/>
                  </a:lnTo>
                  <a:lnTo>
                    <a:pt x="0" y="158"/>
                  </a:lnTo>
                  <a:lnTo>
                    <a:pt x="0" y="142"/>
                  </a:lnTo>
                  <a:lnTo>
                    <a:pt x="2" y="128"/>
                  </a:lnTo>
                  <a:lnTo>
                    <a:pt x="4" y="114"/>
                  </a:lnTo>
                  <a:lnTo>
                    <a:pt x="7" y="100"/>
                  </a:lnTo>
                  <a:lnTo>
                    <a:pt x="9" y="86"/>
                  </a:lnTo>
                  <a:lnTo>
                    <a:pt x="11" y="72"/>
                  </a:lnTo>
                  <a:lnTo>
                    <a:pt x="15" y="60"/>
                  </a:lnTo>
                  <a:lnTo>
                    <a:pt x="17" y="49"/>
                  </a:lnTo>
                  <a:lnTo>
                    <a:pt x="17" y="47"/>
                  </a:lnTo>
                  <a:lnTo>
                    <a:pt x="17" y="44"/>
                  </a:lnTo>
                  <a:lnTo>
                    <a:pt x="19" y="40"/>
                  </a:lnTo>
                  <a:lnTo>
                    <a:pt x="21" y="37"/>
                  </a:lnTo>
                  <a:lnTo>
                    <a:pt x="21" y="33"/>
                  </a:lnTo>
                  <a:lnTo>
                    <a:pt x="23" y="28"/>
                  </a:lnTo>
                  <a:lnTo>
                    <a:pt x="27" y="25"/>
                  </a:lnTo>
                  <a:lnTo>
                    <a:pt x="29" y="21"/>
                  </a:lnTo>
                  <a:lnTo>
                    <a:pt x="31" y="16"/>
                  </a:lnTo>
                  <a:lnTo>
                    <a:pt x="33" y="12"/>
                  </a:lnTo>
                  <a:lnTo>
                    <a:pt x="37" y="9"/>
                  </a:lnTo>
                  <a:lnTo>
                    <a:pt x="39" y="5"/>
                  </a:lnTo>
                  <a:lnTo>
                    <a:pt x="45" y="2"/>
                  </a:lnTo>
                  <a:lnTo>
                    <a:pt x="53" y="0"/>
                  </a:lnTo>
                  <a:lnTo>
                    <a:pt x="53" y="5"/>
                  </a:lnTo>
                  <a:lnTo>
                    <a:pt x="55" y="10"/>
                  </a:lnTo>
                  <a:lnTo>
                    <a:pt x="57" y="14"/>
                  </a:lnTo>
                  <a:lnTo>
                    <a:pt x="57" y="19"/>
                  </a:lnTo>
                  <a:lnTo>
                    <a:pt x="53" y="23"/>
                  </a:lnTo>
                  <a:lnTo>
                    <a:pt x="53" y="28"/>
                  </a:lnTo>
                  <a:lnTo>
                    <a:pt x="51" y="33"/>
                  </a:lnTo>
                  <a:lnTo>
                    <a:pt x="49" y="40"/>
                  </a:lnTo>
                  <a:lnTo>
                    <a:pt x="45" y="49"/>
                  </a:lnTo>
                  <a:lnTo>
                    <a:pt x="43" y="56"/>
                  </a:lnTo>
                  <a:lnTo>
                    <a:pt x="41" y="65"/>
                  </a:lnTo>
                  <a:lnTo>
                    <a:pt x="39" y="76"/>
                  </a:lnTo>
                  <a:lnTo>
                    <a:pt x="35" y="84"/>
                  </a:lnTo>
                  <a:lnTo>
                    <a:pt x="33" y="93"/>
                  </a:lnTo>
                  <a:lnTo>
                    <a:pt x="31" y="104"/>
                  </a:lnTo>
                  <a:lnTo>
                    <a:pt x="29" y="114"/>
                  </a:lnTo>
                  <a:lnTo>
                    <a:pt x="27" y="123"/>
                  </a:lnTo>
                  <a:lnTo>
                    <a:pt x="25" y="134"/>
                  </a:lnTo>
                  <a:lnTo>
                    <a:pt x="23" y="142"/>
                  </a:lnTo>
                  <a:lnTo>
                    <a:pt x="23" y="153"/>
                  </a:lnTo>
                  <a:lnTo>
                    <a:pt x="23" y="169"/>
                  </a:lnTo>
                  <a:lnTo>
                    <a:pt x="29" y="183"/>
                  </a:lnTo>
                  <a:lnTo>
                    <a:pt x="35" y="195"/>
                  </a:lnTo>
                  <a:lnTo>
                    <a:pt x="47" y="206"/>
                  </a:lnTo>
                  <a:lnTo>
                    <a:pt x="57" y="213"/>
                  </a:lnTo>
                  <a:lnTo>
                    <a:pt x="71" y="218"/>
                  </a:lnTo>
                  <a:lnTo>
                    <a:pt x="87" y="222"/>
                  </a:lnTo>
                  <a:lnTo>
                    <a:pt x="103" y="225"/>
                  </a:lnTo>
                  <a:lnTo>
                    <a:pt x="119" y="225"/>
                  </a:lnTo>
                  <a:lnTo>
                    <a:pt x="135" y="225"/>
                  </a:lnTo>
                  <a:lnTo>
                    <a:pt x="149" y="225"/>
                  </a:lnTo>
                  <a:lnTo>
                    <a:pt x="165" y="223"/>
                  </a:lnTo>
                  <a:lnTo>
                    <a:pt x="179" y="222"/>
                  </a:lnTo>
                  <a:lnTo>
                    <a:pt x="192" y="222"/>
                  </a:lnTo>
                  <a:lnTo>
                    <a:pt x="202" y="218"/>
                  </a:lnTo>
                  <a:lnTo>
                    <a:pt x="210" y="218"/>
                  </a:lnTo>
                  <a:lnTo>
                    <a:pt x="216" y="207"/>
                  </a:lnTo>
                  <a:lnTo>
                    <a:pt x="222" y="199"/>
                  </a:lnTo>
                  <a:lnTo>
                    <a:pt x="226" y="190"/>
                  </a:lnTo>
                  <a:lnTo>
                    <a:pt x="230" y="181"/>
                  </a:lnTo>
                  <a:lnTo>
                    <a:pt x="232" y="171"/>
                  </a:lnTo>
                  <a:lnTo>
                    <a:pt x="234" y="162"/>
                  </a:lnTo>
                  <a:lnTo>
                    <a:pt x="236" y="151"/>
                  </a:lnTo>
                  <a:lnTo>
                    <a:pt x="238" y="141"/>
                  </a:lnTo>
                  <a:lnTo>
                    <a:pt x="238" y="130"/>
                  </a:lnTo>
                  <a:lnTo>
                    <a:pt x="238" y="120"/>
                  </a:lnTo>
                  <a:lnTo>
                    <a:pt x="238" y="109"/>
                  </a:lnTo>
                  <a:lnTo>
                    <a:pt x="238" y="100"/>
                  </a:lnTo>
                  <a:lnTo>
                    <a:pt x="238" y="90"/>
                  </a:lnTo>
                  <a:lnTo>
                    <a:pt x="238" y="79"/>
                  </a:lnTo>
                  <a:lnTo>
                    <a:pt x="238" y="68"/>
                  </a:lnTo>
                  <a:lnTo>
                    <a:pt x="238" y="60"/>
                  </a:lnTo>
                  <a:lnTo>
                    <a:pt x="230" y="53"/>
                  </a:lnTo>
                  <a:lnTo>
                    <a:pt x="220" y="46"/>
                  </a:lnTo>
                  <a:lnTo>
                    <a:pt x="212" y="40"/>
                  </a:lnTo>
                  <a:lnTo>
                    <a:pt x="204" y="37"/>
                  </a:lnTo>
                  <a:lnTo>
                    <a:pt x="194" y="32"/>
                  </a:lnTo>
                  <a:lnTo>
                    <a:pt x="184" y="28"/>
                  </a:lnTo>
                  <a:lnTo>
                    <a:pt x="175" y="25"/>
                  </a:lnTo>
                  <a:lnTo>
                    <a:pt x="167" y="23"/>
                  </a:lnTo>
                  <a:lnTo>
                    <a:pt x="155" y="21"/>
                  </a:lnTo>
                  <a:lnTo>
                    <a:pt x="145" y="19"/>
                  </a:lnTo>
                  <a:lnTo>
                    <a:pt x="135" y="17"/>
                  </a:lnTo>
                  <a:lnTo>
                    <a:pt x="125" y="17"/>
                  </a:lnTo>
                  <a:lnTo>
                    <a:pt x="115" y="17"/>
                  </a:lnTo>
                  <a:lnTo>
                    <a:pt x="103" y="19"/>
                  </a:lnTo>
                  <a:lnTo>
                    <a:pt x="93" y="19"/>
                  </a:lnTo>
                  <a:lnTo>
                    <a:pt x="83" y="21"/>
                  </a:lnTo>
                  <a:lnTo>
                    <a:pt x="77" y="21"/>
                  </a:lnTo>
                  <a:lnTo>
                    <a:pt x="73" y="21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59" y="17"/>
                  </a:lnTo>
                  <a:lnTo>
                    <a:pt x="59" y="14"/>
                  </a:lnTo>
                  <a:lnTo>
                    <a:pt x="59" y="7"/>
                  </a:lnTo>
                  <a:lnTo>
                    <a:pt x="65" y="3"/>
                  </a:lnTo>
                  <a:lnTo>
                    <a:pt x="69" y="2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19">
              <a:extLst>
                <a:ext uri="{FF2B5EF4-FFF2-40B4-BE49-F238E27FC236}">
                  <a16:creationId xmlns:a16="http://schemas.microsoft.com/office/drawing/2014/main" id="{0E745375-6EB2-4A66-8157-BA2705D5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3949700"/>
              <a:ext cx="484188" cy="500063"/>
            </a:xfrm>
            <a:custGeom>
              <a:avLst/>
              <a:gdLst>
                <a:gd name="T0" fmla="*/ 273 w 305"/>
                <a:gd name="T1" fmla="*/ 2 h 315"/>
                <a:gd name="T2" fmla="*/ 297 w 305"/>
                <a:gd name="T3" fmla="*/ 25 h 315"/>
                <a:gd name="T4" fmla="*/ 305 w 305"/>
                <a:gd name="T5" fmla="*/ 64 h 315"/>
                <a:gd name="T6" fmla="*/ 303 w 305"/>
                <a:gd name="T7" fmla="*/ 106 h 315"/>
                <a:gd name="T8" fmla="*/ 293 w 305"/>
                <a:gd name="T9" fmla="*/ 148 h 315"/>
                <a:gd name="T10" fmla="*/ 283 w 305"/>
                <a:gd name="T11" fmla="*/ 181 h 315"/>
                <a:gd name="T12" fmla="*/ 273 w 305"/>
                <a:gd name="T13" fmla="*/ 218 h 315"/>
                <a:gd name="T14" fmla="*/ 259 w 305"/>
                <a:gd name="T15" fmla="*/ 254 h 315"/>
                <a:gd name="T16" fmla="*/ 241 w 305"/>
                <a:gd name="T17" fmla="*/ 285 h 315"/>
                <a:gd name="T18" fmla="*/ 209 w 305"/>
                <a:gd name="T19" fmla="*/ 308 h 315"/>
                <a:gd name="T20" fmla="*/ 161 w 305"/>
                <a:gd name="T21" fmla="*/ 315 h 315"/>
                <a:gd name="T22" fmla="*/ 153 w 305"/>
                <a:gd name="T23" fmla="*/ 313 h 315"/>
                <a:gd name="T24" fmla="*/ 139 w 305"/>
                <a:gd name="T25" fmla="*/ 313 h 315"/>
                <a:gd name="T26" fmla="*/ 124 w 305"/>
                <a:gd name="T27" fmla="*/ 313 h 315"/>
                <a:gd name="T28" fmla="*/ 110 w 305"/>
                <a:gd name="T29" fmla="*/ 312 h 315"/>
                <a:gd name="T30" fmla="*/ 100 w 305"/>
                <a:gd name="T31" fmla="*/ 312 h 315"/>
                <a:gd name="T32" fmla="*/ 86 w 305"/>
                <a:gd name="T33" fmla="*/ 308 h 315"/>
                <a:gd name="T34" fmla="*/ 66 w 305"/>
                <a:gd name="T35" fmla="*/ 305 h 315"/>
                <a:gd name="T36" fmla="*/ 48 w 305"/>
                <a:gd name="T37" fmla="*/ 301 h 315"/>
                <a:gd name="T38" fmla="*/ 28 w 305"/>
                <a:gd name="T39" fmla="*/ 294 h 315"/>
                <a:gd name="T40" fmla="*/ 16 w 305"/>
                <a:gd name="T41" fmla="*/ 289 h 315"/>
                <a:gd name="T42" fmla="*/ 20 w 305"/>
                <a:gd name="T43" fmla="*/ 275 h 315"/>
                <a:gd name="T44" fmla="*/ 52 w 305"/>
                <a:gd name="T45" fmla="*/ 282 h 315"/>
                <a:gd name="T46" fmla="*/ 88 w 305"/>
                <a:gd name="T47" fmla="*/ 291 h 315"/>
                <a:gd name="T48" fmla="*/ 126 w 305"/>
                <a:gd name="T49" fmla="*/ 298 h 315"/>
                <a:gd name="T50" fmla="*/ 165 w 305"/>
                <a:gd name="T51" fmla="*/ 298 h 315"/>
                <a:gd name="T52" fmla="*/ 201 w 305"/>
                <a:gd name="T53" fmla="*/ 291 h 315"/>
                <a:gd name="T54" fmla="*/ 221 w 305"/>
                <a:gd name="T55" fmla="*/ 276 h 315"/>
                <a:gd name="T56" fmla="*/ 239 w 305"/>
                <a:gd name="T57" fmla="*/ 241 h 315"/>
                <a:gd name="T58" fmla="*/ 259 w 305"/>
                <a:gd name="T59" fmla="*/ 189 h 315"/>
                <a:gd name="T60" fmla="*/ 273 w 305"/>
                <a:gd name="T61" fmla="*/ 125 h 315"/>
                <a:gd name="T62" fmla="*/ 279 w 305"/>
                <a:gd name="T63" fmla="*/ 64 h 315"/>
                <a:gd name="T64" fmla="*/ 267 w 305"/>
                <a:gd name="T65" fmla="*/ 21 h 315"/>
                <a:gd name="T66" fmla="*/ 235 w 305"/>
                <a:gd name="T67" fmla="*/ 20 h 315"/>
                <a:gd name="T68" fmla="*/ 183 w 305"/>
                <a:gd name="T69" fmla="*/ 32 h 315"/>
                <a:gd name="T70" fmla="*/ 126 w 305"/>
                <a:gd name="T71" fmla="*/ 53 h 315"/>
                <a:gd name="T72" fmla="*/ 66 w 305"/>
                <a:gd name="T73" fmla="*/ 78 h 315"/>
                <a:gd name="T74" fmla="*/ 18 w 305"/>
                <a:gd name="T75" fmla="*/ 106 h 315"/>
                <a:gd name="T76" fmla="*/ 26 w 305"/>
                <a:gd name="T77" fmla="*/ 72 h 315"/>
                <a:gd name="T78" fmla="*/ 70 w 305"/>
                <a:gd name="T79" fmla="*/ 48 h 315"/>
                <a:gd name="T80" fmla="*/ 118 w 305"/>
                <a:gd name="T81" fmla="*/ 30 h 315"/>
                <a:gd name="T82" fmla="*/ 165 w 305"/>
                <a:gd name="T83" fmla="*/ 16 h 315"/>
                <a:gd name="T84" fmla="*/ 213 w 305"/>
                <a:gd name="T85" fmla="*/ 6 h 315"/>
                <a:gd name="T86" fmla="*/ 245 w 305"/>
                <a:gd name="T8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5" h="315">
                  <a:moveTo>
                    <a:pt x="245" y="0"/>
                  </a:moveTo>
                  <a:lnTo>
                    <a:pt x="259" y="0"/>
                  </a:lnTo>
                  <a:lnTo>
                    <a:pt x="273" y="2"/>
                  </a:lnTo>
                  <a:lnTo>
                    <a:pt x="283" y="7"/>
                  </a:lnTo>
                  <a:lnTo>
                    <a:pt x="291" y="14"/>
                  </a:lnTo>
                  <a:lnTo>
                    <a:pt x="297" y="25"/>
                  </a:lnTo>
                  <a:lnTo>
                    <a:pt x="303" y="35"/>
                  </a:lnTo>
                  <a:lnTo>
                    <a:pt x="305" y="48"/>
                  </a:lnTo>
                  <a:lnTo>
                    <a:pt x="305" y="64"/>
                  </a:lnTo>
                  <a:lnTo>
                    <a:pt x="305" y="78"/>
                  </a:lnTo>
                  <a:lnTo>
                    <a:pt x="305" y="92"/>
                  </a:lnTo>
                  <a:lnTo>
                    <a:pt x="303" y="106"/>
                  </a:lnTo>
                  <a:lnTo>
                    <a:pt x="299" y="122"/>
                  </a:lnTo>
                  <a:lnTo>
                    <a:pt x="297" y="136"/>
                  </a:lnTo>
                  <a:lnTo>
                    <a:pt x="293" y="148"/>
                  </a:lnTo>
                  <a:lnTo>
                    <a:pt x="289" y="160"/>
                  </a:lnTo>
                  <a:lnTo>
                    <a:pt x="287" y="171"/>
                  </a:lnTo>
                  <a:lnTo>
                    <a:pt x="283" y="181"/>
                  </a:lnTo>
                  <a:lnTo>
                    <a:pt x="279" y="194"/>
                  </a:lnTo>
                  <a:lnTo>
                    <a:pt x="275" y="206"/>
                  </a:lnTo>
                  <a:lnTo>
                    <a:pt x="273" y="218"/>
                  </a:lnTo>
                  <a:lnTo>
                    <a:pt x="269" y="231"/>
                  </a:lnTo>
                  <a:lnTo>
                    <a:pt x="265" y="243"/>
                  </a:lnTo>
                  <a:lnTo>
                    <a:pt x="259" y="254"/>
                  </a:lnTo>
                  <a:lnTo>
                    <a:pt x="255" y="266"/>
                  </a:lnTo>
                  <a:lnTo>
                    <a:pt x="247" y="276"/>
                  </a:lnTo>
                  <a:lnTo>
                    <a:pt x="241" y="285"/>
                  </a:lnTo>
                  <a:lnTo>
                    <a:pt x="231" y="294"/>
                  </a:lnTo>
                  <a:lnTo>
                    <a:pt x="221" y="301"/>
                  </a:lnTo>
                  <a:lnTo>
                    <a:pt x="209" y="308"/>
                  </a:lnTo>
                  <a:lnTo>
                    <a:pt x="195" y="312"/>
                  </a:lnTo>
                  <a:lnTo>
                    <a:pt x="179" y="313"/>
                  </a:lnTo>
                  <a:lnTo>
                    <a:pt x="161" y="315"/>
                  </a:lnTo>
                  <a:lnTo>
                    <a:pt x="159" y="313"/>
                  </a:lnTo>
                  <a:lnTo>
                    <a:pt x="155" y="313"/>
                  </a:lnTo>
                  <a:lnTo>
                    <a:pt x="153" y="313"/>
                  </a:lnTo>
                  <a:lnTo>
                    <a:pt x="149" y="313"/>
                  </a:lnTo>
                  <a:lnTo>
                    <a:pt x="143" y="313"/>
                  </a:lnTo>
                  <a:lnTo>
                    <a:pt x="139" y="313"/>
                  </a:lnTo>
                  <a:lnTo>
                    <a:pt x="134" y="313"/>
                  </a:lnTo>
                  <a:lnTo>
                    <a:pt x="130" y="313"/>
                  </a:lnTo>
                  <a:lnTo>
                    <a:pt x="124" y="313"/>
                  </a:lnTo>
                  <a:lnTo>
                    <a:pt x="120" y="313"/>
                  </a:lnTo>
                  <a:lnTo>
                    <a:pt x="114" y="312"/>
                  </a:lnTo>
                  <a:lnTo>
                    <a:pt x="110" y="312"/>
                  </a:lnTo>
                  <a:lnTo>
                    <a:pt x="106" y="312"/>
                  </a:lnTo>
                  <a:lnTo>
                    <a:pt x="102" y="312"/>
                  </a:lnTo>
                  <a:lnTo>
                    <a:pt x="100" y="312"/>
                  </a:lnTo>
                  <a:lnTo>
                    <a:pt x="98" y="312"/>
                  </a:lnTo>
                  <a:lnTo>
                    <a:pt x="92" y="310"/>
                  </a:lnTo>
                  <a:lnTo>
                    <a:pt x="86" y="308"/>
                  </a:lnTo>
                  <a:lnTo>
                    <a:pt x="80" y="306"/>
                  </a:lnTo>
                  <a:lnTo>
                    <a:pt x="74" y="306"/>
                  </a:lnTo>
                  <a:lnTo>
                    <a:pt x="66" y="305"/>
                  </a:lnTo>
                  <a:lnTo>
                    <a:pt x="60" y="303"/>
                  </a:lnTo>
                  <a:lnTo>
                    <a:pt x="54" y="301"/>
                  </a:lnTo>
                  <a:lnTo>
                    <a:pt x="48" y="301"/>
                  </a:lnTo>
                  <a:lnTo>
                    <a:pt x="42" y="299"/>
                  </a:lnTo>
                  <a:lnTo>
                    <a:pt x="34" y="298"/>
                  </a:lnTo>
                  <a:lnTo>
                    <a:pt x="28" y="294"/>
                  </a:lnTo>
                  <a:lnTo>
                    <a:pt x="24" y="294"/>
                  </a:lnTo>
                  <a:lnTo>
                    <a:pt x="18" y="291"/>
                  </a:lnTo>
                  <a:lnTo>
                    <a:pt x="16" y="289"/>
                  </a:lnTo>
                  <a:lnTo>
                    <a:pt x="10" y="287"/>
                  </a:lnTo>
                  <a:lnTo>
                    <a:pt x="8" y="285"/>
                  </a:lnTo>
                  <a:lnTo>
                    <a:pt x="20" y="275"/>
                  </a:lnTo>
                  <a:lnTo>
                    <a:pt x="30" y="276"/>
                  </a:lnTo>
                  <a:lnTo>
                    <a:pt x="42" y="278"/>
                  </a:lnTo>
                  <a:lnTo>
                    <a:pt x="52" y="282"/>
                  </a:lnTo>
                  <a:lnTo>
                    <a:pt x="64" y="285"/>
                  </a:lnTo>
                  <a:lnTo>
                    <a:pt x="76" y="287"/>
                  </a:lnTo>
                  <a:lnTo>
                    <a:pt x="88" y="291"/>
                  </a:lnTo>
                  <a:lnTo>
                    <a:pt x="102" y="292"/>
                  </a:lnTo>
                  <a:lnTo>
                    <a:pt x="114" y="296"/>
                  </a:lnTo>
                  <a:lnTo>
                    <a:pt x="126" y="298"/>
                  </a:lnTo>
                  <a:lnTo>
                    <a:pt x="139" y="298"/>
                  </a:lnTo>
                  <a:lnTo>
                    <a:pt x="151" y="298"/>
                  </a:lnTo>
                  <a:lnTo>
                    <a:pt x="165" y="298"/>
                  </a:lnTo>
                  <a:lnTo>
                    <a:pt x="177" y="296"/>
                  </a:lnTo>
                  <a:lnTo>
                    <a:pt x="189" y="294"/>
                  </a:lnTo>
                  <a:lnTo>
                    <a:pt x="201" y="291"/>
                  </a:lnTo>
                  <a:lnTo>
                    <a:pt x="213" y="287"/>
                  </a:lnTo>
                  <a:lnTo>
                    <a:pt x="215" y="284"/>
                  </a:lnTo>
                  <a:lnTo>
                    <a:pt x="221" y="276"/>
                  </a:lnTo>
                  <a:lnTo>
                    <a:pt x="227" y="268"/>
                  </a:lnTo>
                  <a:lnTo>
                    <a:pt x="233" y="255"/>
                  </a:lnTo>
                  <a:lnTo>
                    <a:pt x="239" y="241"/>
                  </a:lnTo>
                  <a:lnTo>
                    <a:pt x="245" y="225"/>
                  </a:lnTo>
                  <a:lnTo>
                    <a:pt x="253" y="208"/>
                  </a:lnTo>
                  <a:lnTo>
                    <a:pt x="259" y="189"/>
                  </a:lnTo>
                  <a:lnTo>
                    <a:pt x="265" y="167"/>
                  </a:lnTo>
                  <a:lnTo>
                    <a:pt x="269" y="146"/>
                  </a:lnTo>
                  <a:lnTo>
                    <a:pt x="273" y="125"/>
                  </a:lnTo>
                  <a:lnTo>
                    <a:pt x="277" y="104"/>
                  </a:lnTo>
                  <a:lnTo>
                    <a:pt x="279" y="83"/>
                  </a:lnTo>
                  <a:lnTo>
                    <a:pt x="279" y="64"/>
                  </a:lnTo>
                  <a:lnTo>
                    <a:pt x="277" y="42"/>
                  </a:lnTo>
                  <a:lnTo>
                    <a:pt x="275" y="27"/>
                  </a:lnTo>
                  <a:lnTo>
                    <a:pt x="267" y="21"/>
                  </a:lnTo>
                  <a:lnTo>
                    <a:pt x="259" y="18"/>
                  </a:lnTo>
                  <a:lnTo>
                    <a:pt x="249" y="18"/>
                  </a:lnTo>
                  <a:lnTo>
                    <a:pt x="235" y="20"/>
                  </a:lnTo>
                  <a:lnTo>
                    <a:pt x="219" y="21"/>
                  </a:lnTo>
                  <a:lnTo>
                    <a:pt x="201" y="27"/>
                  </a:lnTo>
                  <a:lnTo>
                    <a:pt x="183" y="32"/>
                  </a:lnTo>
                  <a:lnTo>
                    <a:pt x="165" y="39"/>
                  </a:lnTo>
                  <a:lnTo>
                    <a:pt x="145" y="46"/>
                  </a:lnTo>
                  <a:lnTo>
                    <a:pt x="126" y="53"/>
                  </a:lnTo>
                  <a:lnTo>
                    <a:pt x="106" y="62"/>
                  </a:lnTo>
                  <a:lnTo>
                    <a:pt x="86" y="71"/>
                  </a:lnTo>
                  <a:lnTo>
                    <a:pt x="66" y="78"/>
                  </a:lnTo>
                  <a:lnTo>
                    <a:pt x="48" y="88"/>
                  </a:lnTo>
                  <a:lnTo>
                    <a:pt x="32" y="97"/>
                  </a:lnTo>
                  <a:lnTo>
                    <a:pt x="18" y="106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6" y="72"/>
                  </a:lnTo>
                  <a:lnTo>
                    <a:pt x="40" y="64"/>
                  </a:lnTo>
                  <a:lnTo>
                    <a:pt x="54" y="57"/>
                  </a:lnTo>
                  <a:lnTo>
                    <a:pt x="70" y="48"/>
                  </a:lnTo>
                  <a:lnTo>
                    <a:pt x="86" y="42"/>
                  </a:lnTo>
                  <a:lnTo>
                    <a:pt x="102" y="35"/>
                  </a:lnTo>
                  <a:lnTo>
                    <a:pt x="118" y="30"/>
                  </a:lnTo>
                  <a:lnTo>
                    <a:pt x="132" y="25"/>
                  </a:lnTo>
                  <a:lnTo>
                    <a:pt x="147" y="20"/>
                  </a:lnTo>
                  <a:lnTo>
                    <a:pt x="165" y="16"/>
                  </a:lnTo>
                  <a:lnTo>
                    <a:pt x="181" y="11"/>
                  </a:lnTo>
                  <a:lnTo>
                    <a:pt x="197" y="7"/>
                  </a:lnTo>
                  <a:lnTo>
                    <a:pt x="213" y="6"/>
                  </a:lnTo>
                  <a:lnTo>
                    <a:pt x="227" y="2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20">
              <a:extLst>
                <a:ext uri="{FF2B5EF4-FFF2-40B4-BE49-F238E27FC236}">
                  <a16:creationId xmlns:a16="http://schemas.microsoft.com/office/drawing/2014/main" id="{F240E401-566C-4406-915B-BCD6190C2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4052888"/>
              <a:ext cx="403225" cy="425450"/>
            </a:xfrm>
            <a:custGeom>
              <a:avLst/>
              <a:gdLst>
                <a:gd name="T0" fmla="*/ 87 w 254"/>
                <a:gd name="T1" fmla="*/ 2 h 268"/>
                <a:gd name="T2" fmla="*/ 107 w 254"/>
                <a:gd name="T3" fmla="*/ 0 h 268"/>
                <a:gd name="T4" fmla="*/ 131 w 254"/>
                <a:gd name="T5" fmla="*/ 0 h 268"/>
                <a:gd name="T6" fmla="*/ 157 w 254"/>
                <a:gd name="T7" fmla="*/ 0 h 268"/>
                <a:gd name="T8" fmla="*/ 183 w 254"/>
                <a:gd name="T9" fmla="*/ 4 h 268"/>
                <a:gd name="T10" fmla="*/ 207 w 254"/>
                <a:gd name="T11" fmla="*/ 7 h 268"/>
                <a:gd name="T12" fmla="*/ 228 w 254"/>
                <a:gd name="T13" fmla="*/ 14 h 268"/>
                <a:gd name="T14" fmla="*/ 246 w 254"/>
                <a:gd name="T15" fmla="*/ 23 h 268"/>
                <a:gd name="T16" fmla="*/ 246 w 254"/>
                <a:gd name="T17" fmla="*/ 41 h 268"/>
                <a:gd name="T18" fmla="*/ 223 w 254"/>
                <a:gd name="T19" fmla="*/ 37 h 268"/>
                <a:gd name="T20" fmla="*/ 197 w 254"/>
                <a:gd name="T21" fmla="*/ 30 h 268"/>
                <a:gd name="T22" fmla="*/ 167 w 254"/>
                <a:gd name="T23" fmla="*/ 23 h 268"/>
                <a:gd name="T24" fmla="*/ 137 w 254"/>
                <a:gd name="T25" fmla="*/ 20 h 268"/>
                <a:gd name="T26" fmla="*/ 107 w 254"/>
                <a:gd name="T27" fmla="*/ 18 h 268"/>
                <a:gd name="T28" fmla="*/ 79 w 254"/>
                <a:gd name="T29" fmla="*/ 23 h 268"/>
                <a:gd name="T30" fmla="*/ 55 w 254"/>
                <a:gd name="T31" fmla="*/ 36 h 268"/>
                <a:gd name="T32" fmla="*/ 38 w 254"/>
                <a:gd name="T33" fmla="*/ 58 h 268"/>
                <a:gd name="T34" fmla="*/ 32 w 254"/>
                <a:gd name="T35" fmla="*/ 80 h 268"/>
                <a:gd name="T36" fmla="*/ 26 w 254"/>
                <a:gd name="T37" fmla="*/ 104 h 268"/>
                <a:gd name="T38" fmla="*/ 24 w 254"/>
                <a:gd name="T39" fmla="*/ 129 h 268"/>
                <a:gd name="T40" fmla="*/ 24 w 254"/>
                <a:gd name="T41" fmla="*/ 153 h 268"/>
                <a:gd name="T42" fmla="*/ 24 w 254"/>
                <a:gd name="T43" fmla="*/ 176 h 268"/>
                <a:gd name="T44" fmla="*/ 32 w 254"/>
                <a:gd name="T45" fmla="*/ 201 h 268"/>
                <a:gd name="T46" fmla="*/ 42 w 254"/>
                <a:gd name="T47" fmla="*/ 222 h 268"/>
                <a:gd name="T48" fmla="*/ 57 w 254"/>
                <a:gd name="T49" fmla="*/ 243 h 268"/>
                <a:gd name="T50" fmla="*/ 79 w 254"/>
                <a:gd name="T51" fmla="*/ 247 h 268"/>
                <a:gd name="T52" fmla="*/ 101 w 254"/>
                <a:gd name="T53" fmla="*/ 245 h 268"/>
                <a:gd name="T54" fmla="*/ 125 w 254"/>
                <a:gd name="T55" fmla="*/ 240 h 268"/>
                <a:gd name="T56" fmla="*/ 149 w 254"/>
                <a:gd name="T57" fmla="*/ 233 h 268"/>
                <a:gd name="T58" fmla="*/ 169 w 254"/>
                <a:gd name="T59" fmla="*/ 222 h 268"/>
                <a:gd name="T60" fmla="*/ 193 w 254"/>
                <a:gd name="T61" fmla="*/ 213 h 268"/>
                <a:gd name="T62" fmla="*/ 213 w 254"/>
                <a:gd name="T63" fmla="*/ 204 h 268"/>
                <a:gd name="T64" fmla="*/ 232 w 254"/>
                <a:gd name="T65" fmla="*/ 197 h 268"/>
                <a:gd name="T66" fmla="*/ 226 w 254"/>
                <a:gd name="T67" fmla="*/ 219 h 268"/>
                <a:gd name="T68" fmla="*/ 205 w 254"/>
                <a:gd name="T69" fmla="*/ 227 h 268"/>
                <a:gd name="T70" fmla="*/ 183 w 254"/>
                <a:gd name="T71" fmla="*/ 238 h 268"/>
                <a:gd name="T72" fmla="*/ 161 w 254"/>
                <a:gd name="T73" fmla="*/ 247 h 268"/>
                <a:gd name="T74" fmla="*/ 139 w 254"/>
                <a:gd name="T75" fmla="*/ 254 h 268"/>
                <a:gd name="T76" fmla="*/ 117 w 254"/>
                <a:gd name="T77" fmla="*/ 261 h 268"/>
                <a:gd name="T78" fmla="*/ 93 w 254"/>
                <a:gd name="T79" fmla="*/ 264 h 268"/>
                <a:gd name="T80" fmla="*/ 69 w 254"/>
                <a:gd name="T81" fmla="*/ 266 h 268"/>
                <a:gd name="T82" fmla="*/ 44 w 254"/>
                <a:gd name="T83" fmla="*/ 257 h 268"/>
                <a:gd name="T84" fmla="*/ 22 w 254"/>
                <a:gd name="T85" fmla="*/ 234 h 268"/>
                <a:gd name="T86" fmla="*/ 8 w 254"/>
                <a:gd name="T87" fmla="*/ 206 h 268"/>
                <a:gd name="T88" fmla="*/ 0 w 254"/>
                <a:gd name="T89" fmla="*/ 176 h 268"/>
                <a:gd name="T90" fmla="*/ 0 w 254"/>
                <a:gd name="T91" fmla="*/ 145 h 268"/>
                <a:gd name="T92" fmla="*/ 2 w 254"/>
                <a:gd name="T93" fmla="*/ 113 h 268"/>
                <a:gd name="T94" fmla="*/ 10 w 254"/>
                <a:gd name="T95" fmla="*/ 81 h 268"/>
                <a:gd name="T96" fmla="*/ 20 w 254"/>
                <a:gd name="T97" fmla="*/ 53 h 268"/>
                <a:gd name="T98" fmla="*/ 28 w 254"/>
                <a:gd name="T99" fmla="*/ 37 h 268"/>
                <a:gd name="T100" fmla="*/ 32 w 254"/>
                <a:gd name="T101" fmla="*/ 30 h 268"/>
                <a:gd name="T102" fmla="*/ 40 w 254"/>
                <a:gd name="T103" fmla="*/ 20 h 268"/>
                <a:gd name="T104" fmla="*/ 53 w 254"/>
                <a:gd name="T105" fmla="*/ 11 h 268"/>
                <a:gd name="T106" fmla="*/ 65 w 254"/>
                <a:gd name="T107" fmla="*/ 6 h 268"/>
                <a:gd name="T108" fmla="*/ 73 w 254"/>
                <a:gd name="T109" fmla="*/ 4 h 268"/>
                <a:gd name="T110" fmla="*/ 79 w 254"/>
                <a:gd name="T111" fmla="*/ 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68">
                  <a:moveTo>
                    <a:pt x="79" y="4"/>
                  </a:moveTo>
                  <a:lnTo>
                    <a:pt x="87" y="2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31" y="0"/>
                  </a:lnTo>
                  <a:lnTo>
                    <a:pt x="145" y="0"/>
                  </a:lnTo>
                  <a:lnTo>
                    <a:pt x="157" y="0"/>
                  </a:lnTo>
                  <a:lnTo>
                    <a:pt x="171" y="2"/>
                  </a:lnTo>
                  <a:lnTo>
                    <a:pt x="183" y="4"/>
                  </a:lnTo>
                  <a:lnTo>
                    <a:pt x="195" y="6"/>
                  </a:lnTo>
                  <a:lnTo>
                    <a:pt x="207" y="7"/>
                  </a:lnTo>
                  <a:lnTo>
                    <a:pt x="219" y="11"/>
                  </a:lnTo>
                  <a:lnTo>
                    <a:pt x="228" y="14"/>
                  </a:lnTo>
                  <a:lnTo>
                    <a:pt x="238" y="18"/>
                  </a:lnTo>
                  <a:lnTo>
                    <a:pt x="246" y="23"/>
                  </a:lnTo>
                  <a:lnTo>
                    <a:pt x="254" y="29"/>
                  </a:lnTo>
                  <a:lnTo>
                    <a:pt x="246" y="41"/>
                  </a:lnTo>
                  <a:lnTo>
                    <a:pt x="234" y="39"/>
                  </a:lnTo>
                  <a:lnTo>
                    <a:pt x="223" y="37"/>
                  </a:lnTo>
                  <a:lnTo>
                    <a:pt x="209" y="34"/>
                  </a:lnTo>
                  <a:lnTo>
                    <a:pt x="197" y="30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51" y="20"/>
                  </a:lnTo>
                  <a:lnTo>
                    <a:pt x="137" y="20"/>
                  </a:lnTo>
                  <a:lnTo>
                    <a:pt x="121" y="18"/>
                  </a:lnTo>
                  <a:lnTo>
                    <a:pt x="107" y="18"/>
                  </a:lnTo>
                  <a:lnTo>
                    <a:pt x="91" y="20"/>
                  </a:lnTo>
                  <a:lnTo>
                    <a:pt x="79" y="23"/>
                  </a:lnTo>
                  <a:lnTo>
                    <a:pt x="67" y="29"/>
                  </a:lnTo>
                  <a:lnTo>
                    <a:pt x="55" y="36"/>
                  </a:lnTo>
                  <a:lnTo>
                    <a:pt x="46" y="46"/>
                  </a:lnTo>
                  <a:lnTo>
                    <a:pt x="38" y="58"/>
                  </a:lnTo>
                  <a:lnTo>
                    <a:pt x="34" y="67"/>
                  </a:lnTo>
                  <a:lnTo>
                    <a:pt x="32" y="80"/>
                  </a:lnTo>
                  <a:lnTo>
                    <a:pt x="28" y="92"/>
                  </a:lnTo>
                  <a:lnTo>
                    <a:pt x="26" y="104"/>
                  </a:lnTo>
                  <a:lnTo>
                    <a:pt x="24" y="116"/>
                  </a:lnTo>
                  <a:lnTo>
                    <a:pt x="24" y="129"/>
                  </a:lnTo>
                  <a:lnTo>
                    <a:pt x="22" y="139"/>
                  </a:lnTo>
                  <a:lnTo>
                    <a:pt x="24" y="153"/>
                  </a:lnTo>
                  <a:lnTo>
                    <a:pt x="24" y="166"/>
                  </a:lnTo>
                  <a:lnTo>
                    <a:pt x="24" y="176"/>
                  </a:lnTo>
                  <a:lnTo>
                    <a:pt x="26" y="189"/>
                  </a:lnTo>
                  <a:lnTo>
                    <a:pt x="32" y="201"/>
                  </a:lnTo>
                  <a:lnTo>
                    <a:pt x="34" y="211"/>
                  </a:lnTo>
                  <a:lnTo>
                    <a:pt x="42" y="222"/>
                  </a:lnTo>
                  <a:lnTo>
                    <a:pt x="48" y="233"/>
                  </a:lnTo>
                  <a:lnTo>
                    <a:pt x="57" y="243"/>
                  </a:lnTo>
                  <a:lnTo>
                    <a:pt x="67" y="245"/>
                  </a:lnTo>
                  <a:lnTo>
                    <a:pt x="79" y="247"/>
                  </a:lnTo>
                  <a:lnTo>
                    <a:pt x="89" y="247"/>
                  </a:lnTo>
                  <a:lnTo>
                    <a:pt x="101" y="245"/>
                  </a:lnTo>
                  <a:lnTo>
                    <a:pt x="113" y="241"/>
                  </a:lnTo>
                  <a:lnTo>
                    <a:pt x="125" y="240"/>
                  </a:lnTo>
                  <a:lnTo>
                    <a:pt x="137" y="236"/>
                  </a:lnTo>
                  <a:lnTo>
                    <a:pt x="149" y="233"/>
                  </a:lnTo>
                  <a:lnTo>
                    <a:pt x="159" y="227"/>
                  </a:lnTo>
                  <a:lnTo>
                    <a:pt x="169" y="222"/>
                  </a:lnTo>
                  <a:lnTo>
                    <a:pt x="181" y="217"/>
                  </a:lnTo>
                  <a:lnTo>
                    <a:pt x="193" y="213"/>
                  </a:lnTo>
                  <a:lnTo>
                    <a:pt x="203" y="208"/>
                  </a:lnTo>
                  <a:lnTo>
                    <a:pt x="213" y="204"/>
                  </a:lnTo>
                  <a:lnTo>
                    <a:pt x="223" y="201"/>
                  </a:lnTo>
                  <a:lnTo>
                    <a:pt x="232" y="197"/>
                  </a:lnTo>
                  <a:lnTo>
                    <a:pt x="238" y="215"/>
                  </a:lnTo>
                  <a:lnTo>
                    <a:pt x="226" y="219"/>
                  </a:lnTo>
                  <a:lnTo>
                    <a:pt x="217" y="224"/>
                  </a:lnTo>
                  <a:lnTo>
                    <a:pt x="205" y="227"/>
                  </a:lnTo>
                  <a:lnTo>
                    <a:pt x="195" y="233"/>
                  </a:lnTo>
                  <a:lnTo>
                    <a:pt x="183" y="238"/>
                  </a:lnTo>
                  <a:lnTo>
                    <a:pt x="173" y="241"/>
                  </a:lnTo>
                  <a:lnTo>
                    <a:pt x="161" y="247"/>
                  </a:lnTo>
                  <a:lnTo>
                    <a:pt x="151" y="252"/>
                  </a:lnTo>
                  <a:lnTo>
                    <a:pt x="139" y="254"/>
                  </a:lnTo>
                  <a:lnTo>
                    <a:pt x="127" y="257"/>
                  </a:lnTo>
                  <a:lnTo>
                    <a:pt x="117" y="261"/>
                  </a:lnTo>
                  <a:lnTo>
                    <a:pt x="105" y="264"/>
                  </a:lnTo>
                  <a:lnTo>
                    <a:pt x="93" y="264"/>
                  </a:lnTo>
                  <a:lnTo>
                    <a:pt x="81" y="266"/>
                  </a:lnTo>
                  <a:lnTo>
                    <a:pt x="69" y="266"/>
                  </a:lnTo>
                  <a:lnTo>
                    <a:pt x="59" y="268"/>
                  </a:lnTo>
                  <a:lnTo>
                    <a:pt x="44" y="257"/>
                  </a:lnTo>
                  <a:lnTo>
                    <a:pt x="32" y="247"/>
                  </a:lnTo>
                  <a:lnTo>
                    <a:pt x="22" y="234"/>
                  </a:lnTo>
                  <a:lnTo>
                    <a:pt x="14" y="220"/>
                  </a:lnTo>
                  <a:lnTo>
                    <a:pt x="8" y="206"/>
                  </a:lnTo>
                  <a:lnTo>
                    <a:pt x="4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45"/>
                  </a:lnTo>
                  <a:lnTo>
                    <a:pt x="0" y="129"/>
                  </a:lnTo>
                  <a:lnTo>
                    <a:pt x="2" y="113"/>
                  </a:lnTo>
                  <a:lnTo>
                    <a:pt x="6" y="97"/>
                  </a:lnTo>
                  <a:lnTo>
                    <a:pt x="10" y="81"/>
                  </a:lnTo>
                  <a:lnTo>
                    <a:pt x="14" y="67"/>
                  </a:lnTo>
                  <a:lnTo>
                    <a:pt x="20" y="53"/>
                  </a:lnTo>
                  <a:lnTo>
                    <a:pt x="26" y="41"/>
                  </a:lnTo>
                  <a:lnTo>
                    <a:pt x="28" y="37"/>
                  </a:lnTo>
                  <a:lnTo>
                    <a:pt x="30" y="34"/>
                  </a:lnTo>
                  <a:lnTo>
                    <a:pt x="32" y="30"/>
                  </a:lnTo>
                  <a:lnTo>
                    <a:pt x="34" y="27"/>
                  </a:lnTo>
                  <a:lnTo>
                    <a:pt x="40" y="20"/>
                  </a:lnTo>
                  <a:lnTo>
                    <a:pt x="48" y="16"/>
                  </a:lnTo>
                  <a:lnTo>
                    <a:pt x="53" y="11"/>
                  </a:lnTo>
                  <a:lnTo>
                    <a:pt x="61" y="7"/>
                  </a:lnTo>
                  <a:lnTo>
                    <a:pt x="65" y="6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9" y="4"/>
                  </a:lnTo>
                  <a:lnTo>
                    <a:pt x="7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21">
              <a:extLst>
                <a:ext uri="{FF2B5EF4-FFF2-40B4-BE49-F238E27FC236}">
                  <a16:creationId xmlns:a16="http://schemas.microsoft.com/office/drawing/2014/main" id="{C5EA054E-6E48-44E0-A814-87A676550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313" y="2844800"/>
              <a:ext cx="168275" cy="185738"/>
            </a:xfrm>
            <a:custGeom>
              <a:avLst/>
              <a:gdLst>
                <a:gd name="T0" fmla="*/ 14 w 106"/>
                <a:gd name="T1" fmla="*/ 116 h 117"/>
                <a:gd name="T2" fmla="*/ 8 w 106"/>
                <a:gd name="T3" fmla="*/ 117 h 117"/>
                <a:gd name="T4" fmla="*/ 4 w 106"/>
                <a:gd name="T5" fmla="*/ 117 h 117"/>
                <a:gd name="T6" fmla="*/ 2 w 106"/>
                <a:gd name="T7" fmla="*/ 116 h 117"/>
                <a:gd name="T8" fmla="*/ 2 w 106"/>
                <a:gd name="T9" fmla="*/ 114 h 117"/>
                <a:gd name="T10" fmla="*/ 0 w 106"/>
                <a:gd name="T11" fmla="*/ 109 h 117"/>
                <a:gd name="T12" fmla="*/ 2 w 106"/>
                <a:gd name="T13" fmla="*/ 105 h 117"/>
                <a:gd name="T14" fmla="*/ 4 w 106"/>
                <a:gd name="T15" fmla="*/ 98 h 117"/>
                <a:gd name="T16" fmla="*/ 8 w 106"/>
                <a:gd name="T17" fmla="*/ 89 h 117"/>
                <a:gd name="T18" fmla="*/ 10 w 106"/>
                <a:gd name="T19" fmla="*/ 82 h 117"/>
                <a:gd name="T20" fmla="*/ 14 w 106"/>
                <a:gd name="T21" fmla="*/ 77 h 117"/>
                <a:gd name="T22" fmla="*/ 18 w 106"/>
                <a:gd name="T23" fmla="*/ 68 h 117"/>
                <a:gd name="T24" fmla="*/ 24 w 106"/>
                <a:gd name="T25" fmla="*/ 61 h 117"/>
                <a:gd name="T26" fmla="*/ 28 w 106"/>
                <a:gd name="T27" fmla="*/ 54 h 117"/>
                <a:gd name="T28" fmla="*/ 34 w 106"/>
                <a:gd name="T29" fmla="*/ 47 h 117"/>
                <a:gd name="T30" fmla="*/ 40 w 106"/>
                <a:gd name="T31" fmla="*/ 40 h 117"/>
                <a:gd name="T32" fmla="*/ 46 w 106"/>
                <a:gd name="T33" fmla="*/ 35 h 117"/>
                <a:gd name="T34" fmla="*/ 52 w 106"/>
                <a:gd name="T35" fmla="*/ 28 h 117"/>
                <a:gd name="T36" fmla="*/ 60 w 106"/>
                <a:gd name="T37" fmla="*/ 21 h 117"/>
                <a:gd name="T38" fmla="*/ 66 w 106"/>
                <a:gd name="T39" fmla="*/ 15 h 117"/>
                <a:gd name="T40" fmla="*/ 72 w 106"/>
                <a:gd name="T41" fmla="*/ 10 h 117"/>
                <a:gd name="T42" fmla="*/ 78 w 106"/>
                <a:gd name="T43" fmla="*/ 5 h 117"/>
                <a:gd name="T44" fmla="*/ 84 w 106"/>
                <a:gd name="T45" fmla="*/ 1 h 117"/>
                <a:gd name="T46" fmla="*/ 88 w 106"/>
                <a:gd name="T47" fmla="*/ 0 h 117"/>
                <a:gd name="T48" fmla="*/ 94 w 106"/>
                <a:gd name="T49" fmla="*/ 0 h 117"/>
                <a:gd name="T50" fmla="*/ 98 w 106"/>
                <a:gd name="T51" fmla="*/ 0 h 117"/>
                <a:gd name="T52" fmla="*/ 102 w 106"/>
                <a:gd name="T53" fmla="*/ 3 h 117"/>
                <a:gd name="T54" fmla="*/ 106 w 106"/>
                <a:gd name="T55" fmla="*/ 5 h 117"/>
                <a:gd name="T56" fmla="*/ 106 w 106"/>
                <a:gd name="T57" fmla="*/ 10 h 117"/>
                <a:gd name="T58" fmla="*/ 104 w 106"/>
                <a:gd name="T59" fmla="*/ 14 h 117"/>
                <a:gd name="T60" fmla="*/ 100 w 106"/>
                <a:gd name="T61" fmla="*/ 19 h 117"/>
                <a:gd name="T62" fmla="*/ 90 w 106"/>
                <a:gd name="T63" fmla="*/ 22 h 117"/>
                <a:gd name="T64" fmla="*/ 84 w 106"/>
                <a:gd name="T65" fmla="*/ 28 h 117"/>
                <a:gd name="T66" fmla="*/ 76 w 106"/>
                <a:gd name="T67" fmla="*/ 31 h 117"/>
                <a:gd name="T68" fmla="*/ 72 w 106"/>
                <a:gd name="T69" fmla="*/ 38 h 117"/>
                <a:gd name="T70" fmla="*/ 66 w 106"/>
                <a:gd name="T71" fmla="*/ 44 h 117"/>
                <a:gd name="T72" fmla="*/ 60 w 106"/>
                <a:gd name="T73" fmla="*/ 49 h 117"/>
                <a:gd name="T74" fmla="*/ 56 w 106"/>
                <a:gd name="T75" fmla="*/ 56 h 117"/>
                <a:gd name="T76" fmla="*/ 52 w 106"/>
                <a:gd name="T77" fmla="*/ 63 h 117"/>
                <a:gd name="T78" fmla="*/ 48 w 106"/>
                <a:gd name="T79" fmla="*/ 70 h 117"/>
                <a:gd name="T80" fmla="*/ 44 w 106"/>
                <a:gd name="T81" fmla="*/ 75 h 117"/>
                <a:gd name="T82" fmla="*/ 38 w 106"/>
                <a:gd name="T83" fmla="*/ 82 h 117"/>
                <a:gd name="T84" fmla="*/ 34 w 106"/>
                <a:gd name="T85" fmla="*/ 89 h 117"/>
                <a:gd name="T86" fmla="*/ 30 w 106"/>
                <a:gd name="T87" fmla="*/ 96 h 117"/>
                <a:gd name="T88" fmla="*/ 24 w 106"/>
                <a:gd name="T89" fmla="*/ 103 h 117"/>
                <a:gd name="T90" fmla="*/ 20 w 106"/>
                <a:gd name="T91" fmla="*/ 109 h 117"/>
                <a:gd name="T92" fmla="*/ 14 w 106"/>
                <a:gd name="T93" fmla="*/ 116 h 117"/>
                <a:gd name="T94" fmla="*/ 14 w 106"/>
                <a:gd name="T9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6" h="117">
                  <a:moveTo>
                    <a:pt x="14" y="116"/>
                  </a:moveTo>
                  <a:lnTo>
                    <a:pt x="8" y="117"/>
                  </a:lnTo>
                  <a:lnTo>
                    <a:pt x="4" y="117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0" y="109"/>
                  </a:lnTo>
                  <a:lnTo>
                    <a:pt x="2" y="105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0" y="82"/>
                  </a:lnTo>
                  <a:lnTo>
                    <a:pt x="14" y="77"/>
                  </a:lnTo>
                  <a:lnTo>
                    <a:pt x="18" y="68"/>
                  </a:lnTo>
                  <a:lnTo>
                    <a:pt x="24" y="61"/>
                  </a:lnTo>
                  <a:lnTo>
                    <a:pt x="28" y="54"/>
                  </a:lnTo>
                  <a:lnTo>
                    <a:pt x="34" y="47"/>
                  </a:lnTo>
                  <a:lnTo>
                    <a:pt x="40" y="40"/>
                  </a:lnTo>
                  <a:lnTo>
                    <a:pt x="46" y="35"/>
                  </a:lnTo>
                  <a:lnTo>
                    <a:pt x="52" y="28"/>
                  </a:lnTo>
                  <a:lnTo>
                    <a:pt x="60" y="21"/>
                  </a:lnTo>
                  <a:lnTo>
                    <a:pt x="66" y="15"/>
                  </a:lnTo>
                  <a:lnTo>
                    <a:pt x="72" y="10"/>
                  </a:lnTo>
                  <a:lnTo>
                    <a:pt x="78" y="5"/>
                  </a:lnTo>
                  <a:lnTo>
                    <a:pt x="84" y="1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2" y="3"/>
                  </a:lnTo>
                  <a:lnTo>
                    <a:pt x="106" y="5"/>
                  </a:lnTo>
                  <a:lnTo>
                    <a:pt x="106" y="10"/>
                  </a:lnTo>
                  <a:lnTo>
                    <a:pt x="104" y="14"/>
                  </a:lnTo>
                  <a:lnTo>
                    <a:pt x="100" y="19"/>
                  </a:lnTo>
                  <a:lnTo>
                    <a:pt x="90" y="22"/>
                  </a:lnTo>
                  <a:lnTo>
                    <a:pt x="84" y="28"/>
                  </a:lnTo>
                  <a:lnTo>
                    <a:pt x="76" y="31"/>
                  </a:lnTo>
                  <a:lnTo>
                    <a:pt x="72" y="38"/>
                  </a:lnTo>
                  <a:lnTo>
                    <a:pt x="66" y="44"/>
                  </a:lnTo>
                  <a:lnTo>
                    <a:pt x="60" y="49"/>
                  </a:lnTo>
                  <a:lnTo>
                    <a:pt x="56" y="56"/>
                  </a:lnTo>
                  <a:lnTo>
                    <a:pt x="52" y="63"/>
                  </a:lnTo>
                  <a:lnTo>
                    <a:pt x="48" y="70"/>
                  </a:lnTo>
                  <a:lnTo>
                    <a:pt x="44" y="75"/>
                  </a:lnTo>
                  <a:lnTo>
                    <a:pt x="38" y="82"/>
                  </a:lnTo>
                  <a:lnTo>
                    <a:pt x="34" y="89"/>
                  </a:lnTo>
                  <a:lnTo>
                    <a:pt x="30" y="96"/>
                  </a:lnTo>
                  <a:lnTo>
                    <a:pt x="24" y="103"/>
                  </a:lnTo>
                  <a:lnTo>
                    <a:pt x="20" y="109"/>
                  </a:lnTo>
                  <a:lnTo>
                    <a:pt x="14" y="116"/>
                  </a:lnTo>
                  <a:lnTo>
                    <a:pt x="14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22">
              <a:extLst>
                <a:ext uri="{FF2B5EF4-FFF2-40B4-BE49-F238E27FC236}">
                  <a16:creationId xmlns:a16="http://schemas.microsoft.com/office/drawing/2014/main" id="{82351D7B-3A49-4930-902F-2C1A98A05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463" y="2695575"/>
              <a:ext cx="220663" cy="161925"/>
            </a:xfrm>
            <a:custGeom>
              <a:avLst/>
              <a:gdLst>
                <a:gd name="T0" fmla="*/ 4 w 139"/>
                <a:gd name="T1" fmla="*/ 16 h 102"/>
                <a:gd name="T2" fmla="*/ 2 w 139"/>
                <a:gd name="T3" fmla="*/ 14 h 102"/>
                <a:gd name="T4" fmla="*/ 0 w 139"/>
                <a:gd name="T5" fmla="*/ 11 h 102"/>
                <a:gd name="T6" fmla="*/ 0 w 139"/>
                <a:gd name="T7" fmla="*/ 7 h 102"/>
                <a:gd name="T8" fmla="*/ 0 w 139"/>
                <a:gd name="T9" fmla="*/ 6 h 102"/>
                <a:gd name="T10" fmla="*/ 2 w 139"/>
                <a:gd name="T11" fmla="*/ 2 h 102"/>
                <a:gd name="T12" fmla="*/ 6 w 139"/>
                <a:gd name="T13" fmla="*/ 0 h 102"/>
                <a:gd name="T14" fmla="*/ 8 w 139"/>
                <a:gd name="T15" fmla="*/ 0 h 102"/>
                <a:gd name="T16" fmla="*/ 12 w 139"/>
                <a:gd name="T17" fmla="*/ 0 h 102"/>
                <a:gd name="T18" fmla="*/ 16 w 139"/>
                <a:gd name="T19" fmla="*/ 0 h 102"/>
                <a:gd name="T20" fmla="*/ 22 w 139"/>
                <a:gd name="T21" fmla="*/ 2 h 102"/>
                <a:gd name="T22" fmla="*/ 28 w 139"/>
                <a:gd name="T23" fmla="*/ 4 h 102"/>
                <a:gd name="T24" fmla="*/ 36 w 139"/>
                <a:gd name="T25" fmla="*/ 7 h 102"/>
                <a:gd name="T26" fmla="*/ 44 w 139"/>
                <a:gd name="T27" fmla="*/ 11 h 102"/>
                <a:gd name="T28" fmla="*/ 52 w 139"/>
                <a:gd name="T29" fmla="*/ 14 h 102"/>
                <a:gd name="T30" fmla="*/ 60 w 139"/>
                <a:gd name="T31" fmla="*/ 18 h 102"/>
                <a:gd name="T32" fmla="*/ 68 w 139"/>
                <a:gd name="T33" fmla="*/ 23 h 102"/>
                <a:gd name="T34" fmla="*/ 76 w 139"/>
                <a:gd name="T35" fmla="*/ 27 h 102"/>
                <a:gd name="T36" fmla="*/ 84 w 139"/>
                <a:gd name="T37" fmla="*/ 34 h 102"/>
                <a:gd name="T38" fmla="*/ 90 w 139"/>
                <a:gd name="T39" fmla="*/ 37 h 102"/>
                <a:gd name="T40" fmla="*/ 98 w 139"/>
                <a:gd name="T41" fmla="*/ 44 h 102"/>
                <a:gd name="T42" fmla="*/ 104 w 139"/>
                <a:gd name="T43" fmla="*/ 50 h 102"/>
                <a:gd name="T44" fmla="*/ 112 w 139"/>
                <a:gd name="T45" fmla="*/ 55 h 102"/>
                <a:gd name="T46" fmla="*/ 116 w 139"/>
                <a:gd name="T47" fmla="*/ 60 h 102"/>
                <a:gd name="T48" fmla="*/ 123 w 139"/>
                <a:gd name="T49" fmla="*/ 67 h 102"/>
                <a:gd name="T50" fmla="*/ 127 w 139"/>
                <a:gd name="T51" fmla="*/ 72 h 102"/>
                <a:gd name="T52" fmla="*/ 131 w 139"/>
                <a:gd name="T53" fmla="*/ 78 h 102"/>
                <a:gd name="T54" fmla="*/ 133 w 139"/>
                <a:gd name="T55" fmla="*/ 81 h 102"/>
                <a:gd name="T56" fmla="*/ 137 w 139"/>
                <a:gd name="T57" fmla="*/ 87 h 102"/>
                <a:gd name="T58" fmla="*/ 137 w 139"/>
                <a:gd name="T59" fmla="*/ 88 h 102"/>
                <a:gd name="T60" fmla="*/ 139 w 139"/>
                <a:gd name="T61" fmla="*/ 92 h 102"/>
                <a:gd name="T62" fmla="*/ 139 w 139"/>
                <a:gd name="T63" fmla="*/ 95 h 102"/>
                <a:gd name="T64" fmla="*/ 139 w 139"/>
                <a:gd name="T65" fmla="*/ 99 h 102"/>
                <a:gd name="T66" fmla="*/ 133 w 139"/>
                <a:gd name="T67" fmla="*/ 102 h 102"/>
                <a:gd name="T68" fmla="*/ 125 w 139"/>
                <a:gd name="T69" fmla="*/ 101 h 102"/>
                <a:gd name="T70" fmla="*/ 119 w 139"/>
                <a:gd name="T71" fmla="*/ 92 h 102"/>
                <a:gd name="T72" fmla="*/ 112 w 139"/>
                <a:gd name="T73" fmla="*/ 85 h 102"/>
                <a:gd name="T74" fmla="*/ 104 w 139"/>
                <a:gd name="T75" fmla="*/ 78 h 102"/>
                <a:gd name="T76" fmla="*/ 98 w 139"/>
                <a:gd name="T77" fmla="*/ 72 h 102"/>
                <a:gd name="T78" fmla="*/ 90 w 139"/>
                <a:gd name="T79" fmla="*/ 67 h 102"/>
                <a:gd name="T80" fmla="*/ 84 w 139"/>
                <a:gd name="T81" fmla="*/ 60 h 102"/>
                <a:gd name="T82" fmla="*/ 76 w 139"/>
                <a:gd name="T83" fmla="*/ 55 h 102"/>
                <a:gd name="T84" fmla="*/ 70 w 139"/>
                <a:gd name="T85" fmla="*/ 51 h 102"/>
                <a:gd name="T86" fmla="*/ 62 w 139"/>
                <a:gd name="T87" fmla="*/ 46 h 102"/>
                <a:gd name="T88" fmla="*/ 54 w 139"/>
                <a:gd name="T89" fmla="*/ 41 h 102"/>
                <a:gd name="T90" fmla="*/ 46 w 139"/>
                <a:gd name="T91" fmla="*/ 37 h 102"/>
                <a:gd name="T92" fmla="*/ 38 w 139"/>
                <a:gd name="T93" fmla="*/ 34 h 102"/>
                <a:gd name="T94" fmla="*/ 30 w 139"/>
                <a:gd name="T95" fmla="*/ 28 h 102"/>
                <a:gd name="T96" fmla="*/ 22 w 139"/>
                <a:gd name="T97" fmla="*/ 25 h 102"/>
                <a:gd name="T98" fmla="*/ 12 w 139"/>
                <a:gd name="T99" fmla="*/ 21 h 102"/>
                <a:gd name="T100" fmla="*/ 4 w 139"/>
                <a:gd name="T101" fmla="*/ 16 h 102"/>
                <a:gd name="T102" fmla="*/ 4 w 139"/>
                <a:gd name="T103" fmla="*/ 1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" h="102">
                  <a:moveTo>
                    <a:pt x="4" y="16"/>
                  </a:move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6" y="7"/>
                  </a:lnTo>
                  <a:lnTo>
                    <a:pt x="44" y="11"/>
                  </a:lnTo>
                  <a:lnTo>
                    <a:pt x="52" y="14"/>
                  </a:lnTo>
                  <a:lnTo>
                    <a:pt x="60" y="18"/>
                  </a:lnTo>
                  <a:lnTo>
                    <a:pt x="68" y="23"/>
                  </a:lnTo>
                  <a:lnTo>
                    <a:pt x="76" y="27"/>
                  </a:lnTo>
                  <a:lnTo>
                    <a:pt x="84" y="34"/>
                  </a:lnTo>
                  <a:lnTo>
                    <a:pt x="90" y="37"/>
                  </a:lnTo>
                  <a:lnTo>
                    <a:pt x="98" y="44"/>
                  </a:lnTo>
                  <a:lnTo>
                    <a:pt x="104" y="50"/>
                  </a:lnTo>
                  <a:lnTo>
                    <a:pt x="112" y="55"/>
                  </a:lnTo>
                  <a:lnTo>
                    <a:pt x="116" y="60"/>
                  </a:lnTo>
                  <a:lnTo>
                    <a:pt x="123" y="67"/>
                  </a:lnTo>
                  <a:lnTo>
                    <a:pt x="127" y="72"/>
                  </a:lnTo>
                  <a:lnTo>
                    <a:pt x="131" y="78"/>
                  </a:lnTo>
                  <a:lnTo>
                    <a:pt x="133" y="81"/>
                  </a:lnTo>
                  <a:lnTo>
                    <a:pt x="137" y="87"/>
                  </a:lnTo>
                  <a:lnTo>
                    <a:pt x="137" y="88"/>
                  </a:lnTo>
                  <a:lnTo>
                    <a:pt x="139" y="92"/>
                  </a:lnTo>
                  <a:lnTo>
                    <a:pt x="139" y="95"/>
                  </a:lnTo>
                  <a:lnTo>
                    <a:pt x="139" y="99"/>
                  </a:lnTo>
                  <a:lnTo>
                    <a:pt x="133" y="102"/>
                  </a:lnTo>
                  <a:lnTo>
                    <a:pt x="125" y="101"/>
                  </a:lnTo>
                  <a:lnTo>
                    <a:pt x="119" y="92"/>
                  </a:lnTo>
                  <a:lnTo>
                    <a:pt x="112" y="85"/>
                  </a:lnTo>
                  <a:lnTo>
                    <a:pt x="104" y="78"/>
                  </a:lnTo>
                  <a:lnTo>
                    <a:pt x="98" y="72"/>
                  </a:lnTo>
                  <a:lnTo>
                    <a:pt x="90" y="67"/>
                  </a:lnTo>
                  <a:lnTo>
                    <a:pt x="84" y="60"/>
                  </a:lnTo>
                  <a:lnTo>
                    <a:pt x="76" y="55"/>
                  </a:lnTo>
                  <a:lnTo>
                    <a:pt x="70" y="51"/>
                  </a:lnTo>
                  <a:lnTo>
                    <a:pt x="62" y="46"/>
                  </a:lnTo>
                  <a:lnTo>
                    <a:pt x="54" y="41"/>
                  </a:lnTo>
                  <a:lnTo>
                    <a:pt x="46" y="37"/>
                  </a:lnTo>
                  <a:lnTo>
                    <a:pt x="38" y="34"/>
                  </a:lnTo>
                  <a:lnTo>
                    <a:pt x="30" y="28"/>
                  </a:lnTo>
                  <a:lnTo>
                    <a:pt x="22" y="25"/>
                  </a:lnTo>
                  <a:lnTo>
                    <a:pt x="12" y="21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23">
              <a:extLst>
                <a:ext uri="{FF2B5EF4-FFF2-40B4-BE49-F238E27FC236}">
                  <a16:creationId xmlns:a16="http://schemas.microsoft.com/office/drawing/2014/main" id="{E6E36769-48DE-44EA-867C-C660BDF5A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2620963"/>
              <a:ext cx="258763" cy="128588"/>
            </a:xfrm>
            <a:custGeom>
              <a:avLst/>
              <a:gdLst>
                <a:gd name="T0" fmla="*/ 12 w 163"/>
                <a:gd name="T1" fmla="*/ 2 h 81"/>
                <a:gd name="T2" fmla="*/ 22 w 163"/>
                <a:gd name="T3" fmla="*/ 0 h 81"/>
                <a:gd name="T4" fmla="*/ 34 w 163"/>
                <a:gd name="T5" fmla="*/ 0 h 81"/>
                <a:gd name="T6" fmla="*/ 44 w 163"/>
                <a:gd name="T7" fmla="*/ 0 h 81"/>
                <a:gd name="T8" fmla="*/ 58 w 163"/>
                <a:gd name="T9" fmla="*/ 3 h 81"/>
                <a:gd name="T10" fmla="*/ 70 w 163"/>
                <a:gd name="T11" fmla="*/ 5 h 81"/>
                <a:gd name="T12" fmla="*/ 79 w 163"/>
                <a:gd name="T13" fmla="*/ 9 h 81"/>
                <a:gd name="T14" fmla="*/ 91 w 163"/>
                <a:gd name="T15" fmla="*/ 12 h 81"/>
                <a:gd name="T16" fmla="*/ 101 w 163"/>
                <a:gd name="T17" fmla="*/ 17 h 81"/>
                <a:gd name="T18" fmla="*/ 111 w 163"/>
                <a:gd name="T19" fmla="*/ 21 h 81"/>
                <a:gd name="T20" fmla="*/ 119 w 163"/>
                <a:gd name="T21" fmla="*/ 24 h 81"/>
                <a:gd name="T22" fmla="*/ 129 w 163"/>
                <a:gd name="T23" fmla="*/ 30 h 81"/>
                <a:gd name="T24" fmla="*/ 141 w 163"/>
                <a:gd name="T25" fmla="*/ 40 h 81"/>
                <a:gd name="T26" fmla="*/ 151 w 163"/>
                <a:gd name="T27" fmla="*/ 49 h 81"/>
                <a:gd name="T28" fmla="*/ 155 w 163"/>
                <a:gd name="T29" fmla="*/ 58 h 81"/>
                <a:gd name="T30" fmla="*/ 161 w 163"/>
                <a:gd name="T31" fmla="*/ 67 h 81"/>
                <a:gd name="T32" fmla="*/ 161 w 163"/>
                <a:gd name="T33" fmla="*/ 72 h 81"/>
                <a:gd name="T34" fmla="*/ 161 w 163"/>
                <a:gd name="T35" fmla="*/ 79 h 81"/>
                <a:gd name="T36" fmla="*/ 153 w 163"/>
                <a:gd name="T37" fmla="*/ 81 h 81"/>
                <a:gd name="T38" fmla="*/ 145 w 163"/>
                <a:gd name="T39" fmla="*/ 77 h 81"/>
                <a:gd name="T40" fmla="*/ 137 w 163"/>
                <a:gd name="T41" fmla="*/ 70 h 81"/>
                <a:gd name="T42" fmla="*/ 127 w 163"/>
                <a:gd name="T43" fmla="*/ 61 h 81"/>
                <a:gd name="T44" fmla="*/ 119 w 163"/>
                <a:gd name="T45" fmla="*/ 54 h 81"/>
                <a:gd name="T46" fmla="*/ 111 w 163"/>
                <a:gd name="T47" fmla="*/ 46 h 81"/>
                <a:gd name="T48" fmla="*/ 101 w 163"/>
                <a:gd name="T49" fmla="*/ 39 h 81"/>
                <a:gd name="T50" fmla="*/ 93 w 163"/>
                <a:gd name="T51" fmla="*/ 33 h 81"/>
                <a:gd name="T52" fmla="*/ 85 w 163"/>
                <a:gd name="T53" fmla="*/ 30 h 81"/>
                <a:gd name="T54" fmla="*/ 77 w 163"/>
                <a:gd name="T55" fmla="*/ 28 h 81"/>
                <a:gd name="T56" fmla="*/ 70 w 163"/>
                <a:gd name="T57" fmla="*/ 26 h 81"/>
                <a:gd name="T58" fmla="*/ 60 w 163"/>
                <a:gd name="T59" fmla="*/ 26 h 81"/>
                <a:gd name="T60" fmla="*/ 52 w 163"/>
                <a:gd name="T61" fmla="*/ 24 h 81"/>
                <a:gd name="T62" fmla="*/ 42 w 163"/>
                <a:gd name="T63" fmla="*/ 23 h 81"/>
                <a:gd name="T64" fmla="*/ 32 w 163"/>
                <a:gd name="T65" fmla="*/ 21 h 81"/>
                <a:gd name="T66" fmla="*/ 24 w 163"/>
                <a:gd name="T67" fmla="*/ 21 h 81"/>
                <a:gd name="T68" fmla="*/ 14 w 163"/>
                <a:gd name="T69" fmla="*/ 21 h 81"/>
                <a:gd name="T70" fmla="*/ 6 w 163"/>
                <a:gd name="T71" fmla="*/ 21 h 81"/>
                <a:gd name="T72" fmla="*/ 2 w 163"/>
                <a:gd name="T73" fmla="*/ 16 h 81"/>
                <a:gd name="T74" fmla="*/ 2 w 163"/>
                <a:gd name="T75" fmla="*/ 9 h 81"/>
                <a:gd name="T76" fmla="*/ 6 w 163"/>
                <a:gd name="T77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3" h="81">
                  <a:moveTo>
                    <a:pt x="6" y="3"/>
                  </a:moveTo>
                  <a:lnTo>
                    <a:pt x="12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8" y="3"/>
                  </a:lnTo>
                  <a:lnTo>
                    <a:pt x="62" y="3"/>
                  </a:lnTo>
                  <a:lnTo>
                    <a:pt x="70" y="5"/>
                  </a:lnTo>
                  <a:lnTo>
                    <a:pt x="74" y="7"/>
                  </a:lnTo>
                  <a:lnTo>
                    <a:pt x="79" y="9"/>
                  </a:lnTo>
                  <a:lnTo>
                    <a:pt x="85" y="10"/>
                  </a:lnTo>
                  <a:lnTo>
                    <a:pt x="91" y="12"/>
                  </a:lnTo>
                  <a:lnTo>
                    <a:pt x="97" y="16"/>
                  </a:lnTo>
                  <a:lnTo>
                    <a:pt x="101" y="17"/>
                  </a:lnTo>
                  <a:lnTo>
                    <a:pt x="105" y="19"/>
                  </a:lnTo>
                  <a:lnTo>
                    <a:pt x="111" y="21"/>
                  </a:lnTo>
                  <a:lnTo>
                    <a:pt x="115" y="23"/>
                  </a:lnTo>
                  <a:lnTo>
                    <a:pt x="119" y="24"/>
                  </a:lnTo>
                  <a:lnTo>
                    <a:pt x="125" y="28"/>
                  </a:lnTo>
                  <a:lnTo>
                    <a:pt x="129" y="30"/>
                  </a:lnTo>
                  <a:lnTo>
                    <a:pt x="133" y="33"/>
                  </a:lnTo>
                  <a:lnTo>
                    <a:pt x="141" y="40"/>
                  </a:lnTo>
                  <a:lnTo>
                    <a:pt x="147" y="46"/>
                  </a:lnTo>
                  <a:lnTo>
                    <a:pt x="151" y="49"/>
                  </a:lnTo>
                  <a:lnTo>
                    <a:pt x="153" y="54"/>
                  </a:lnTo>
                  <a:lnTo>
                    <a:pt x="155" y="58"/>
                  </a:lnTo>
                  <a:lnTo>
                    <a:pt x="159" y="61"/>
                  </a:lnTo>
                  <a:lnTo>
                    <a:pt x="161" y="67"/>
                  </a:lnTo>
                  <a:lnTo>
                    <a:pt x="161" y="70"/>
                  </a:lnTo>
                  <a:lnTo>
                    <a:pt x="161" y="72"/>
                  </a:lnTo>
                  <a:lnTo>
                    <a:pt x="163" y="75"/>
                  </a:lnTo>
                  <a:lnTo>
                    <a:pt x="161" y="79"/>
                  </a:lnTo>
                  <a:lnTo>
                    <a:pt x="159" y="81"/>
                  </a:lnTo>
                  <a:lnTo>
                    <a:pt x="153" y="81"/>
                  </a:lnTo>
                  <a:lnTo>
                    <a:pt x="149" y="81"/>
                  </a:lnTo>
                  <a:lnTo>
                    <a:pt x="145" y="77"/>
                  </a:lnTo>
                  <a:lnTo>
                    <a:pt x="143" y="77"/>
                  </a:lnTo>
                  <a:lnTo>
                    <a:pt x="137" y="70"/>
                  </a:lnTo>
                  <a:lnTo>
                    <a:pt x="131" y="65"/>
                  </a:lnTo>
                  <a:lnTo>
                    <a:pt x="127" y="61"/>
                  </a:lnTo>
                  <a:lnTo>
                    <a:pt x="123" y="58"/>
                  </a:lnTo>
                  <a:lnTo>
                    <a:pt x="119" y="54"/>
                  </a:lnTo>
                  <a:lnTo>
                    <a:pt x="115" y="51"/>
                  </a:lnTo>
                  <a:lnTo>
                    <a:pt x="111" y="46"/>
                  </a:lnTo>
                  <a:lnTo>
                    <a:pt x="107" y="42"/>
                  </a:lnTo>
                  <a:lnTo>
                    <a:pt x="101" y="39"/>
                  </a:lnTo>
                  <a:lnTo>
                    <a:pt x="99" y="37"/>
                  </a:lnTo>
                  <a:lnTo>
                    <a:pt x="93" y="33"/>
                  </a:lnTo>
                  <a:lnTo>
                    <a:pt x="89" y="31"/>
                  </a:lnTo>
                  <a:lnTo>
                    <a:pt x="85" y="30"/>
                  </a:lnTo>
                  <a:lnTo>
                    <a:pt x="81" y="30"/>
                  </a:lnTo>
                  <a:lnTo>
                    <a:pt x="77" y="28"/>
                  </a:lnTo>
                  <a:lnTo>
                    <a:pt x="74" y="28"/>
                  </a:lnTo>
                  <a:lnTo>
                    <a:pt x="70" y="26"/>
                  </a:lnTo>
                  <a:lnTo>
                    <a:pt x="66" y="26"/>
                  </a:lnTo>
                  <a:lnTo>
                    <a:pt x="60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46" y="24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32" y="21"/>
                  </a:lnTo>
                  <a:lnTo>
                    <a:pt x="28" y="21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24">
              <a:extLst>
                <a:ext uri="{FF2B5EF4-FFF2-40B4-BE49-F238E27FC236}">
                  <a16:creationId xmlns:a16="http://schemas.microsoft.com/office/drawing/2014/main" id="{E1C429B4-3892-4E8A-AB18-C1A163E3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3017838"/>
              <a:ext cx="123825" cy="161925"/>
            </a:xfrm>
            <a:custGeom>
              <a:avLst/>
              <a:gdLst>
                <a:gd name="T0" fmla="*/ 76 w 78"/>
                <a:gd name="T1" fmla="*/ 15 h 102"/>
                <a:gd name="T2" fmla="*/ 70 w 78"/>
                <a:gd name="T3" fmla="*/ 19 h 102"/>
                <a:gd name="T4" fmla="*/ 66 w 78"/>
                <a:gd name="T5" fmla="*/ 23 h 102"/>
                <a:gd name="T6" fmla="*/ 64 w 78"/>
                <a:gd name="T7" fmla="*/ 28 h 102"/>
                <a:gd name="T8" fmla="*/ 60 w 78"/>
                <a:gd name="T9" fmla="*/ 33 h 102"/>
                <a:gd name="T10" fmla="*/ 54 w 78"/>
                <a:gd name="T11" fmla="*/ 37 h 102"/>
                <a:gd name="T12" fmla="*/ 52 w 78"/>
                <a:gd name="T13" fmla="*/ 42 h 102"/>
                <a:gd name="T14" fmla="*/ 48 w 78"/>
                <a:gd name="T15" fmla="*/ 47 h 102"/>
                <a:gd name="T16" fmla="*/ 46 w 78"/>
                <a:gd name="T17" fmla="*/ 54 h 102"/>
                <a:gd name="T18" fmla="*/ 42 w 78"/>
                <a:gd name="T19" fmla="*/ 58 h 102"/>
                <a:gd name="T20" fmla="*/ 38 w 78"/>
                <a:gd name="T21" fmla="*/ 63 h 102"/>
                <a:gd name="T22" fmla="*/ 34 w 78"/>
                <a:gd name="T23" fmla="*/ 68 h 102"/>
                <a:gd name="T24" fmla="*/ 32 w 78"/>
                <a:gd name="T25" fmla="*/ 74 h 102"/>
                <a:gd name="T26" fmla="*/ 28 w 78"/>
                <a:gd name="T27" fmla="*/ 77 h 102"/>
                <a:gd name="T28" fmla="*/ 26 w 78"/>
                <a:gd name="T29" fmla="*/ 81 h 102"/>
                <a:gd name="T30" fmla="*/ 24 w 78"/>
                <a:gd name="T31" fmla="*/ 84 h 102"/>
                <a:gd name="T32" fmla="*/ 22 w 78"/>
                <a:gd name="T33" fmla="*/ 88 h 102"/>
                <a:gd name="T34" fmla="*/ 16 w 78"/>
                <a:gd name="T35" fmla="*/ 95 h 102"/>
                <a:gd name="T36" fmla="*/ 12 w 78"/>
                <a:gd name="T37" fmla="*/ 98 h 102"/>
                <a:gd name="T38" fmla="*/ 8 w 78"/>
                <a:gd name="T39" fmla="*/ 100 h 102"/>
                <a:gd name="T40" fmla="*/ 6 w 78"/>
                <a:gd name="T41" fmla="*/ 102 h 102"/>
                <a:gd name="T42" fmla="*/ 2 w 78"/>
                <a:gd name="T43" fmla="*/ 100 h 102"/>
                <a:gd name="T44" fmla="*/ 0 w 78"/>
                <a:gd name="T45" fmla="*/ 95 h 102"/>
                <a:gd name="T46" fmla="*/ 4 w 78"/>
                <a:gd name="T47" fmla="*/ 88 h 102"/>
                <a:gd name="T48" fmla="*/ 6 w 78"/>
                <a:gd name="T49" fmla="*/ 81 h 102"/>
                <a:gd name="T50" fmla="*/ 8 w 78"/>
                <a:gd name="T51" fmla="*/ 72 h 102"/>
                <a:gd name="T52" fmla="*/ 12 w 78"/>
                <a:gd name="T53" fmla="*/ 66 h 102"/>
                <a:gd name="T54" fmla="*/ 14 w 78"/>
                <a:gd name="T55" fmla="*/ 59 h 102"/>
                <a:gd name="T56" fmla="*/ 18 w 78"/>
                <a:gd name="T57" fmla="*/ 54 h 102"/>
                <a:gd name="T58" fmla="*/ 22 w 78"/>
                <a:gd name="T59" fmla="*/ 47 h 102"/>
                <a:gd name="T60" fmla="*/ 26 w 78"/>
                <a:gd name="T61" fmla="*/ 42 h 102"/>
                <a:gd name="T62" fmla="*/ 30 w 78"/>
                <a:gd name="T63" fmla="*/ 37 h 102"/>
                <a:gd name="T64" fmla="*/ 34 w 78"/>
                <a:gd name="T65" fmla="*/ 31 h 102"/>
                <a:gd name="T66" fmla="*/ 38 w 78"/>
                <a:gd name="T67" fmla="*/ 26 h 102"/>
                <a:gd name="T68" fmla="*/ 42 w 78"/>
                <a:gd name="T69" fmla="*/ 21 h 102"/>
                <a:gd name="T70" fmla="*/ 48 w 78"/>
                <a:gd name="T71" fmla="*/ 17 h 102"/>
                <a:gd name="T72" fmla="*/ 52 w 78"/>
                <a:gd name="T73" fmla="*/ 12 h 102"/>
                <a:gd name="T74" fmla="*/ 56 w 78"/>
                <a:gd name="T75" fmla="*/ 8 h 102"/>
                <a:gd name="T76" fmla="*/ 64 w 78"/>
                <a:gd name="T77" fmla="*/ 5 h 102"/>
                <a:gd name="T78" fmla="*/ 68 w 78"/>
                <a:gd name="T79" fmla="*/ 1 h 102"/>
                <a:gd name="T80" fmla="*/ 72 w 78"/>
                <a:gd name="T81" fmla="*/ 0 h 102"/>
                <a:gd name="T82" fmla="*/ 76 w 78"/>
                <a:gd name="T83" fmla="*/ 0 h 102"/>
                <a:gd name="T84" fmla="*/ 78 w 78"/>
                <a:gd name="T85" fmla="*/ 1 h 102"/>
                <a:gd name="T86" fmla="*/ 78 w 78"/>
                <a:gd name="T87" fmla="*/ 5 h 102"/>
                <a:gd name="T88" fmla="*/ 78 w 78"/>
                <a:gd name="T89" fmla="*/ 8 h 102"/>
                <a:gd name="T90" fmla="*/ 78 w 78"/>
                <a:gd name="T91" fmla="*/ 10 h 102"/>
                <a:gd name="T92" fmla="*/ 76 w 78"/>
                <a:gd name="T93" fmla="*/ 15 h 102"/>
                <a:gd name="T94" fmla="*/ 76 w 78"/>
                <a:gd name="T95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102">
                  <a:moveTo>
                    <a:pt x="76" y="15"/>
                  </a:moveTo>
                  <a:lnTo>
                    <a:pt x="70" y="19"/>
                  </a:lnTo>
                  <a:lnTo>
                    <a:pt x="66" y="23"/>
                  </a:lnTo>
                  <a:lnTo>
                    <a:pt x="64" y="28"/>
                  </a:lnTo>
                  <a:lnTo>
                    <a:pt x="60" y="33"/>
                  </a:lnTo>
                  <a:lnTo>
                    <a:pt x="54" y="37"/>
                  </a:lnTo>
                  <a:lnTo>
                    <a:pt x="52" y="42"/>
                  </a:lnTo>
                  <a:lnTo>
                    <a:pt x="48" y="47"/>
                  </a:lnTo>
                  <a:lnTo>
                    <a:pt x="46" y="54"/>
                  </a:lnTo>
                  <a:lnTo>
                    <a:pt x="42" y="58"/>
                  </a:lnTo>
                  <a:lnTo>
                    <a:pt x="38" y="63"/>
                  </a:lnTo>
                  <a:lnTo>
                    <a:pt x="34" y="68"/>
                  </a:lnTo>
                  <a:lnTo>
                    <a:pt x="32" y="74"/>
                  </a:lnTo>
                  <a:lnTo>
                    <a:pt x="28" y="77"/>
                  </a:lnTo>
                  <a:lnTo>
                    <a:pt x="26" y="81"/>
                  </a:lnTo>
                  <a:lnTo>
                    <a:pt x="24" y="84"/>
                  </a:lnTo>
                  <a:lnTo>
                    <a:pt x="22" y="88"/>
                  </a:lnTo>
                  <a:lnTo>
                    <a:pt x="16" y="95"/>
                  </a:lnTo>
                  <a:lnTo>
                    <a:pt x="12" y="98"/>
                  </a:lnTo>
                  <a:lnTo>
                    <a:pt x="8" y="100"/>
                  </a:lnTo>
                  <a:lnTo>
                    <a:pt x="6" y="102"/>
                  </a:lnTo>
                  <a:lnTo>
                    <a:pt x="2" y="100"/>
                  </a:lnTo>
                  <a:lnTo>
                    <a:pt x="0" y="95"/>
                  </a:lnTo>
                  <a:lnTo>
                    <a:pt x="4" y="88"/>
                  </a:lnTo>
                  <a:lnTo>
                    <a:pt x="6" y="81"/>
                  </a:lnTo>
                  <a:lnTo>
                    <a:pt x="8" y="72"/>
                  </a:lnTo>
                  <a:lnTo>
                    <a:pt x="12" y="66"/>
                  </a:lnTo>
                  <a:lnTo>
                    <a:pt x="14" y="59"/>
                  </a:lnTo>
                  <a:lnTo>
                    <a:pt x="18" y="54"/>
                  </a:lnTo>
                  <a:lnTo>
                    <a:pt x="22" y="47"/>
                  </a:lnTo>
                  <a:lnTo>
                    <a:pt x="26" y="42"/>
                  </a:lnTo>
                  <a:lnTo>
                    <a:pt x="30" y="37"/>
                  </a:lnTo>
                  <a:lnTo>
                    <a:pt x="34" y="31"/>
                  </a:lnTo>
                  <a:lnTo>
                    <a:pt x="38" y="26"/>
                  </a:lnTo>
                  <a:lnTo>
                    <a:pt x="42" y="21"/>
                  </a:lnTo>
                  <a:lnTo>
                    <a:pt x="48" y="17"/>
                  </a:lnTo>
                  <a:lnTo>
                    <a:pt x="52" y="12"/>
                  </a:lnTo>
                  <a:lnTo>
                    <a:pt x="56" y="8"/>
                  </a:lnTo>
                  <a:lnTo>
                    <a:pt x="64" y="5"/>
                  </a:lnTo>
                  <a:lnTo>
                    <a:pt x="68" y="1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8" y="1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76" y="15"/>
                  </a:lnTo>
                  <a:lnTo>
                    <a:pt x="7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25">
              <a:extLst>
                <a:ext uri="{FF2B5EF4-FFF2-40B4-BE49-F238E27FC236}">
                  <a16:creationId xmlns:a16="http://schemas.microsoft.com/office/drawing/2014/main" id="{66E14218-360A-4F96-9DC3-579DB4DC5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288" y="2603500"/>
              <a:ext cx="128588" cy="290513"/>
            </a:xfrm>
            <a:custGeom>
              <a:avLst/>
              <a:gdLst>
                <a:gd name="T0" fmla="*/ 16 w 81"/>
                <a:gd name="T1" fmla="*/ 85 h 183"/>
                <a:gd name="T2" fmla="*/ 18 w 81"/>
                <a:gd name="T3" fmla="*/ 72 h 183"/>
                <a:gd name="T4" fmla="*/ 22 w 81"/>
                <a:gd name="T5" fmla="*/ 60 h 183"/>
                <a:gd name="T6" fmla="*/ 26 w 81"/>
                <a:gd name="T7" fmla="*/ 48 h 183"/>
                <a:gd name="T8" fmla="*/ 32 w 81"/>
                <a:gd name="T9" fmla="*/ 35 h 183"/>
                <a:gd name="T10" fmla="*/ 38 w 81"/>
                <a:gd name="T11" fmla="*/ 23 h 183"/>
                <a:gd name="T12" fmla="*/ 47 w 81"/>
                <a:gd name="T13" fmla="*/ 13 h 183"/>
                <a:gd name="T14" fmla="*/ 59 w 81"/>
                <a:gd name="T15" fmla="*/ 4 h 183"/>
                <a:gd name="T16" fmla="*/ 69 w 81"/>
                <a:gd name="T17" fmla="*/ 0 h 183"/>
                <a:gd name="T18" fmla="*/ 77 w 81"/>
                <a:gd name="T19" fmla="*/ 2 h 183"/>
                <a:gd name="T20" fmla="*/ 81 w 81"/>
                <a:gd name="T21" fmla="*/ 9 h 183"/>
                <a:gd name="T22" fmla="*/ 75 w 81"/>
                <a:gd name="T23" fmla="*/ 16 h 183"/>
                <a:gd name="T24" fmla="*/ 65 w 81"/>
                <a:gd name="T25" fmla="*/ 25 h 183"/>
                <a:gd name="T26" fmla="*/ 59 w 81"/>
                <a:gd name="T27" fmla="*/ 35 h 183"/>
                <a:gd name="T28" fmla="*/ 53 w 81"/>
                <a:gd name="T29" fmla="*/ 46 h 183"/>
                <a:gd name="T30" fmla="*/ 47 w 81"/>
                <a:gd name="T31" fmla="*/ 58 h 183"/>
                <a:gd name="T32" fmla="*/ 41 w 81"/>
                <a:gd name="T33" fmla="*/ 72 h 183"/>
                <a:gd name="T34" fmla="*/ 38 w 81"/>
                <a:gd name="T35" fmla="*/ 85 h 183"/>
                <a:gd name="T36" fmla="*/ 36 w 81"/>
                <a:gd name="T37" fmla="*/ 95 h 183"/>
                <a:gd name="T38" fmla="*/ 34 w 81"/>
                <a:gd name="T39" fmla="*/ 106 h 183"/>
                <a:gd name="T40" fmla="*/ 30 w 81"/>
                <a:gd name="T41" fmla="*/ 115 h 183"/>
                <a:gd name="T42" fmla="*/ 28 w 81"/>
                <a:gd name="T43" fmla="*/ 123 h 183"/>
                <a:gd name="T44" fmla="*/ 26 w 81"/>
                <a:gd name="T45" fmla="*/ 132 h 183"/>
                <a:gd name="T46" fmla="*/ 24 w 81"/>
                <a:gd name="T47" fmla="*/ 141 h 183"/>
                <a:gd name="T48" fmla="*/ 24 w 81"/>
                <a:gd name="T49" fmla="*/ 152 h 183"/>
                <a:gd name="T50" fmla="*/ 22 w 81"/>
                <a:gd name="T51" fmla="*/ 160 h 183"/>
                <a:gd name="T52" fmla="*/ 20 w 81"/>
                <a:gd name="T53" fmla="*/ 171 h 183"/>
                <a:gd name="T54" fmla="*/ 18 w 81"/>
                <a:gd name="T55" fmla="*/ 181 h 183"/>
                <a:gd name="T56" fmla="*/ 10 w 81"/>
                <a:gd name="T57" fmla="*/ 183 h 183"/>
                <a:gd name="T58" fmla="*/ 4 w 81"/>
                <a:gd name="T59" fmla="*/ 178 h 183"/>
                <a:gd name="T60" fmla="*/ 0 w 81"/>
                <a:gd name="T61" fmla="*/ 167 h 183"/>
                <a:gd name="T62" fmla="*/ 0 w 81"/>
                <a:gd name="T63" fmla="*/ 159 h 183"/>
                <a:gd name="T64" fmla="*/ 0 w 81"/>
                <a:gd name="T65" fmla="*/ 148 h 183"/>
                <a:gd name="T66" fmla="*/ 0 w 81"/>
                <a:gd name="T67" fmla="*/ 137 h 183"/>
                <a:gd name="T68" fmla="*/ 2 w 81"/>
                <a:gd name="T69" fmla="*/ 127 h 183"/>
                <a:gd name="T70" fmla="*/ 4 w 81"/>
                <a:gd name="T71" fmla="*/ 116 h 183"/>
                <a:gd name="T72" fmla="*/ 8 w 81"/>
                <a:gd name="T73" fmla="*/ 108 h 183"/>
                <a:gd name="T74" fmla="*/ 12 w 81"/>
                <a:gd name="T75" fmla="*/ 97 h 183"/>
                <a:gd name="T76" fmla="*/ 14 w 81"/>
                <a:gd name="T77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83">
                  <a:moveTo>
                    <a:pt x="14" y="92"/>
                  </a:moveTo>
                  <a:lnTo>
                    <a:pt x="16" y="85"/>
                  </a:lnTo>
                  <a:lnTo>
                    <a:pt x="16" y="79"/>
                  </a:lnTo>
                  <a:lnTo>
                    <a:pt x="18" y="72"/>
                  </a:lnTo>
                  <a:lnTo>
                    <a:pt x="20" y="67"/>
                  </a:lnTo>
                  <a:lnTo>
                    <a:pt x="22" y="60"/>
                  </a:lnTo>
                  <a:lnTo>
                    <a:pt x="24" y="53"/>
                  </a:lnTo>
                  <a:lnTo>
                    <a:pt x="26" y="48"/>
                  </a:lnTo>
                  <a:lnTo>
                    <a:pt x="30" y="41"/>
                  </a:lnTo>
                  <a:lnTo>
                    <a:pt x="32" y="35"/>
                  </a:lnTo>
                  <a:lnTo>
                    <a:pt x="36" y="28"/>
                  </a:lnTo>
                  <a:lnTo>
                    <a:pt x="38" y="23"/>
                  </a:lnTo>
                  <a:lnTo>
                    <a:pt x="43" y="18"/>
                  </a:lnTo>
                  <a:lnTo>
                    <a:pt x="47" y="13"/>
                  </a:lnTo>
                  <a:lnTo>
                    <a:pt x="53" y="9"/>
                  </a:lnTo>
                  <a:lnTo>
                    <a:pt x="59" y="4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77" y="2"/>
                  </a:lnTo>
                  <a:lnTo>
                    <a:pt x="81" y="4"/>
                  </a:lnTo>
                  <a:lnTo>
                    <a:pt x="81" y="9"/>
                  </a:lnTo>
                  <a:lnTo>
                    <a:pt x="79" y="14"/>
                  </a:lnTo>
                  <a:lnTo>
                    <a:pt x="75" y="16"/>
                  </a:lnTo>
                  <a:lnTo>
                    <a:pt x="69" y="20"/>
                  </a:lnTo>
                  <a:lnTo>
                    <a:pt x="65" y="25"/>
                  </a:lnTo>
                  <a:lnTo>
                    <a:pt x="63" y="30"/>
                  </a:lnTo>
                  <a:lnTo>
                    <a:pt x="59" y="35"/>
                  </a:lnTo>
                  <a:lnTo>
                    <a:pt x="55" y="41"/>
                  </a:lnTo>
                  <a:lnTo>
                    <a:pt x="53" y="46"/>
                  </a:lnTo>
                  <a:lnTo>
                    <a:pt x="51" y="53"/>
                  </a:lnTo>
                  <a:lnTo>
                    <a:pt x="47" y="58"/>
                  </a:lnTo>
                  <a:lnTo>
                    <a:pt x="45" y="65"/>
                  </a:lnTo>
                  <a:lnTo>
                    <a:pt x="41" y="72"/>
                  </a:lnTo>
                  <a:lnTo>
                    <a:pt x="41" y="78"/>
                  </a:lnTo>
                  <a:lnTo>
                    <a:pt x="38" y="85"/>
                  </a:lnTo>
                  <a:lnTo>
                    <a:pt x="36" y="90"/>
                  </a:lnTo>
                  <a:lnTo>
                    <a:pt x="36" y="95"/>
                  </a:lnTo>
                  <a:lnTo>
                    <a:pt x="34" y="101"/>
                  </a:lnTo>
                  <a:lnTo>
                    <a:pt x="34" y="106"/>
                  </a:lnTo>
                  <a:lnTo>
                    <a:pt x="32" y="109"/>
                  </a:lnTo>
                  <a:lnTo>
                    <a:pt x="30" y="115"/>
                  </a:lnTo>
                  <a:lnTo>
                    <a:pt x="30" y="120"/>
                  </a:lnTo>
                  <a:lnTo>
                    <a:pt x="28" y="123"/>
                  </a:lnTo>
                  <a:lnTo>
                    <a:pt x="28" y="127"/>
                  </a:lnTo>
                  <a:lnTo>
                    <a:pt x="26" y="132"/>
                  </a:lnTo>
                  <a:lnTo>
                    <a:pt x="26" y="137"/>
                  </a:lnTo>
                  <a:lnTo>
                    <a:pt x="24" y="141"/>
                  </a:lnTo>
                  <a:lnTo>
                    <a:pt x="24" y="146"/>
                  </a:lnTo>
                  <a:lnTo>
                    <a:pt x="24" y="152"/>
                  </a:lnTo>
                  <a:lnTo>
                    <a:pt x="22" y="157"/>
                  </a:lnTo>
                  <a:lnTo>
                    <a:pt x="22" y="160"/>
                  </a:lnTo>
                  <a:lnTo>
                    <a:pt x="22" y="166"/>
                  </a:lnTo>
                  <a:lnTo>
                    <a:pt x="20" y="171"/>
                  </a:lnTo>
                  <a:lnTo>
                    <a:pt x="20" y="176"/>
                  </a:lnTo>
                  <a:lnTo>
                    <a:pt x="18" y="181"/>
                  </a:lnTo>
                  <a:lnTo>
                    <a:pt x="12" y="183"/>
                  </a:lnTo>
                  <a:lnTo>
                    <a:pt x="10" y="183"/>
                  </a:lnTo>
                  <a:lnTo>
                    <a:pt x="6" y="181"/>
                  </a:lnTo>
                  <a:lnTo>
                    <a:pt x="4" y="178"/>
                  </a:lnTo>
                  <a:lnTo>
                    <a:pt x="4" y="173"/>
                  </a:lnTo>
                  <a:lnTo>
                    <a:pt x="0" y="167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2" y="134"/>
                  </a:lnTo>
                  <a:lnTo>
                    <a:pt x="2" y="127"/>
                  </a:lnTo>
                  <a:lnTo>
                    <a:pt x="4" y="123"/>
                  </a:lnTo>
                  <a:lnTo>
                    <a:pt x="4" y="116"/>
                  </a:lnTo>
                  <a:lnTo>
                    <a:pt x="6" y="111"/>
                  </a:lnTo>
                  <a:lnTo>
                    <a:pt x="8" y="108"/>
                  </a:lnTo>
                  <a:lnTo>
                    <a:pt x="10" y="102"/>
                  </a:lnTo>
                  <a:lnTo>
                    <a:pt x="12" y="97"/>
                  </a:lnTo>
                  <a:lnTo>
                    <a:pt x="14" y="92"/>
                  </a:lnTo>
                  <a:lnTo>
                    <a:pt x="14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26">
              <a:extLst>
                <a:ext uri="{FF2B5EF4-FFF2-40B4-BE49-F238E27FC236}">
                  <a16:creationId xmlns:a16="http://schemas.microsoft.com/office/drawing/2014/main" id="{679CDEB8-F272-4501-B5FE-C28EFB16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438" y="2867025"/>
              <a:ext cx="244475" cy="136525"/>
            </a:xfrm>
            <a:custGeom>
              <a:avLst/>
              <a:gdLst>
                <a:gd name="T0" fmla="*/ 10 w 154"/>
                <a:gd name="T1" fmla="*/ 19 h 86"/>
                <a:gd name="T2" fmla="*/ 4 w 154"/>
                <a:gd name="T3" fmla="*/ 15 h 86"/>
                <a:gd name="T4" fmla="*/ 2 w 154"/>
                <a:gd name="T5" fmla="*/ 10 h 86"/>
                <a:gd name="T6" fmla="*/ 0 w 154"/>
                <a:gd name="T7" fmla="*/ 7 h 86"/>
                <a:gd name="T8" fmla="*/ 2 w 154"/>
                <a:gd name="T9" fmla="*/ 5 h 86"/>
                <a:gd name="T10" fmla="*/ 4 w 154"/>
                <a:gd name="T11" fmla="*/ 1 h 86"/>
                <a:gd name="T12" fmla="*/ 6 w 154"/>
                <a:gd name="T13" fmla="*/ 0 h 86"/>
                <a:gd name="T14" fmla="*/ 10 w 154"/>
                <a:gd name="T15" fmla="*/ 0 h 86"/>
                <a:gd name="T16" fmla="*/ 14 w 154"/>
                <a:gd name="T17" fmla="*/ 1 h 86"/>
                <a:gd name="T18" fmla="*/ 22 w 154"/>
                <a:gd name="T19" fmla="*/ 5 h 86"/>
                <a:gd name="T20" fmla="*/ 30 w 154"/>
                <a:gd name="T21" fmla="*/ 8 h 86"/>
                <a:gd name="T22" fmla="*/ 38 w 154"/>
                <a:gd name="T23" fmla="*/ 14 h 86"/>
                <a:gd name="T24" fmla="*/ 46 w 154"/>
                <a:gd name="T25" fmla="*/ 17 h 86"/>
                <a:gd name="T26" fmla="*/ 52 w 154"/>
                <a:gd name="T27" fmla="*/ 22 h 86"/>
                <a:gd name="T28" fmla="*/ 60 w 154"/>
                <a:gd name="T29" fmla="*/ 28 h 86"/>
                <a:gd name="T30" fmla="*/ 68 w 154"/>
                <a:gd name="T31" fmla="*/ 31 h 86"/>
                <a:gd name="T32" fmla="*/ 74 w 154"/>
                <a:gd name="T33" fmla="*/ 37 h 86"/>
                <a:gd name="T34" fmla="*/ 82 w 154"/>
                <a:gd name="T35" fmla="*/ 42 h 86"/>
                <a:gd name="T36" fmla="*/ 88 w 154"/>
                <a:gd name="T37" fmla="*/ 45 h 86"/>
                <a:gd name="T38" fmla="*/ 96 w 154"/>
                <a:gd name="T39" fmla="*/ 49 h 86"/>
                <a:gd name="T40" fmla="*/ 104 w 154"/>
                <a:gd name="T41" fmla="*/ 54 h 86"/>
                <a:gd name="T42" fmla="*/ 112 w 154"/>
                <a:gd name="T43" fmla="*/ 58 h 86"/>
                <a:gd name="T44" fmla="*/ 120 w 154"/>
                <a:gd name="T45" fmla="*/ 61 h 86"/>
                <a:gd name="T46" fmla="*/ 128 w 154"/>
                <a:gd name="T47" fmla="*/ 65 h 86"/>
                <a:gd name="T48" fmla="*/ 138 w 154"/>
                <a:gd name="T49" fmla="*/ 68 h 86"/>
                <a:gd name="T50" fmla="*/ 144 w 154"/>
                <a:gd name="T51" fmla="*/ 70 h 86"/>
                <a:gd name="T52" fmla="*/ 148 w 154"/>
                <a:gd name="T53" fmla="*/ 72 h 86"/>
                <a:gd name="T54" fmla="*/ 152 w 154"/>
                <a:gd name="T55" fmla="*/ 75 h 86"/>
                <a:gd name="T56" fmla="*/ 154 w 154"/>
                <a:gd name="T57" fmla="*/ 79 h 86"/>
                <a:gd name="T58" fmla="*/ 154 w 154"/>
                <a:gd name="T59" fmla="*/ 81 h 86"/>
                <a:gd name="T60" fmla="*/ 154 w 154"/>
                <a:gd name="T61" fmla="*/ 82 h 86"/>
                <a:gd name="T62" fmla="*/ 150 w 154"/>
                <a:gd name="T63" fmla="*/ 84 h 86"/>
                <a:gd name="T64" fmla="*/ 146 w 154"/>
                <a:gd name="T65" fmla="*/ 86 h 86"/>
                <a:gd name="T66" fmla="*/ 136 w 154"/>
                <a:gd name="T67" fmla="*/ 84 h 86"/>
                <a:gd name="T68" fmla="*/ 124 w 154"/>
                <a:gd name="T69" fmla="*/ 81 h 86"/>
                <a:gd name="T70" fmla="*/ 114 w 154"/>
                <a:gd name="T71" fmla="*/ 77 h 86"/>
                <a:gd name="T72" fmla="*/ 106 w 154"/>
                <a:gd name="T73" fmla="*/ 75 h 86"/>
                <a:gd name="T74" fmla="*/ 96 w 154"/>
                <a:gd name="T75" fmla="*/ 72 h 86"/>
                <a:gd name="T76" fmla="*/ 88 w 154"/>
                <a:gd name="T77" fmla="*/ 66 h 86"/>
                <a:gd name="T78" fmla="*/ 78 w 154"/>
                <a:gd name="T79" fmla="*/ 63 h 86"/>
                <a:gd name="T80" fmla="*/ 72 w 154"/>
                <a:gd name="T81" fmla="*/ 58 h 86"/>
                <a:gd name="T82" fmla="*/ 62 w 154"/>
                <a:gd name="T83" fmla="*/ 52 h 86"/>
                <a:gd name="T84" fmla="*/ 54 w 154"/>
                <a:gd name="T85" fmla="*/ 49 h 86"/>
                <a:gd name="T86" fmla="*/ 46 w 154"/>
                <a:gd name="T87" fmla="*/ 44 h 86"/>
                <a:gd name="T88" fmla="*/ 40 w 154"/>
                <a:gd name="T89" fmla="*/ 38 h 86"/>
                <a:gd name="T90" fmla="*/ 32 w 154"/>
                <a:gd name="T91" fmla="*/ 33 h 86"/>
                <a:gd name="T92" fmla="*/ 24 w 154"/>
                <a:gd name="T93" fmla="*/ 30 h 86"/>
                <a:gd name="T94" fmla="*/ 16 w 154"/>
                <a:gd name="T95" fmla="*/ 22 h 86"/>
                <a:gd name="T96" fmla="*/ 10 w 154"/>
                <a:gd name="T97" fmla="*/ 19 h 86"/>
                <a:gd name="T98" fmla="*/ 10 w 154"/>
                <a:gd name="T99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86">
                  <a:moveTo>
                    <a:pt x="10" y="19"/>
                  </a:moveTo>
                  <a:lnTo>
                    <a:pt x="4" y="15"/>
                  </a:lnTo>
                  <a:lnTo>
                    <a:pt x="2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22" y="5"/>
                  </a:lnTo>
                  <a:lnTo>
                    <a:pt x="30" y="8"/>
                  </a:lnTo>
                  <a:lnTo>
                    <a:pt x="38" y="14"/>
                  </a:lnTo>
                  <a:lnTo>
                    <a:pt x="46" y="17"/>
                  </a:lnTo>
                  <a:lnTo>
                    <a:pt x="52" y="22"/>
                  </a:lnTo>
                  <a:lnTo>
                    <a:pt x="60" y="28"/>
                  </a:lnTo>
                  <a:lnTo>
                    <a:pt x="68" y="31"/>
                  </a:lnTo>
                  <a:lnTo>
                    <a:pt x="74" y="37"/>
                  </a:lnTo>
                  <a:lnTo>
                    <a:pt x="82" y="42"/>
                  </a:lnTo>
                  <a:lnTo>
                    <a:pt x="88" y="45"/>
                  </a:lnTo>
                  <a:lnTo>
                    <a:pt x="96" y="49"/>
                  </a:lnTo>
                  <a:lnTo>
                    <a:pt x="104" y="54"/>
                  </a:lnTo>
                  <a:lnTo>
                    <a:pt x="112" y="58"/>
                  </a:lnTo>
                  <a:lnTo>
                    <a:pt x="120" y="61"/>
                  </a:lnTo>
                  <a:lnTo>
                    <a:pt x="128" y="65"/>
                  </a:lnTo>
                  <a:lnTo>
                    <a:pt x="138" y="68"/>
                  </a:lnTo>
                  <a:lnTo>
                    <a:pt x="144" y="70"/>
                  </a:lnTo>
                  <a:lnTo>
                    <a:pt x="148" y="72"/>
                  </a:lnTo>
                  <a:lnTo>
                    <a:pt x="152" y="75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2"/>
                  </a:lnTo>
                  <a:lnTo>
                    <a:pt x="150" y="84"/>
                  </a:lnTo>
                  <a:lnTo>
                    <a:pt x="146" y="86"/>
                  </a:lnTo>
                  <a:lnTo>
                    <a:pt x="136" y="84"/>
                  </a:lnTo>
                  <a:lnTo>
                    <a:pt x="124" y="81"/>
                  </a:lnTo>
                  <a:lnTo>
                    <a:pt x="114" y="77"/>
                  </a:lnTo>
                  <a:lnTo>
                    <a:pt x="106" y="75"/>
                  </a:lnTo>
                  <a:lnTo>
                    <a:pt x="96" y="72"/>
                  </a:lnTo>
                  <a:lnTo>
                    <a:pt x="88" y="66"/>
                  </a:lnTo>
                  <a:lnTo>
                    <a:pt x="78" y="63"/>
                  </a:lnTo>
                  <a:lnTo>
                    <a:pt x="72" y="58"/>
                  </a:lnTo>
                  <a:lnTo>
                    <a:pt x="62" y="52"/>
                  </a:lnTo>
                  <a:lnTo>
                    <a:pt x="54" y="49"/>
                  </a:lnTo>
                  <a:lnTo>
                    <a:pt x="46" y="44"/>
                  </a:lnTo>
                  <a:lnTo>
                    <a:pt x="40" y="38"/>
                  </a:lnTo>
                  <a:lnTo>
                    <a:pt x="32" y="33"/>
                  </a:lnTo>
                  <a:lnTo>
                    <a:pt x="24" y="30"/>
                  </a:lnTo>
                  <a:lnTo>
                    <a:pt x="16" y="22"/>
                  </a:lnTo>
                  <a:lnTo>
                    <a:pt x="10" y="19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27">
              <a:extLst>
                <a:ext uri="{FF2B5EF4-FFF2-40B4-BE49-F238E27FC236}">
                  <a16:creationId xmlns:a16="http://schemas.microsoft.com/office/drawing/2014/main" id="{1D3EDB22-7551-4FCC-8B10-EA7972395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938" y="3033713"/>
              <a:ext cx="204788" cy="69850"/>
            </a:xfrm>
            <a:custGeom>
              <a:avLst/>
              <a:gdLst>
                <a:gd name="T0" fmla="*/ 16 w 129"/>
                <a:gd name="T1" fmla="*/ 4 h 44"/>
                <a:gd name="T2" fmla="*/ 20 w 129"/>
                <a:gd name="T3" fmla="*/ 5 h 44"/>
                <a:gd name="T4" fmla="*/ 28 w 129"/>
                <a:gd name="T5" fmla="*/ 7 h 44"/>
                <a:gd name="T6" fmla="*/ 34 w 129"/>
                <a:gd name="T7" fmla="*/ 9 h 44"/>
                <a:gd name="T8" fmla="*/ 40 w 129"/>
                <a:gd name="T9" fmla="*/ 11 h 44"/>
                <a:gd name="T10" fmla="*/ 46 w 129"/>
                <a:gd name="T11" fmla="*/ 13 h 44"/>
                <a:gd name="T12" fmla="*/ 54 w 129"/>
                <a:gd name="T13" fmla="*/ 14 h 44"/>
                <a:gd name="T14" fmla="*/ 60 w 129"/>
                <a:gd name="T15" fmla="*/ 14 h 44"/>
                <a:gd name="T16" fmla="*/ 68 w 129"/>
                <a:gd name="T17" fmla="*/ 16 h 44"/>
                <a:gd name="T18" fmla="*/ 74 w 129"/>
                <a:gd name="T19" fmla="*/ 18 h 44"/>
                <a:gd name="T20" fmla="*/ 80 w 129"/>
                <a:gd name="T21" fmla="*/ 20 h 44"/>
                <a:gd name="T22" fmla="*/ 86 w 129"/>
                <a:gd name="T23" fmla="*/ 20 h 44"/>
                <a:gd name="T24" fmla="*/ 92 w 129"/>
                <a:gd name="T25" fmla="*/ 21 h 44"/>
                <a:gd name="T26" fmla="*/ 98 w 129"/>
                <a:gd name="T27" fmla="*/ 21 h 44"/>
                <a:gd name="T28" fmla="*/ 102 w 129"/>
                <a:gd name="T29" fmla="*/ 25 h 44"/>
                <a:gd name="T30" fmla="*/ 108 w 129"/>
                <a:gd name="T31" fmla="*/ 25 h 44"/>
                <a:gd name="T32" fmla="*/ 112 w 129"/>
                <a:gd name="T33" fmla="*/ 27 h 44"/>
                <a:gd name="T34" fmla="*/ 116 w 129"/>
                <a:gd name="T35" fmla="*/ 27 h 44"/>
                <a:gd name="T36" fmla="*/ 120 w 129"/>
                <a:gd name="T37" fmla="*/ 30 h 44"/>
                <a:gd name="T38" fmla="*/ 122 w 129"/>
                <a:gd name="T39" fmla="*/ 30 h 44"/>
                <a:gd name="T40" fmla="*/ 125 w 129"/>
                <a:gd name="T41" fmla="*/ 32 h 44"/>
                <a:gd name="T42" fmla="*/ 127 w 129"/>
                <a:gd name="T43" fmla="*/ 34 h 44"/>
                <a:gd name="T44" fmla="*/ 129 w 129"/>
                <a:gd name="T45" fmla="*/ 37 h 44"/>
                <a:gd name="T46" fmla="*/ 127 w 129"/>
                <a:gd name="T47" fmla="*/ 41 h 44"/>
                <a:gd name="T48" fmla="*/ 124 w 129"/>
                <a:gd name="T49" fmla="*/ 44 h 44"/>
                <a:gd name="T50" fmla="*/ 114 w 129"/>
                <a:gd name="T51" fmla="*/ 42 h 44"/>
                <a:gd name="T52" fmla="*/ 106 w 129"/>
                <a:gd name="T53" fmla="*/ 42 h 44"/>
                <a:gd name="T54" fmla="*/ 98 w 129"/>
                <a:gd name="T55" fmla="*/ 42 h 44"/>
                <a:gd name="T56" fmla="*/ 90 w 129"/>
                <a:gd name="T57" fmla="*/ 41 h 44"/>
                <a:gd name="T58" fmla="*/ 80 w 129"/>
                <a:gd name="T59" fmla="*/ 41 h 44"/>
                <a:gd name="T60" fmla="*/ 74 w 129"/>
                <a:gd name="T61" fmla="*/ 39 h 44"/>
                <a:gd name="T62" fmla="*/ 66 w 129"/>
                <a:gd name="T63" fmla="*/ 37 h 44"/>
                <a:gd name="T64" fmla="*/ 60 w 129"/>
                <a:gd name="T65" fmla="*/ 37 h 44"/>
                <a:gd name="T66" fmla="*/ 52 w 129"/>
                <a:gd name="T67" fmla="*/ 34 h 44"/>
                <a:gd name="T68" fmla="*/ 46 w 129"/>
                <a:gd name="T69" fmla="*/ 32 h 44"/>
                <a:gd name="T70" fmla="*/ 38 w 129"/>
                <a:gd name="T71" fmla="*/ 30 h 44"/>
                <a:gd name="T72" fmla="*/ 32 w 129"/>
                <a:gd name="T73" fmla="*/ 28 h 44"/>
                <a:gd name="T74" fmla="*/ 26 w 129"/>
                <a:gd name="T75" fmla="*/ 25 h 44"/>
                <a:gd name="T76" fmla="*/ 20 w 129"/>
                <a:gd name="T77" fmla="*/ 23 h 44"/>
                <a:gd name="T78" fmla="*/ 14 w 129"/>
                <a:gd name="T79" fmla="*/ 20 h 44"/>
                <a:gd name="T80" fmla="*/ 8 w 129"/>
                <a:gd name="T81" fmla="*/ 18 h 44"/>
                <a:gd name="T82" fmla="*/ 2 w 129"/>
                <a:gd name="T83" fmla="*/ 13 h 44"/>
                <a:gd name="T84" fmla="*/ 0 w 129"/>
                <a:gd name="T85" fmla="*/ 9 h 44"/>
                <a:gd name="T86" fmla="*/ 0 w 129"/>
                <a:gd name="T87" fmla="*/ 5 h 44"/>
                <a:gd name="T88" fmla="*/ 2 w 129"/>
                <a:gd name="T89" fmla="*/ 4 h 44"/>
                <a:gd name="T90" fmla="*/ 4 w 129"/>
                <a:gd name="T91" fmla="*/ 2 h 44"/>
                <a:gd name="T92" fmla="*/ 8 w 129"/>
                <a:gd name="T93" fmla="*/ 0 h 44"/>
                <a:gd name="T94" fmla="*/ 12 w 129"/>
                <a:gd name="T95" fmla="*/ 0 h 44"/>
                <a:gd name="T96" fmla="*/ 16 w 129"/>
                <a:gd name="T97" fmla="*/ 4 h 44"/>
                <a:gd name="T98" fmla="*/ 16 w 129"/>
                <a:gd name="T9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44">
                  <a:moveTo>
                    <a:pt x="16" y="4"/>
                  </a:moveTo>
                  <a:lnTo>
                    <a:pt x="20" y="5"/>
                  </a:lnTo>
                  <a:lnTo>
                    <a:pt x="28" y="7"/>
                  </a:lnTo>
                  <a:lnTo>
                    <a:pt x="34" y="9"/>
                  </a:lnTo>
                  <a:lnTo>
                    <a:pt x="40" y="11"/>
                  </a:lnTo>
                  <a:lnTo>
                    <a:pt x="46" y="13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8" y="16"/>
                  </a:lnTo>
                  <a:lnTo>
                    <a:pt x="74" y="18"/>
                  </a:lnTo>
                  <a:lnTo>
                    <a:pt x="80" y="20"/>
                  </a:lnTo>
                  <a:lnTo>
                    <a:pt x="86" y="20"/>
                  </a:lnTo>
                  <a:lnTo>
                    <a:pt x="92" y="21"/>
                  </a:lnTo>
                  <a:lnTo>
                    <a:pt x="98" y="21"/>
                  </a:lnTo>
                  <a:lnTo>
                    <a:pt x="102" y="25"/>
                  </a:lnTo>
                  <a:lnTo>
                    <a:pt x="108" y="25"/>
                  </a:lnTo>
                  <a:lnTo>
                    <a:pt x="112" y="27"/>
                  </a:lnTo>
                  <a:lnTo>
                    <a:pt x="116" y="27"/>
                  </a:lnTo>
                  <a:lnTo>
                    <a:pt x="120" y="30"/>
                  </a:lnTo>
                  <a:lnTo>
                    <a:pt x="122" y="30"/>
                  </a:lnTo>
                  <a:lnTo>
                    <a:pt x="125" y="32"/>
                  </a:lnTo>
                  <a:lnTo>
                    <a:pt x="127" y="34"/>
                  </a:lnTo>
                  <a:lnTo>
                    <a:pt x="129" y="37"/>
                  </a:lnTo>
                  <a:lnTo>
                    <a:pt x="127" y="41"/>
                  </a:lnTo>
                  <a:lnTo>
                    <a:pt x="124" y="44"/>
                  </a:lnTo>
                  <a:lnTo>
                    <a:pt x="114" y="42"/>
                  </a:lnTo>
                  <a:lnTo>
                    <a:pt x="106" y="42"/>
                  </a:lnTo>
                  <a:lnTo>
                    <a:pt x="98" y="42"/>
                  </a:lnTo>
                  <a:lnTo>
                    <a:pt x="90" y="41"/>
                  </a:lnTo>
                  <a:lnTo>
                    <a:pt x="80" y="41"/>
                  </a:lnTo>
                  <a:lnTo>
                    <a:pt x="74" y="39"/>
                  </a:lnTo>
                  <a:lnTo>
                    <a:pt x="66" y="37"/>
                  </a:lnTo>
                  <a:lnTo>
                    <a:pt x="60" y="37"/>
                  </a:lnTo>
                  <a:lnTo>
                    <a:pt x="52" y="34"/>
                  </a:lnTo>
                  <a:lnTo>
                    <a:pt x="46" y="32"/>
                  </a:lnTo>
                  <a:lnTo>
                    <a:pt x="38" y="30"/>
                  </a:lnTo>
                  <a:lnTo>
                    <a:pt x="32" y="28"/>
                  </a:lnTo>
                  <a:lnTo>
                    <a:pt x="26" y="25"/>
                  </a:lnTo>
                  <a:lnTo>
                    <a:pt x="20" y="23"/>
                  </a:lnTo>
                  <a:lnTo>
                    <a:pt x="14" y="20"/>
                  </a:lnTo>
                  <a:lnTo>
                    <a:pt x="8" y="18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28">
              <a:extLst>
                <a:ext uri="{FF2B5EF4-FFF2-40B4-BE49-F238E27FC236}">
                  <a16:creationId xmlns:a16="http://schemas.microsoft.com/office/drawing/2014/main" id="{45AD86AC-A143-4CED-9D57-F4D76ED33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5" y="3724275"/>
              <a:ext cx="473075" cy="280988"/>
            </a:xfrm>
            <a:custGeom>
              <a:avLst/>
              <a:gdLst>
                <a:gd name="T0" fmla="*/ 298 w 298"/>
                <a:gd name="T1" fmla="*/ 14 h 177"/>
                <a:gd name="T2" fmla="*/ 286 w 298"/>
                <a:gd name="T3" fmla="*/ 28 h 177"/>
                <a:gd name="T4" fmla="*/ 276 w 298"/>
                <a:gd name="T5" fmla="*/ 42 h 177"/>
                <a:gd name="T6" fmla="*/ 262 w 298"/>
                <a:gd name="T7" fmla="*/ 54 h 177"/>
                <a:gd name="T8" fmla="*/ 246 w 298"/>
                <a:gd name="T9" fmla="*/ 70 h 177"/>
                <a:gd name="T10" fmla="*/ 228 w 298"/>
                <a:gd name="T11" fmla="*/ 84 h 177"/>
                <a:gd name="T12" fmla="*/ 210 w 298"/>
                <a:gd name="T13" fmla="*/ 97 h 177"/>
                <a:gd name="T14" fmla="*/ 193 w 298"/>
                <a:gd name="T15" fmla="*/ 111 h 177"/>
                <a:gd name="T16" fmla="*/ 173 w 298"/>
                <a:gd name="T17" fmla="*/ 123 h 177"/>
                <a:gd name="T18" fmla="*/ 151 w 298"/>
                <a:gd name="T19" fmla="*/ 135 h 177"/>
                <a:gd name="T20" fmla="*/ 131 w 298"/>
                <a:gd name="T21" fmla="*/ 146 h 177"/>
                <a:gd name="T22" fmla="*/ 109 w 298"/>
                <a:gd name="T23" fmla="*/ 155 h 177"/>
                <a:gd name="T24" fmla="*/ 89 w 298"/>
                <a:gd name="T25" fmla="*/ 163 h 177"/>
                <a:gd name="T26" fmla="*/ 69 w 298"/>
                <a:gd name="T27" fmla="*/ 169 h 177"/>
                <a:gd name="T28" fmla="*/ 47 w 298"/>
                <a:gd name="T29" fmla="*/ 174 h 177"/>
                <a:gd name="T30" fmla="*/ 29 w 298"/>
                <a:gd name="T31" fmla="*/ 176 h 177"/>
                <a:gd name="T32" fmla="*/ 12 w 298"/>
                <a:gd name="T33" fmla="*/ 177 h 177"/>
                <a:gd name="T34" fmla="*/ 10 w 298"/>
                <a:gd name="T35" fmla="*/ 172 h 177"/>
                <a:gd name="T36" fmla="*/ 6 w 298"/>
                <a:gd name="T37" fmla="*/ 167 h 177"/>
                <a:gd name="T38" fmla="*/ 2 w 298"/>
                <a:gd name="T39" fmla="*/ 162 h 177"/>
                <a:gd name="T40" fmla="*/ 0 w 298"/>
                <a:gd name="T41" fmla="*/ 158 h 177"/>
                <a:gd name="T42" fmla="*/ 18 w 298"/>
                <a:gd name="T43" fmla="*/ 156 h 177"/>
                <a:gd name="T44" fmla="*/ 35 w 298"/>
                <a:gd name="T45" fmla="*/ 155 h 177"/>
                <a:gd name="T46" fmla="*/ 55 w 298"/>
                <a:gd name="T47" fmla="*/ 149 h 177"/>
                <a:gd name="T48" fmla="*/ 75 w 298"/>
                <a:gd name="T49" fmla="*/ 144 h 177"/>
                <a:gd name="T50" fmla="*/ 95 w 298"/>
                <a:gd name="T51" fmla="*/ 137 h 177"/>
                <a:gd name="T52" fmla="*/ 113 w 298"/>
                <a:gd name="T53" fmla="*/ 130 h 177"/>
                <a:gd name="T54" fmla="*/ 133 w 298"/>
                <a:gd name="T55" fmla="*/ 119 h 177"/>
                <a:gd name="T56" fmla="*/ 153 w 298"/>
                <a:gd name="T57" fmla="*/ 111 h 177"/>
                <a:gd name="T58" fmla="*/ 171 w 298"/>
                <a:gd name="T59" fmla="*/ 97 h 177"/>
                <a:gd name="T60" fmla="*/ 191 w 298"/>
                <a:gd name="T61" fmla="*/ 86 h 177"/>
                <a:gd name="T62" fmla="*/ 206 w 298"/>
                <a:gd name="T63" fmla="*/ 72 h 177"/>
                <a:gd name="T64" fmla="*/ 224 w 298"/>
                <a:gd name="T65" fmla="*/ 60 h 177"/>
                <a:gd name="T66" fmla="*/ 238 w 298"/>
                <a:gd name="T67" fmla="*/ 45 h 177"/>
                <a:gd name="T68" fmla="*/ 254 w 298"/>
                <a:gd name="T69" fmla="*/ 33 h 177"/>
                <a:gd name="T70" fmla="*/ 268 w 298"/>
                <a:gd name="T71" fmla="*/ 19 h 177"/>
                <a:gd name="T72" fmla="*/ 280 w 298"/>
                <a:gd name="T73" fmla="*/ 7 h 177"/>
                <a:gd name="T74" fmla="*/ 284 w 298"/>
                <a:gd name="T75" fmla="*/ 2 h 177"/>
                <a:gd name="T76" fmla="*/ 288 w 298"/>
                <a:gd name="T77" fmla="*/ 0 h 177"/>
                <a:gd name="T78" fmla="*/ 292 w 298"/>
                <a:gd name="T79" fmla="*/ 0 h 177"/>
                <a:gd name="T80" fmla="*/ 296 w 298"/>
                <a:gd name="T81" fmla="*/ 2 h 177"/>
                <a:gd name="T82" fmla="*/ 296 w 298"/>
                <a:gd name="T83" fmla="*/ 2 h 177"/>
                <a:gd name="T84" fmla="*/ 298 w 298"/>
                <a:gd name="T85" fmla="*/ 5 h 177"/>
                <a:gd name="T86" fmla="*/ 298 w 298"/>
                <a:gd name="T87" fmla="*/ 9 h 177"/>
                <a:gd name="T88" fmla="*/ 298 w 298"/>
                <a:gd name="T89" fmla="*/ 14 h 177"/>
                <a:gd name="T90" fmla="*/ 298 w 298"/>
                <a:gd name="T91" fmla="*/ 1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8" h="177">
                  <a:moveTo>
                    <a:pt x="298" y="14"/>
                  </a:moveTo>
                  <a:lnTo>
                    <a:pt x="286" y="28"/>
                  </a:lnTo>
                  <a:lnTo>
                    <a:pt x="276" y="42"/>
                  </a:lnTo>
                  <a:lnTo>
                    <a:pt x="262" y="54"/>
                  </a:lnTo>
                  <a:lnTo>
                    <a:pt x="246" y="70"/>
                  </a:lnTo>
                  <a:lnTo>
                    <a:pt x="228" y="84"/>
                  </a:lnTo>
                  <a:lnTo>
                    <a:pt x="210" y="97"/>
                  </a:lnTo>
                  <a:lnTo>
                    <a:pt x="193" y="111"/>
                  </a:lnTo>
                  <a:lnTo>
                    <a:pt x="173" y="123"/>
                  </a:lnTo>
                  <a:lnTo>
                    <a:pt x="151" y="135"/>
                  </a:lnTo>
                  <a:lnTo>
                    <a:pt x="131" y="146"/>
                  </a:lnTo>
                  <a:lnTo>
                    <a:pt x="109" y="155"/>
                  </a:lnTo>
                  <a:lnTo>
                    <a:pt x="89" y="163"/>
                  </a:lnTo>
                  <a:lnTo>
                    <a:pt x="69" y="169"/>
                  </a:lnTo>
                  <a:lnTo>
                    <a:pt x="47" y="174"/>
                  </a:lnTo>
                  <a:lnTo>
                    <a:pt x="29" y="176"/>
                  </a:lnTo>
                  <a:lnTo>
                    <a:pt x="12" y="177"/>
                  </a:lnTo>
                  <a:lnTo>
                    <a:pt x="10" y="172"/>
                  </a:lnTo>
                  <a:lnTo>
                    <a:pt x="6" y="167"/>
                  </a:lnTo>
                  <a:lnTo>
                    <a:pt x="2" y="162"/>
                  </a:lnTo>
                  <a:lnTo>
                    <a:pt x="0" y="158"/>
                  </a:lnTo>
                  <a:lnTo>
                    <a:pt x="18" y="156"/>
                  </a:lnTo>
                  <a:lnTo>
                    <a:pt x="35" y="155"/>
                  </a:lnTo>
                  <a:lnTo>
                    <a:pt x="55" y="149"/>
                  </a:lnTo>
                  <a:lnTo>
                    <a:pt x="75" y="144"/>
                  </a:lnTo>
                  <a:lnTo>
                    <a:pt x="95" y="137"/>
                  </a:lnTo>
                  <a:lnTo>
                    <a:pt x="113" y="130"/>
                  </a:lnTo>
                  <a:lnTo>
                    <a:pt x="133" y="119"/>
                  </a:lnTo>
                  <a:lnTo>
                    <a:pt x="153" y="111"/>
                  </a:lnTo>
                  <a:lnTo>
                    <a:pt x="171" y="97"/>
                  </a:lnTo>
                  <a:lnTo>
                    <a:pt x="191" y="86"/>
                  </a:lnTo>
                  <a:lnTo>
                    <a:pt x="206" y="72"/>
                  </a:lnTo>
                  <a:lnTo>
                    <a:pt x="224" y="60"/>
                  </a:lnTo>
                  <a:lnTo>
                    <a:pt x="238" y="45"/>
                  </a:lnTo>
                  <a:lnTo>
                    <a:pt x="254" y="33"/>
                  </a:lnTo>
                  <a:lnTo>
                    <a:pt x="268" y="19"/>
                  </a:lnTo>
                  <a:lnTo>
                    <a:pt x="280" y="7"/>
                  </a:lnTo>
                  <a:lnTo>
                    <a:pt x="284" y="2"/>
                  </a:lnTo>
                  <a:lnTo>
                    <a:pt x="288" y="0"/>
                  </a:lnTo>
                  <a:lnTo>
                    <a:pt x="292" y="0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5"/>
                  </a:lnTo>
                  <a:lnTo>
                    <a:pt x="298" y="9"/>
                  </a:lnTo>
                  <a:lnTo>
                    <a:pt x="298" y="14"/>
                  </a:lnTo>
                  <a:lnTo>
                    <a:pt x="298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29">
              <a:extLst>
                <a:ext uri="{FF2B5EF4-FFF2-40B4-BE49-F238E27FC236}">
                  <a16:creationId xmlns:a16="http://schemas.microsoft.com/office/drawing/2014/main" id="{983B60A8-16CB-4CB7-BC53-50636448F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150" y="4678363"/>
              <a:ext cx="114300" cy="149225"/>
            </a:xfrm>
            <a:custGeom>
              <a:avLst/>
              <a:gdLst>
                <a:gd name="T0" fmla="*/ 18 w 72"/>
                <a:gd name="T1" fmla="*/ 9 h 94"/>
                <a:gd name="T2" fmla="*/ 18 w 72"/>
                <a:gd name="T3" fmla="*/ 13 h 94"/>
                <a:gd name="T4" fmla="*/ 18 w 72"/>
                <a:gd name="T5" fmla="*/ 16 h 94"/>
                <a:gd name="T6" fmla="*/ 22 w 72"/>
                <a:gd name="T7" fmla="*/ 20 h 94"/>
                <a:gd name="T8" fmla="*/ 24 w 72"/>
                <a:gd name="T9" fmla="*/ 25 h 94"/>
                <a:gd name="T10" fmla="*/ 26 w 72"/>
                <a:gd name="T11" fmla="*/ 30 h 94"/>
                <a:gd name="T12" fmla="*/ 28 w 72"/>
                <a:gd name="T13" fmla="*/ 36 h 94"/>
                <a:gd name="T14" fmla="*/ 32 w 72"/>
                <a:gd name="T15" fmla="*/ 39 h 94"/>
                <a:gd name="T16" fmla="*/ 36 w 72"/>
                <a:gd name="T17" fmla="*/ 44 h 94"/>
                <a:gd name="T18" fmla="*/ 38 w 72"/>
                <a:gd name="T19" fmla="*/ 50 h 94"/>
                <a:gd name="T20" fmla="*/ 42 w 72"/>
                <a:gd name="T21" fmla="*/ 53 h 94"/>
                <a:gd name="T22" fmla="*/ 46 w 72"/>
                <a:gd name="T23" fmla="*/ 59 h 94"/>
                <a:gd name="T24" fmla="*/ 50 w 72"/>
                <a:gd name="T25" fmla="*/ 64 h 94"/>
                <a:gd name="T26" fmla="*/ 54 w 72"/>
                <a:gd name="T27" fmla="*/ 67 h 94"/>
                <a:gd name="T28" fmla="*/ 58 w 72"/>
                <a:gd name="T29" fmla="*/ 73 h 94"/>
                <a:gd name="T30" fmla="*/ 64 w 72"/>
                <a:gd name="T31" fmla="*/ 76 h 94"/>
                <a:gd name="T32" fmla="*/ 68 w 72"/>
                <a:gd name="T33" fmla="*/ 80 h 94"/>
                <a:gd name="T34" fmla="*/ 70 w 72"/>
                <a:gd name="T35" fmla="*/ 81 h 94"/>
                <a:gd name="T36" fmla="*/ 72 w 72"/>
                <a:gd name="T37" fmla="*/ 85 h 94"/>
                <a:gd name="T38" fmla="*/ 70 w 72"/>
                <a:gd name="T39" fmla="*/ 88 h 94"/>
                <a:gd name="T40" fmla="*/ 70 w 72"/>
                <a:gd name="T41" fmla="*/ 92 h 94"/>
                <a:gd name="T42" fmla="*/ 66 w 72"/>
                <a:gd name="T43" fmla="*/ 94 h 94"/>
                <a:gd name="T44" fmla="*/ 64 w 72"/>
                <a:gd name="T45" fmla="*/ 94 h 94"/>
                <a:gd name="T46" fmla="*/ 60 w 72"/>
                <a:gd name="T47" fmla="*/ 92 h 94"/>
                <a:gd name="T48" fmla="*/ 54 w 72"/>
                <a:gd name="T49" fmla="*/ 88 h 94"/>
                <a:gd name="T50" fmla="*/ 48 w 72"/>
                <a:gd name="T51" fmla="*/ 85 h 94"/>
                <a:gd name="T52" fmla="*/ 44 w 72"/>
                <a:gd name="T53" fmla="*/ 80 h 94"/>
                <a:gd name="T54" fmla="*/ 40 w 72"/>
                <a:gd name="T55" fmla="*/ 76 h 94"/>
                <a:gd name="T56" fmla="*/ 36 w 72"/>
                <a:gd name="T57" fmla="*/ 71 h 94"/>
                <a:gd name="T58" fmla="*/ 32 w 72"/>
                <a:gd name="T59" fmla="*/ 67 h 94"/>
                <a:gd name="T60" fmla="*/ 28 w 72"/>
                <a:gd name="T61" fmla="*/ 62 h 94"/>
                <a:gd name="T62" fmla="*/ 24 w 72"/>
                <a:gd name="T63" fmla="*/ 57 h 94"/>
                <a:gd name="T64" fmla="*/ 22 w 72"/>
                <a:gd name="T65" fmla="*/ 53 h 94"/>
                <a:gd name="T66" fmla="*/ 18 w 72"/>
                <a:gd name="T67" fmla="*/ 48 h 94"/>
                <a:gd name="T68" fmla="*/ 16 w 72"/>
                <a:gd name="T69" fmla="*/ 43 h 94"/>
                <a:gd name="T70" fmla="*/ 12 w 72"/>
                <a:gd name="T71" fmla="*/ 37 h 94"/>
                <a:gd name="T72" fmla="*/ 10 w 72"/>
                <a:gd name="T73" fmla="*/ 34 h 94"/>
                <a:gd name="T74" fmla="*/ 8 w 72"/>
                <a:gd name="T75" fmla="*/ 27 h 94"/>
                <a:gd name="T76" fmla="*/ 6 w 72"/>
                <a:gd name="T77" fmla="*/ 22 h 94"/>
                <a:gd name="T78" fmla="*/ 4 w 72"/>
                <a:gd name="T79" fmla="*/ 16 h 94"/>
                <a:gd name="T80" fmla="*/ 4 w 72"/>
                <a:gd name="T81" fmla="*/ 11 h 94"/>
                <a:gd name="T82" fmla="*/ 0 w 72"/>
                <a:gd name="T83" fmla="*/ 6 h 94"/>
                <a:gd name="T84" fmla="*/ 2 w 72"/>
                <a:gd name="T85" fmla="*/ 2 h 94"/>
                <a:gd name="T86" fmla="*/ 4 w 72"/>
                <a:gd name="T87" fmla="*/ 0 h 94"/>
                <a:gd name="T88" fmla="*/ 6 w 72"/>
                <a:gd name="T89" fmla="*/ 0 h 94"/>
                <a:gd name="T90" fmla="*/ 12 w 72"/>
                <a:gd name="T91" fmla="*/ 4 h 94"/>
                <a:gd name="T92" fmla="*/ 18 w 72"/>
                <a:gd name="T93" fmla="*/ 9 h 94"/>
                <a:gd name="T94" fmla="*/ 18 w 72"/>
                <a:gd name="T95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" h="94">
                  <a:moveTo>
                    <a:pt x="18" y="9"/>
                  </a:moveTo>
                  <a:lnTo>
                    <a:pt x="18" y="13"/>
                  </a:lnTo>
                  <a:lnTo>
                    <a:pt x="18" y="16"/>
                  </a:lnTo>
                  <a:lnTo>
                    <a:pt x="22" y="20"/>
                  </a:lnTo>
                  <a:lnTo>
                    <a:pt x="24" y="25"/>
                  </a:lnTo>
                  <a:lnTo>
                    <a:pt x="26" y="30"/>
                  </a:lnTo>
                  <a:lnTo>
                    <a:pt x="28" y="36"/>
                  </a:lnTo>
                  <a:lnTo>
                    <a:pt x="32" y="39"/>
                  </a:lnTo>
                  <a:lnTo>
                    <a:pt x="36" y="44"/>
                  </a:lnTo>
                  <a:lnTo>
                    <a:pt x="38" y="50"/>
                  </a:lnTo>
                  <a:lnTo>
                    <a:pt x="42" y="53"/>
                  </a:lnTo>
                  <a:lnTo>
                    <a:pt x="46" y="59"/>
                  </a:lnTo>
                  <a:lnTo>
                    <a:pt x="50" y="64"/>
                  </a:lnTo>
                  <a:lnTo>
                    <a:pt x="54" y="67"/>
                  </a:lnTo>
                  <a:lnTo>
                    <a:pt x="58" y="73"/>
                  </a:lnTo>
                  <a:lnTo>
                    <a:pt x="64" y="76"/>
                  </a:lnTo>
                  <a:lnTo>
                    <a:pt x="68" y="80"/>
                  </a:lnTo>
                  <a:lnTo>
                    <a:pt x="70" y="81"/>
                  </a:lnTo>
                  <a:lnTo>
                    <a:pt x="72" y="85"/>
                  </a:lnTo>
                  <a:lnTo>
                    <a:pt x="70" y="88"/>
                  </a:lnTo>
                  <a:lnTo>
                    <a:pt x="70" y="92"/>
                  </a:lnTo>
                  <a:lnTo>
                    <a:pt x="66" y="94"/>
                  </a:lnTo>
                  <a:lnTo>
                    <a:pt x="64" y="94"/>
                  </a:lnTo>
                  <a:lnTo>
                    <a:pt x="60" y="92"/>
                  </a:lnTo>
                  <a:lnTo>
                    <a:pt x="54" y="88"/>
                  </a:lnTo>
                  <a:lnTo>
                    <a:pt x="48" y="85"/>
                  </a:lnTo>
                  <a:lnTo>
                    <a:pt x="44" y="80"/>
                  </a:lnTo>
                  <a:lnTo>
                    <a:pt x="40" y="76"/>
                  </a:lnTo>
                  <a:lnTo>
                    <a:pt x="36" y="71"/>
                  </a:lnTo>
                  <a:lnTo>
                    <a:pt x="32" y="67"/>
                  </a:lnTo>
                  <a:lnTo>
                    <a:pt x="28" y="62"/>
                  </a:lnTo>
                  <a:lnTo>
                    <a:pt x="24" y="57"/>
                  </a:lnTo>
                  <a:lnTo>
                    <a:pt x="22" y="53"/>
                  </a:lnTo>
                  <a:lnTo>
                    <a:pt x="18" y="48"/>
                  </a:lnTo>
                  <a:lnTo>
                    <a:pt x="16" y="43"/>
                  </a:lnTo>
                  <a:lnTo>
                    <a:pt x="12" y="37"/>
                  </a:lnTo>
                  <a:lnTo>
                    <a:pt x="10" y="34"/>
                  </a:lnTo>
                  <a:lnTo>
                    <a:pt x="8" y="27"/>
                  </a:lnTo>
                  <a:lnTo>
                    <a:pt x="6" y="22"/>
                  </a:lnTo>
                  <a:lnTo>
                    <a:pt x="4" y="16"/>
                  </a:lnTo>
                  <a:lnTo>
                    <a:pt x="4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8" y="9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30">
              <a:extLst>
                <a:ext uri="{FF2B5EF4-FFF2-40B4-BE49-F238E27FC236}">
                  <a16:creationId xmlns:a16="http://schemas.microsoft.com/office/drawing/2014/main" id="{76D79343-4B49-45E4-BBA3-6C78E63D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375" y="4667250"/>
              <a:ext cx="95250" cy="104775"/>
            </a:xfrm>
            <a:custGeom>
              <a:avLst/>
              <a:gdLst>
                <a:gd name="T0" fmla="*/ 14 w 60"/>
                <a:gd name="T1" fmla="*/ 4 h 66"/>
                <a:gd name="T2" fmla="*/ 14 w 60"/>
                <a:gd name="T3" fmla="*/ 6 h 66"/>
                <a:gd name="T4" fmla="*/ 16 w 60"/>
                <a:gd name="T5" fmla="*/ 9 h 66"/>
                <a:gd name="T6" fmla="*/ 16 w 60"/>
                <a:gd name="T7" fmla="*/ 13 h 66"/>
                <a:gd name="T8" fmla="*/ 18 w 60"/>
                <a:gd name="T9" fmla="*/ 18 h 66"/>
                <a:gd name="T10" fmla="*/ 22 w 60"/>
                <a:gd name="T11" fmla="*/ 22 h 66"/>
                <a:gd name="T12" fmla="*/ 24 w 60"/>
                <a:gd name="T13" fmla="*/ 25 h 66"/>
                <a:gd name="T14" fmla="*/ 26 w 60"/>
                <a:gd name="T15" fmla="*/ 29 h 66"/>
                <a:gd name="T16" fmla="*/ 30 w 60"/>
                <a:gd name="T17" fmla="*/ 32 h 66"/>
                <a:gd name="T18" fmla="*/ 36 w 60"/>
                <a:gd name="T19" fmla="*/ 37 h 66"/>
                <a:gd name="T20" fmla="*/ 42 w 60"/>
                <a:gd name="T21" fmla="*/ 44 h 66"/>
                <a:gd name="T22" fmla="*/ 48 w 60"/>
                <a:gd name="T23" fmla="*/ 50 h 66"/>
                <a:gd name="T24" fmla="*/ 54 w 60"/>
                <a:gd name="T25" fmla="*/ 53 h 66"/>
                <a:gd name="T26" fmla="*/ 58 w 60"/>
                <a:gd name="T27" fmla="*/ 58 h 66"/>
                <a:gd name="T28" fmla="*/ 60 w 60"/>
                <a:gd name="T29" fmla="*/ 62 h 66"/>
                <a:gd name="T30" fmla="*/ 58 w 60"/>
                <a:gd name="T31" fmla="*/ 64 h 66"/>
                <a:gd name="T32" fmla="*/ 56 w 60"/>
                <a:gd name="T33" fmla="*/ 66 h 66"/>
                <a:gd name="T34" fmla="*/ 52 w 60"/>
                <a:gd name="T35" fmla="*/ 66 h 66"/>
                <a:gd name="T36" fmla="*/ 48 w 60"/>
                <a:gd name="T37" fmla="*/ 66 h 66"/>
                <a:gd name="T38" fmla="*/ 40 w 60"/>
                <a:gd name="T39" fmla="*/ 62 h 66"/>
                <a:gd name="T40" fmla="*/ 34 w 60"/>
                <a:gd name="T41" fmla="*/ 57 h 66"/>
                <a:gd name="T42" fmla="*/ 28 w 60"/>
                <a:gd name="T43" fmla="*/ 53 h 66"/>
                <a:gd name="T44" fmla="*/ 26 w 60"/>
                <a:gd name="T45" fmla="*/ 50 h 66"/>
                <a:gd name="T46" fmla="*/ 22 w 60"/>
                <a:gd name="T47" fmla="*/ 46 h 66"/>
                <a:gd name="T48" fmla="*/ 18 w 60"/>
                <a:gd name="T49" fmla="*/ 43 h 66"/>
                <a:gd name="T50" fmla="*/ 14 w 60"/>
                <a:gd name="T51" fmla="*/ 39 h 66"/>
                <a:gd name="T52" fmla="*/ 12 w 60"/>
                <a:gd name="T53" fmla="*/ 34 h 66"/>
                <a:gd name="T54" fmla="*/ 8 w 60"/>
                <a:gd name="T55" fmla="*/ 29 h 66"/>
                <a:gd name="T56" fmla="*/ 6 w 60"/>
                <a:gd name="T57" fmla="*/ 25 h 66"/>
                <a:gd name="T58" fmla="*/ 4 w 60"/>
                <a:gd name="T59" fmla="*/ 22 h 66"/>
                <a:gd name="T60" fmla="*/ 0 w 60"/>
                <a:gd name="T61" fmla="*/ 18 h 66"/>
                <a:gd name="T62" fmla="*/ 0 w 60"/>
                <a:gd name="T63" fmla="*/ 13 h 66"/>
                <a:gd name="T64" fmla="*/ 0 w 60"/>
                <a:gd name="T65" fmla="*/ 11 h 66"/>
                <a:gd name="T66" fmla="*/ 0 w 60"/>
                <a:gd name="T67" fmla="*/ 6 h 66"/>
                <a:gd name="T68" fmla="*/ 4 w 60"/>
                <a:gd name="T69" fmla="*/ 0 h 66"/>
                <a:gd name="T70" fmla="*/ 8 w 60"/>
                <a:gd name="T71" fmla="*/ 0 h 66"/>
                <a:gd name="T72" fmla="*/ 14 w 60"/>
                <a:gd name="T73" fmla="*/ 4 h 66"/>
                <a:gd name="T74" fmla="*/ 14 w 60"/>
                <a:gd name="T75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6">
                  <a:moveTo>
                    <a:pt x="14" y="4"/>
                  </a:moveTo>
                  <a:lnTo>
                    <a:pt x="14" y="6"/>
                  </a:lnTo>
                  <a:lnTo>
                    <a:pt x="16" y="9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22" y="22"/>
                  </a:lnTo>
                  <a:lnTo>
                    <a:pt x="24" y="25"/>
                  </a:lnTo>
                  <a:lnTo>
                    <a:pt x="26" y="29"/>
                  </a:lnTo>
                  <a:lnTo>
                    <a:pt x="30" y="32"/>
                  </a:lnTo>
                  <a:lnTo>
                    <a:pt x="36" y="37"/>
                  </a:lnTo>
                  <a:lnTo>
                    <a:pt x="42" y="44"/>
                  </a:lnTo>
                  <a:lnTo>
                    <a:pt x="48" y="50"/>
                  </a:lnTo>
                  <a:lnTo>
                    <a:pt x="54" y="53"/>
                  </a:lnTo>
                  <a:lnTo>
                    <a:pt x="58" y="58"/>
                  </a:lnTo>
                  <a:lnTo>
                    <a:pt x="60" y="62"/>
                  </a:lnTo>
                  <a:lnTo>
                    <a:pt x="58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6"/>
                  </a:lnTo>
                  <a:lnTo>
                    <a:pt x="40" y="62"/>
                  </a:lnTo>
                  <a:lnTo>
                    <a:pt x="34" y="57"/>
                  </a:lnTo>
                  <a:lnTo>
                    <a:pt x="28" y="53"/>
                  </a:lnTo>
                  <a:lnTo>
                    <a:pt x="26" y="50"/>
                  </a:lnTo>
                  <a:lnTo>
                    <a:pt x="22" y="46"/>
                  </a:lnTo>
                  <a:lnTo>
                    <a:pt x="18" y="43"/>
                  </a:lnTo>
                  <a:lnTo>
                    <a:pt x="14" y="39"/>
                  </a:lnTo>
                  <a:lnTo>
                    <a:pt x="12" y="34"/>
                  </a:lnTo>
                  <a:lnTo>
                    <a:pt x="8" y="29"/>
                  </a:lnTo>
                  <a:lnTo>
                    <a:pt x="6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31">
              <a:extLst>
                <a:ext uri="{FF2B5EF4-FFF2-40B4-BE49-F238E27FC236}">
                  <a16:creationId xmlns:a16="http://schemas.microsoft.com/office/drawing/2014/main" id="{35534CF4-874B-45A0-BE5D-FECF7107C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263" y="4746625"/>
              <a:ext cx="117475" cy="41275"/>
            </a:xfrm>
            <a:custGeom>
              <a:avLst/>
              <a:gdLst>
                <a:gd name="T0" fmla="*/ 20 w 74"/>
                <a:gd name="T1" fmla="*/ 1 h 26"/>
                <a:gd name="T2" fmla="*/ 22 w 74"/>
                <a:gd name="T3" fmla="*/ 1 h 26"/>
                <a:gd name="T4" fmla="*/ 26 w 74"/>
                <a:gd name="T5" fmla="*/ 3 h 26"/>
                <a:gd name="T6" fmla="*/ 32 w 74"/>
                <a:gd name="T7" fmla="*/ 3 h 26"/>
                <a:gd name="T8" fmla="*/ 38 w 74"/>
                <a:gd name="T9" fmla="*/ 3 h 26"/>
                <a:gd name="T10" fmla="*/ 44 w 74"/>
                <a:gd name="T11" fmla="*/ 3 h 26"/>
                <a:gd name="T12" fmla="*/ 50 w 74"/>
                <a:gd name="T13" fmla="*/ 5 h 26"/>
                <a:gd name="T14" fmla="*/ 56 w 74"/>
                <a:gd name="T15" fmla="*/ 7 h 26"/>
                <a:gd name="T16" fmla="*/ 60 w 74"/>
                <a:gd name="T17" fmla="*/ 8 h 26"/>
                <a:gd name="T18" fmla="*/ 64 w 74"/>
                <a:gd name="T19" fmla="*/ 10 h 26"/>
                <a:gd name="T20" fmla="*/ 70 w 74"/>
                <a:gd name="T21" fmla="*/ 14 h 26"/>
                <a:gd name="T22" fmla="*/ 72 w 74"/>
                <a:gd name="T23" fmla="*/ 16 h 26"/>
                <a:gd name="T24" fmla="*/ 74 w 74"/>
                <a:gd name="T25" fmla="*/ 19 h 26"/>
                <a:gd name="T26" fmla="*/ 74 w 74"/>
                <a:gd name="T27" fmla="*/ 21 h 26"/>
                <a:gd name="T28" fmla="*/ 72 w 74"/>
                <a:gd name="T29" fmla="*/ 23 h 26"/>
                <a:gd name="T30" fmla="*/ 68 w 74"/>
                <a:gd name="T31" fmla="*/ 24 h 26"/>
                <a:gd name="T32" fmla="*/ 62 w 74"/>
                <a:gd name="T33" fmla="*/ 26 h 26"/>
                <a:gd name="T34" fmla="*/ 60 w 74"/>
                <a:gd name="T35" fmla="*/ 26 h 26"/>
                <a:gd name="T36" fmla="*/ 56 w 74"/>
                <a:gd name="T37" fmla="*/ 26 h 26"/>
                <a:gd name="T38" fmla="*/ 50 w 74"/>
                <a:gd name="T39" fmla="*/ 24 h 26"/>
                <a:gd name="T40" fmla="*/ 44 w 74"/>
                <a:gd name="T41" fmla="*/ 24 h 26"/>
                <a:gd name="T42" fmla="*/ 36 w 74"/>
                <a:gd name="T43" fmla="*/ 23 h 26"/>
                <a:gd name="T44" fmla="*/ 28 w 74"/>
                <a:gd name="T45" fmla="*/ 21 h 26"/>
                <a:gd name="T46" fmla="*/ 20 w 74"/>
                <a:gd name="T47" fmla="*/ 19 h 26"/>
                <a:gd name="T48" fmla="*/ 14 w 74"/>
                <a:gd name="T49" fmla="*/ 19 h 26"/>
                <a:gd name="T50" fmla="*/ 10 w 74"/>
                <a:gd name="T51" fmla="*/ 16 h 26"/>
                <a:gd name="T52" fmla="*/ 6 w 74"/>
                <a:gd name="T53" fmla="*/ 14 h 26"/>
                <a:gd name="T54" fmla="*/ 2 w 74"/>
                <a:gd name="T55" fmla="*/ 10 h 26"/>
                <a:gd name="T56" fmla="*/ 0 w 74"/>
                <a:gd name="T57" fmla="*/ 7 h 26"/>
                <a:gd name="T58" fmla="*/ 0 w 74"/>
                <a:gd name="T59" fmla="*/ 3 h 26"/>
                <a:gd name="T60" fmla="*/ 4 w 74"/>
                <a:gd name="T61" fmla="*/ 1 h 26"/>
                <a:gd name="T62" fmla="*/ 6 w 74"/>
                <a:gd name="T63" fmla="*/ 0 h 26"/>
                <a:gd name="T64" fmla="*/ 10 w 74"/>
                <a:gd name="T65" fmla="*/ 0 h 26"/>
                <a:gd name="T66" fmla="*/ 14 w 74"/>
                <a:gd name="T67" fmla="*/ 0 h 26"/>
                <a:gd name="T68" fmla="*/ 20 w 74"/>
                <a:gd name="T69" fmla="*/ 1 h 26"/>
                <a:gd name="T70" fmla="*/ 20 w 74"/>
                <a:gd name="T7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26">
                  <a:moveTo>
                    <a:pt x="20" y="1"/>
                  </a:moveTo>
                  <a:lnTo>
                    <a:pt x="22" y="1"/>
                  </a:lnTo>
                  <a:lnTo>
                    <a:pt x="26" y="3"/>
                  </a:lnTo>
                  <a:lnTo>
                    <a:pt x="32" y="3"/>
                  </a:lnTo>
                  <a:lnTo>
                    <a:pt x="38" y="3"/>
                  </a:lnTo>
                  <a:lnTo>
                    <a:pt x="44" y="3"/>
                  </a:lnTo>
                  <a:lnTo>
                    <a:pt x="50" y="5"/>
                  </a:lnTo>
                  <a:lnTo>
                    <a:pt x="56" y="7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70" y="14"/>
                  </a:lnTo>
                  <a:lnTo>
                    <a:pt x="72" y="16"/>
                  </a:lnTo>
                  <a:lnTo>
                    <a:pt x="74" y="19"/>
                  </a:lnTo>
                  <a:lnTo>
                    <a:pt x="74" y="21"/>
                  </a:lnTo>
                  <a:lnTo>
                    <a:pt x="72" y="23"/>
                  </a:lnTo>
                  <a:lnTo>
                    <a:pt x="68" y="24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6" y="26"/>
                  </a:lnTo>
                  <a:lnTo>
                    <a:pt x="50" y="24"/>
                  </a:lnTo>
                  <a:lnTo>
                    <a:pt x="44" y="24"/>
                  </a:lnTo>
                  <a:lnTo>
                    <a:pt x="36" y="23"/>
                  </a:lnTo>
                  <a:lnTo>
                    <a:pt x="28" y="21"/>
                  </a:lnTo>
                  <a:lnTo>
                    <a:pt x="20" y="19"/>
                  </a:lnTo>
                  <a:lnTo>
                    <a:pt x="14" y="19"/>
                  </a:lnTo>
                  <a:lnTo>
                    <a:pt x="10" y="16"/>
                  </a:lnTo>
                  <a:lnTo>
                    <a:pt x="6" y="14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32">
              <a:extLst>
                <a:ext uri="{FF2B5EF4-FFF2-40B4-BE49-F238E27FC236}">
                  <a16:creationId xmlns:a16="http://schemas.microsoft.com/office/drawing/2014/main" id="{841986B4-7E0D-44C4-A3DD-3790FB84A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4757738"/>
              <a:ext cx="149225" cy="69850"/>
            </a:xfrm>
            <a:custGeom>
              <a:avLst/>
              <a:gdLst>
                <a:gd name="T0" fmla="*/ 2 w 94"/>
                <a:gd name="T1" fmla="*/ 31 h 44"/>
                <a:gd name="T2" fmla="*/ 4 w 94"/>
                <a:gd name="T3" fmla="*/ 31 h 44"/>
                <a:gd name="T4" fmla="*/ 10 w 94"/>
                <a:gd name="T5" fmla="*/ 30 h 44"/>
                <a:gd name="T6" fmla="*/ 16 w 94"/>
                <a:gd name="T7" fmla="*/ 28 h 44"/>
                <a:gd name="T8" fmla="*/ 20 w 94"/>
                <a:gd name="T9" fmla="*/ 26 h 44"/>
                <a:gd name="T10" fmla="*/ 26 w 94"/>
                <a:gd name="T11" fmla="*/ 24 h 44"/>
                <a:gd name="T12" fmla="*/ 32 w 94"/>
                <a:gd name="T13" fmla="*/ 23 h 44"/>
                <a:gd name="T14" fmla="*/ 38 w 94"/>
                <a:gd name="T15" fmla="*/ 19 h 44"/>
                <a:gd name="T16" fmla="*/ 44 w 94"/>
                <a:gd name="T17" fmla="*/ 17 h 44"/>
                <a:gd name="T18" fmla="*/ 50 w 94"/>
                <a:gd name="T19" fmla="*/ 16 h 44"/>
                <a:gd name="T20" fmla="*/ 56 w 94"/>
                <a:gd name="T21" fmla="*/ 14 h 44"/>
                <a:gd name="T22" fmla="*/ 62 w 94"/>
                <a:gd name="T23" fmla="*/ 12 h 44"/>
                <a:gd name="T24" fmla="*/ 66 w 94"/>
                <a:gd name="T25" fmla="*/ 10 h 44"/>
                <a:gd name="T26" fmla="*/ 70 w 94"/>
                <a:gd name="T27" fmla="*/ 9 h 44"/>
                <a:gd name="T28" fmla="*/ 74 w 94"/>
                <a:gd name="T29" fmla="*/ 7 h 44"/>
                <a:gd name="T30" fmla="*/ 76 w 94"/>
                <a:gd name="T31" fmla="*/ 3 h 44"/>
                <a:gd name="T32" fmla="*/ 82 w 94"/>
                <a:gd name="T33" fmla="*/ 1 h 44"/>
                <a:gd name="T34" fmla="*/ 86 w 94"/>
                <a:gd name="T35" fmla="*/ 0 h 44"/>
                <a:gd name="T36" fmla="*/ 90 w 94"/>
                <a:gd name="T37" fmla="*/ 0 h 44"/>
                <a:gd name="T38" fmla="*/ 92 w 94"/>
                <a:gd name="T39" fmla="*/ 1 h 44"/>
                <a:gd name="T40" fmla="*/ 94 w 94"/>
                <a:gd name="T41" fmla="*/ 7 h 44"/>
                <a:gd name="T42" fmla="*/ 92 w 94"/>
                <a:gd name="T43" fmla="*/ 9 h 44"/>
                <a:gd name="T44" fmla="*/ 90 w 94"/>
                <a:gd name="T45" fmla="*/ 12 h 44"/>
                <a:gd name="T46" fmla="*/ 86 w 94"/>
                <a:gd name="T47" fmla="*/ 16 h 44"/>
                <a:gd name="T48" fmla="*/ 82 w 94"/>
                <a:gd name="T49" fmla="*/ 19 h 44"/>
                <a:gd name="T50" fmla="*/ 76 w 94"/>
                <a:gd name="T51" fmla="*/ 23 h 44"/>
                <a:gd name="T52" fmla="*/ 72 w 94"/>
                <a:gd name="T53" fmla="*/ 26 h 44"/>
                <a:gd name="T54" fmla="*/ 66 w 94"/>
                <a:gd name="T55" fmla="*/ 30 h 44"/>
                <a:gd name="T56" fmla="*/ 60 w 94"/>
                <a:gd name="T57" fmla="*/ 33 h 44"/>
                <a:gd name="T58" fmla="*/ 54 w 94"/>
                <a:gd name="T59" fmla="*/ 35 h 44"/>
                <a:gd name="T60" fmla="*/ 50 w 94"/>
                <a:gd name="T61" fmla="*/ 37 h 44"/>
                <a:gd name="T62" fmla="*/ 44 w 94"/>
                <a:gd name="T63" fmla="*/ 37 h 44"/>
                <a:gd name="T64" fmla="*/ 38 w 94"/>
                <a:gd name="T65" fmla="*/ 38 h 44"/>
                <a:gd name="T66" fmla="*/ 32 w 94"/>
                <a:gd name="T67" fmla="*/ 38 h 44"/>
                <a:gd name="T68" fmla="*/ 26 w 94"/>
                <a:gd name="T69" fmla="*/ 42 h 44"/>
                <a:gd name="T70" fmla="*/ 20 w 94"/>
                <a:gd name="T71" fmla="*/ 42 h 44"/>
                <a:gd name="T72" fmla="*/ 14 w 94"/>
                <a:gd name="T73" fmla="*/ 44 h 44"/>
                <a:gd name="T74" fmla="*/ 8 w 94"/>
                <a:gd name="T75" fmla="*/ 44 h 44"/>
                <a:gd name="T76" fmla="*/ 4 w 94"/>
                <a:gd name="T77" fmla="*/ 44 h 44"/>
                <a:gd name="T78" fmla="*/ 2 w 94"/>
                <a:gd name="T79" fmla="*/ 42 h 44"/>
                <a:gd name="T80" fmla="*/ 0 w 94"/>
                <a:gd name="T81" fmla="*/ 38 h 44"/>
                <a:gd name="T82" fmla="*/ 0 w 94"/>
                <a:gd name="T83" fmla="*/ 33 h 44"/>
                <a:gd name="T84" fmla="*/ 2 w 94"/>
                <a:gd name="T85" fmla="*/ 31 h 44"/>
                <a:gd name="T86" fmla="*/ 2 w 94"/>
                <a:gd name="T8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" h="44">
                  <a:moveTo>
                    <a:pt x="2" y="31"/>
                  </a:moveTo>
                  <a:lnTo>
                    <a:pt x="4" y="31"/>
                  </a:lnTo>
                  <a:lnTo>
                    <a:pt x="10" y="30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6" y="24"/>
                  </a:lnTo>
                  <a:lnTo>
                    <a:pt x="32" y="23"/>
                  </a:lnTo>
                  <a:lnTo>
                    <a:pt x="38" y="19"/>
                  </a:lnTo>
                  <a:lnTo>
                    <a:pt x="44" y="17"/>
                  </a:lnTo>
                  <a:lnTo>
                    <a:pt x="50" y="16"/>
                  </a:lnTo>
                  <a:lnTo>
                    <a:pt x="56" y="14"/>
                  </a:lnTo>
                  <a:lnTo>
                    <a:pt x="62" y="12"/>
                  </a:lnTo>
                  <a:lnTo>
                    <a:pt x="66" y="10"/>
                  </a:lnTo>
                  <a:lnTo>
                    <a:pt x="70" y="9"/>
                  </a:lnTo>
                  <a:lnTo>
                    <a:pt x="74" y="7"/>
                  </a:lnTo>
                  <a:lnTo>
                    <a:pt x="76" y="3"/>
                  </a:lnTo>
                  <a:lnTo>
                    <a:pt x="82" y="1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2" y="1"/>
                  </a:lnTo>
                  <a:lnTo>
                    <a:pt x="94" y="7"/>
                  </a:lnTo>
                  <a:lnTo>
                    <a:pt x="92" y="9"/>
                  </a:lnTo>
                  <a:lnTo>
                    <a:pt x="90" y="12"/>
                  </a:lnTo>
                  <a:lnTo>
                    <a:pt x="86" y="16"/>
                  </a:lnTo>
                  <a:lnTo>
                    <a:pt x="82" y="19"/>
                  </a:lnTo>
                  <a:lnTo>
                    <a:pt x="76" y="23"/>
                  </a:lnTo>
                  <a:lnTo>
                    <a:pt x="72" y="26"/>
                  </a:lnTo>
                  <a:lnTo>
                    <a:pt x="66" y="30"/>
                  </a:lnTo>
                  <a:lnTo>
                    <a:pt x="60" y="33"/>
                  </a:lnTo>
                  <a:lnTo>
                    <a:pt x="54" y="35"/>
                  </a:lnTo>
                  <a:lnTo>
                    <a:pt x="50" y="37"/>
                  </a:lnTo>
                  <a:lnTo>
                    <a:pt x="44" y="37"/>
                  </a:lnTo>
                  <a:lnTo>
                    <a:pt x="38" y="38"/>
                  </a:lnTo>
                  <a:lnTo>
                    <a:pt x="32" y="38"/>
                  </a:lnTo>
                  <a:lnTo>
                    <a:pt x="26" y="42"/>
                  </a:lnTo>
                  <a:lnTo>
                    <a:pt x="20" y="42"/>
                  </a:lnTo>
                  <a:lnTo>
                    <a:pt x="14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2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33">
              <a:extLst>
                <a:ext uri="{FF2B5EF4-FFF2-40B4-BE49-F238E27FC236}">
                  <a16:creationId xmlns:a16="http://schemas.microsoft.com/office/drawing/2014/main" id="{E8ECAF4D-CAB7-42EB-B701-67F0D36F9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838" y="4713288"/>
              <a:ext cx="146050" cy="152400"/>
            </a:xfrm>
            <a:custGeom>
              <a:avLst/>
              <a:gdLst>
                <a:gd name="T0" fmla="*/ 0 w 92"/>
                <a:gd name="T1" fmla="*/ 15 h 96"/>
                <a:gd name="T2" fmla="*/ 0 w 92"/>
                <a:gd name="T3" fmla="*/ 17 h 96"/>
                <a:gd name="T4" fmla="*/ 4 w 92"/>
                <a:gd name="T5" fmla="*/ 21 h 96"/>
                <a:gd name="T6" fmla="*/ 6 w 92"/>
                <a:gd name="T7" fmla="*/ 24 h 96"/>
                <a:gd name="T8" fmla="*/ 8 w 92"/>
                <a:gd name="T9" fmla="*/ 28 h 96"/>
                <a:gd name="T10" fmla="*/ 10 w 92"/>
                <a:gd name="T11" fmla="*/ 31 h 96"/>
                <a:gd name="T12" fmla="*/ 14 w 92"/>
                <a:gd name="T13" fmla="*/ 38 h 96"/>
                <a:gd name="T14" fmla="*/ 18 w 92"/>
                <a:gd name="T15" fmla="*/ 42 h 96"/>
                <a:gd name="T16" fmla="*/ 22 w 92"/>
                <a:gd name="T17" fmla="*/ 47 h 96"/>
                <a:gd name="T18" fmla="*/ 26 w 92"/>
                <a:gd name="T19" fmla="*/ 51 h 96"/>
                <a:gd name="T20" fmla="*/ 30 w 92"/>
                <a:gd name="T21" fmla="*/ 56 h 96"/>
                <a:gd name="T22" fmla="*/ 36 w 92"/>
                <a:gd name="T23" fmla="*/ 61 h 96"/>
                <a:gd name="T24" fmla="*/ 40 w 92"/>
                <a:gd name="T25" fmla="*/ 66 h 96"/>
                <a:gd name="T26" fmla="*/ 44 w 92"/>
                <a:gd name="T27" fmla="*/ 70 h 96"/>
                <a:gd name="T28" fmla="*/ 50 w 92"/>
                <a:gd name="T29" fmla="*/ 75 h 96"/>
                <a:gd name="T30" fmla="*/ 54 w 92"/>
                <a:gd name="T31" fmla="*/ 77 h 96"/>
                <a:gd name="T32" fmla="*/ 58 w 92"/>
                <a:gd name="T33" fmla="*/ 81 h 96"/>
                <a:gd name="T34" fmla="*/ 62 w 92"/>
                <a:gd name="T35" fmla="*/ 84 h 96"/>
                <a:gd name="T36" fmla="*/ 66 w 92"/>
                <a:gd name="T37" fmla="*/ 86 h 96"/>
                <a:gd name="T38" fmla="*/ 70 w 92"/>
                <a:gd name="T39" fmla="*/ 91 h 96"/>
                <a:gd name="T40" fmla="*/ 76 w 92"/>
                <a:gd name="T41" fmla="*/ 93 h 96"/>
                <a:gd name="T42" fmla="*/ 80 w 92"/>
                <a:gd name="T43" fmla="*/ 96 h 96"/>
                <a:gd name="T44" fmla="*/ 88 w 92"/>
                <a:gd name="T45" fmla="*/ 96 h 96"/>
                <a:gd name="T46" fmla="*/ 92 w 92"/>
                <a:gd name="T47" fmla="*/ 91 h 96"/>
                <a:gd name="T48" fmla="*/ 92 w 92"/>
                <a:gd name="T49" fmla="*/ 86 h 96"/>
                <a:gd name="T50" fmla="*/ 86 w 92"/>
                <a:gd name="T51" fmla="*/ 79 h 96"/>
                <a:gd name="T52" fmla="*/ 80 w 92"/>
                <a:gd name="T53" fmla="*/ 73 h 96"/>
                <a:gd name="T54" fmla="*/ 76 w 92"/>
                <a:gd name="T55" fmla="*/ 70 h 96"/>
                <a:gd name="T56" fmla="*/ 70 w 92"/>
                <a:gd name="T57" fmla="*/ 65 h 96"/>
                <a:gd name="T58" fmla="*/ 64 w 92"/>
                <a:gd name="T59" fmla="*/ 59 h 96"/>
                <a:gd name="T60" fmla="*/ 58 w 92"/>
                <a:gd name="T61" fmla="*/ 56 h 96"/>
                <a:gd name="T62" fmla="*/ 54 w 92"/>
                <a:gd name="T63" fmla="*/ 49 h 96"/>
                <a:gd name="T64" fmla="*/ 48 w 92"/>
                <a:gd name="T65" fmla="*/ 45 h 96"/>
                <a:gd name="T66" fmla="*/ 44 w 92"/>
                <a:gd name="T67" fmla="*/ 42 h 96"/>
                <a:gd name="T68" fmla="*/ 42 w 92"/>
                <a:gd name="T69" fmla="*/ 40 h 96"/>
                <a:gd name="T70" fmla="*/ 40 w 92"/>
                <a:gd name="T71" fmla="*/ 35 h 96"/>
                <a:gd name="T72" fmla="*/ 36 w 92"/>
                <a:gd name="T73" fmla="*/ 31 h 96"/>
                <a:gd name="T74" fmla="*/ 32 w 92"/>
                <a:gd name="T75" fmla="*/ 28 h 96"/>
                <a:gd name="T76" fmla="*/ 30 w 92"/>
                <a:gd name="T77" fmla="*/ 22 h 96"/>
                <a:gd name="T78" fmla="*/ 26 w 92"/>
                <a:gd name="T79" fmla="*/ 17 h 96"/>
                <a:gd name="T80" fmla="*/ 22 w 92"/>
                <a:gd name="T81" fmla="*/ 12 h 96"/>
                <a:gd name="T82" fmla="*/ 18 w 92"/>
                <a:gd name="T83" fmla="*/ 8 h 96"/>
                <a:gd name="T84" fmla="*/ 16 w 92"/>
                <a:gd name="T85" fmla="*/ 5 h 96"/>
                <a:gd name="T86" fmla="*/ 10 w 92"/>
                <a:gd name="T87" fmla="*/ 0 h 96"/>
                <a:gd name="T88" fmla="*/ 6 w 92"/>
                <a:gd name="T89" fmla="*/ 0 h 96"/>
                <a:gd name="T90" fmla="*/ 2 w 92"/>
                <a:gd name="T91" fmla="*/ 3 h 96"/>
                <a:gd name="T92" fmla="*/ 0 w 92"/>
                <a:gd name="T93" fmla="*/ 8 h 96"/>
                <a:gd name="T94" fmla="*/ 0 w 92"/>
                <a:gd name="T95" fmla="*/ 12 h 96"/>
                <a:gd name="T96" fmla="*/ 0 w 92"/>
                <a:gd name="T97" fmla="*/ 15 h 96"/>
                <a:gd name="T98" fmla="*/ 0 w 92"/>
                <a:gd name="T99" fmla="*/ 1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96">
                  <a:moveTo>
                    <a:pt x="0" y="15"/>
                  </a:moveTo>
                  <a:lnTo>
                    <a:pt x="0" y="17"/>
                  </a:lnTo>
                  <a:lnTo>
                    <a:pt x="4" y="21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1"/>
                  </a:lnTo>
                  <a:lnTo>
                    <a:pt x="14" y="38"/>
                  </a:lnTo>
                  <a:lnTo>
                    <a:pt x="18" y="42"/>
                  </a:lnTo>
                  <a:lnTo>
                    <a:pt x="22" y="47"/>
                  </a:lnTo>
                  <a:lnTo>
                    <a:pt x="26" y="51"/>
                  </a:lnTo>
                  <a:lnTo>
                    <a:pt x="30" y="56"/>
                  </a:lnTo>
                  <a:lnTo>
                    <a:pt x="36" y="61"/>
                  </a:lnTo>
                  <a:lnTo>
                    <a:pt x="40" y="66"/>
                  </a:lnTo>
                  <a:lnTo>
                    <a:pt x="44" y="70"/>
                  </a:lnTo>
                  <a:lnTo>
                    <a:pt x="50" y="75"/>
                  </a:lnTo>
                  <a:lnTo>
                    <a:pt x="54" y="77"/>
                  </a:lnTo>
                  <a:lnTo>
                    <a:pt x="58" y="81"/>
                  </a:lnTo>
                  <a:lnTo>
                    <a:pt x="62" y="84"/>
                  </a:lnTo>
                  <a:lnTo>
                    <a:pt x="66" y="86"/>
                  </a:lnTo>
                  <a:lnTo>
                    <a:pt x="70" y="91"/>
                  </a:lnTo>
                  <a:lnTo>
                    <a:pt x="76" y="93"/>
                  </a:lnTo>
                  <a:lnTo>
                    <a:pt x="80" y="96"/>
                  </a:lnTo>
                  <a:lnTo>
                    <a:pt x="88" y="96"/>
                  </a:lnTo>
                  <a:lnTo>
                    <a:pt x="92" y="91"/>
                  </a:lnTo>
                  <a:lnTo>
                    <a:pt x="92" y="86"/>
                  </a:lnTo>
                  <a:lnTo>
                    <a:pt x="86" y="79"/>
                  </a:lnTo>
                  <a:lnTo>
                    <a:pt x="80" y="73"/>
                  </a:lnTo>
                  <a:lnTo>
                    <a:pt x="76" y="70"/>
                  </a:lnTo>
                  <a:lnTo>
                    <a:pt x="70" y="65"/>
                  </a:lnTo>
                  <a:lnTo>
                    <a:pt x="64" y="59"/>
                  </a:lnTo>
                  <a:lnTo>
                    <a:pt x="58" y="56"/>
                  </a:lnTo>
                  <a:lnTo>
                    <a:pt x="54" y="49"/>
                  </a:lnTo>
                  <a:lnTo>
                    <a:pt x="48" y="45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40" y="35"/>
                  </a:lnTo>
                  <a:lnTo>
                    <a:pt x="36" y="31"/>
                  </a:lnTo>
                  <a:lnTo>
                    <a:pt x="32" y="28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2" y="12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34">
              <a:extLst>
                <a:ext uri="{FF2B5EF4-FFF2-40B4-BE49-F238E27FC236}">
                  <a16:creationId xmlns:a16="http://schemas.microsoft.com/office/drawing/2014/main" id="{851ABBCA-E64D-4334-B3D3-03B7315E0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4740275"/>
              <a:ext cx="212725" cy="128588"/>
            </a:xfrm>
            <a:custGeom>
              <a:avLst/>
              <a:gdLst>
                <a:gd name="T0" fmla="*/ 6 w 134"/>
                <a:gd name="T1" fmla="*/ 65 h 81"/>
                <a:gd name="T2" fmla="*/ 6 w 134"/>
                <a:gd name="T3" fmla="*/ 65 h 81"/>
                <a:gd name="T4" fmla="*/ 10 w 134"/>
                <a:gd name="T5" fmla="*/ 65 h 81"/>
                <a:gd name="T6" fmla="*/ 14 w 134"/>
                <a:gd name="T7" fmla="*/ 64 h 81"/>
                <a:gd name="T8" fmla="*/ 18 w 134"/>
                <a:gd name="T9" fmla="*/ 62 h 81"/>
                <a:gd name="T10" fmla="*/ 24 w 134"/>
                <a:gd name="T11" fmla="*/ 58 h 81"/>
                <a:gd name="T12" fmla="*/ 32 w 134"/>
                <a:gd name="T13" fmla="*/ 55 h 81"/>
                <a:gd name="T14" fmla="*/ 40 w 134"/>
                <a:gd name="T15" fmla="*/ 53 h 81"/>
                <a:gd name="T16" fmla="*/ 50 w 134"/>
                <a:gd name="T17" fmla="*/ 49 h 81"/>
                <a:gd name="T18" fmla="*/ 58 w 134"/>
                <a:gd name="T19" fmla="*/ 44 h 81"/>
                <a:gd name="T20" fmla="*/ 66 w 134"/>
                <a:gd name="T21" fmla="*/ 41 h 81"/>
                <a:gd name="T22" fmla="*/ 74 w 134"/>
                <a:gd name="T23" fmla="*/ 35 h 81"/>
                <a:gd name="T24" fmla="*/ 84 w 134"/>
                <a:gd name="T25" fmla="*/ 32 h 81"/>
                <a:gd name="T26" fmla="*/ 92 w 134"/>
                <a:gd name="T27" fmla="*/ 27 h 81"/>
                <a:gd name="T28" fmla="*/ 98 w 134"/>
                <a:gd name="T29" fmla="*/ 21 h 81"/>
                <a:gd name="T30" fmla="*/ 104 w 134"/>
                <a:gd name="T31" fmla="*/ 18 h 81"/>
                <a:gd name="T32" fmla="*/ 110 w 134"/>
                <a:gd name="T33" fmla="*/ 12 h 81"/>
                <a:gd name="T34" fmla="*/ 112 w 134"/>
                <a:gd name="T35" fmla="*/ 7 h 81"/>
                <a:gd name="T36" fmla="*/ 116 w 134"/>
                <a:gd name="T37" fmla="*/ 4 h 81"/>
                <a:gd name="T38" fmla="*/ 120 w 134"/>
                <a:gd name="T39" fmla="*/ 2 h 81"/>
                <a:gd name="T40" fmla="*/ 124 w 134"/>
                <a:gd name="T41" fmla="*/ 0 h 81"/>
                <a:gd name="T42" fmla="*/ 128 w 134"/>
                <a:gd name="T43" fmla="*/ 0 h 81"/>
                <a:gd name="T44" fmla="*/ 132 w 134"/>
                <a:gd name="T45" fmla="*/ 2 h 81"/>
                <a:gd name="T46" fmla="*/ 134 w 134"/>
                <a:gd name="T47" fmla="*/ 5 h 81"/>
                <a:gd name="T48" fmla="*/ 134 w 134"/>
                <a:gd name="T49" fmla="*/ 11 h 81"/>
                <a:gd name="T50" fmla="*/ 134 w 134"/>
                <a:gd name="T51" fmla="*/ 14 h 81"/>
                <a:gd name="T52" fmla="*/ 132 w 134"/>
                <a:gd name="T53" fmla="*/ 21 h 81"/>
                <a:gd name="T54" fmla="*/ 128 w 134"/>
                <a:gd name="T55" fmla="*/ 23 h 81"/>
                <a:gd name="T56" fmla="*/ 124 w 134"/>
                <a:gd name="T57" fmla="*/ 28 h 81"/>
                <a:gd name="T58" fmla="*/ 116 w 134"/>
                <a:gd name="T59" fmla="*/ 34 h 81"/>
                <a:gd name="T60" fmla="*/ 110 w 134"/>
                <a:gd name="T61" fmla="*/ 39 h 81"/>
                <a:gd name="T62" fmla="*/ 106 w 134"/>
                <a:gd name="T63" fmla="*/ 42 h 81"/>
                <a:gd name="T64" fmla="*/ 102 w 134"/>
                <a:gd name="T65" fmla="*/ 44 h 81"/>
                <a:gd name="T66" fmla="*/ 96 w 134"/>
                <a:gd name="T67" fmla="*/ 48 h 81"/>
                <a:gd name="T68" fmla="*/ 94 w 134"/>
                <a:gd name="T69" fmla="*/ 51 h 81"/>
                <a:gd name="T70" fmla="*/ 88 w 134"/>
                <a:gd name="T71" fmla="*/ 53 h 81"/>
                <a:gd name="T72" fmla="*/ 84 w 134"/>
                <a:gd name="T73" fmla="*/ 56 h 81"/>
                <a:gd name="T74" fmla="*/ 80 w 134"/>
                <a:gd name="T75" fmla="*/ 58 h 81"/>
                <a:gd name="T76" fmla="*/ 76 w 134"/>
                <a:gd name="T77" fmla="*/ 62 h 81"/>
                <a:gd name="T78" fmla="*/ 72 w 134"/>
                <a:gd name="T79" fmla="*/ 64 h 81"/>
                <a:gd name="T80" fmla="*/ 66 w 134"/>
                <a:gd name="T81" fmla="*/ 64 h 81"/>
                <a:gd name="T82" fmla="*/ 62 w 134"/>
                <a:gd name="T83" fmla="*/ 65 h 81"/>
                <a:gd name="T84" fmla="*/ 60 w 134"/>
                <a:gd name="T85" fmla="*/ 67 h 81"/>
                <a:gd name="T86" fmla="*/ 52 w 134"/>
                <a:gd name="T87" fmla="*/ 71 h 81"/>
                <a:gd name="T88" fmla="*/ 46 w 134"/>
                <a:gd name="T89" fmla="*/ 74 h 81"/>
                <a:gd name="T90" fmla="*/ 38 w 134"/>
                <a:gd name="T91" fmla="*/ 76 h 81"/>
                <a:gd name="T92" fmla="*/ 32 w 134"/>
                <a:gd name="T93" fmla="*/ 78 h 81"/>
                <a:gd name="T94" fmla="*/ 26 w 134"/>
                <a:gd name="T95" fmla="*/ 79 h 81"/>
                <a:gd name="T96" fmla="*/ 22 w 134"/>
                <a:gd name="T97" fmla="*/ 81 h 81"/>
                <a:gd name="T98" fmla="*/ 16 w 134"/>
                <a:gd name="T99" fmla="*/ 81 h 81"/>
                <a:gd name="T100" fmla="*/ 10 w 134"/>
                <a:gd name="T101" fmla="*/ 81 h 81"/>
                <a:gd name="T102" fmla="*/ 6 w 134"/>
                <a:gd name="T103" fmla="*/ 79 h 81"/>
                <a:gd name="T104" fmla="*/ 2 w 134"/>
                <a:gd name="T105" fmla="*/ 78 h 81"/>
                <a:gd name="T106" fmla="*/ 0 w 134"/>
                <a:gd name="T107" fmla="*/ 74 h 81"/>
                <a:gd name="T108" fmla="*/ 0 w 134"/>
                <a:gd name="T109" fmla="*/ 71 h 81"/>
                <a:gd name="T110" fmla="*/ 2 w 134"/>
                <a:gd name="T111" fmla="*/ 69 h 81"/>
                <a:gd name="T112" fmla="*/ 6 w 134"/>
                <a:gd name="T113" fmla="*/ 65 h 81"/>
                <a:gd name="T114" fmla="*/ 6 w 134"/>
                <a:gd name="T11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" h="81">
                  <a:moveTo>
                    <a:pt x="6" y="65"/>
                  </a:moveTo>
                  <a:lnTo>
                    <a:pt x="6" y="65"/>
                  </a:lnTo>
                  <a:lnTo>
                    <a:pt x="10" y="65"/>
                  </a:lnTo>
                  <a:lnTo>
                    <a:pt x="14" y="64"/>
                  </a:lnTo>
                  <a:lnTo>
                    <a:pt x="18" y="62"/>
                  </a:lnTo>
                  <a:lnTo>
                    <a:pt x="24" y="58"/>
                  </a:lnTo>
                  <a:lnTo>
                    <a:pt x="32" y="55"/>
                  </a:lnTo>
                  <a:lnTo>
                    <a:pt x="40" y="53"/>
                  </a:lnTo>
                  <a:lnTo>
                    <a:pt x="50" y="49"/>
                  </a:lnTo>
                  <a:lnTo>
                    <a:pt x="58" y="44"/>
                  </a:lnTo>
                  <a:lnTo>
                    <a:pt x="66" y="41"/>
                  </a:lnTo>
                  <a:lnTo>
                    <a:pt x="74" y="35"/>
                  </a:lnTo>
                  <a:lnTo>
                    <a:pt x="84" y="32"/>
                  </a:lnTo>
                  <a:lnTo>
                    <a:pt x="92" y="27"/>
                  </a:lnTo>
                  <a:lnTo>
                    <a:pt x="98" y="21"/>
                  </a:lnTo>
                  <a:lnTo>
                    <a:pt x="104" y="18"/>
                  </a:lnTo>
                  <a:lnTo>
                    <a:pt x="110" y="12"/>
                  </a:lnTo>
                  <a:lnTo>
                    <a:pt x="112" y="7"/>
                  </a:lnTo>
                  <a:lnTo>
                    <a:pt x="116" y="4"/>
                  </a:lnTo>
                  <a:lnTo>
                    <a:pt x="120" y="2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2"/>
                  </a:lnTo>
                  <a:lnTo>
                    <a:pt x="134" y="5"/>
                  </a:lnTo>
                  <a:lnTo>
                    <a:pt x="134" y="11"/>
                  </a:lnTo>
                  <a:lnTo>
                    <a:pt x="134" y="14"/>
                  </a:lnTo>
                  <a:lnTo>
                    <a:pt x="132" y="21"/>
                  </a:lnTo>
                  <a:lnTo>
                    <a:pt x="128" y="23"/>
                  </a:lnTo>
                  <a:lnTo>
                    <a:pt x="124" y="28"/>
                  </a:lnTo>
                  <a:lnTo>
                    <a:pt x="116" y="34"/>
                  </a:lnTo>
                  <a:lnTo>
                    <a:pt x="110" y="39"/>
                  </a:lnTo>
                  <a:lnTo>
                    <a:pt x="106" y="42"/>
                  </a:lnTo>
                  <a:lnTo>
                    <a:pt x="102" y="44"/>
                  </a:lnTo>
                  <a:lnTo>
                    <a:pt x="96" y="48"/>
                  </a:lnTo>
                  <a:lnTo>
                    <a:pt x="94" y="51"/>
                  </a:lnTo>
                  <a:lnTo>
                    <a:pt x="88" y="53"/>
                  </a:lnTo>
                  <a:lnTo>
                    <a:pt x="84" y="56"/>
                  </a:lnTo>
                  <a:lnTo>
                    <a:pt x="80" y="58"/>
                  </a:lnTo>
                  <a:lnTo>
                    <a:pt x="76" y="62"/>
                  </a:lnTo>
                  <a:lnTo>
                    <a:pt x="72" y="64"/>
                  </a:lnTo>
                  <a:lnTo>
                    <a:pt x="66" y="64"/>
                  </a:lnTo>
                  <a:lnTo>
                    <a:pt x="62" y="65"/>
                  </a:lnTo>
                  <a:lnTo>
                    <a:pt x="60" y="67"/>
                  </a:lnTo>
                  <a:lnTo>
                    <a:pt x="52" y="71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2" y="78"/>
                  </a:lnTo>
                  <a:lnTo>
                    <a:pt x="26" y="79"/>
                  </a:lnTo>
                  <a:lnTo>
                    <a:pt x="22" y="81"/>
                  </a:lnTo>
                  <a:lnTo>
                    <a:pt x="16" y="81"/>
                  </a:lnTo>
                  <a:lnTo>
                    <a:pt x="10" y="81"/>
                  </a:lnTo>
                  <a:lnTo>
                    <a:pt x="6" y="79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2" y="69"/>
                  </a:lnTo>
                  <a:lnTo>
                    <a:pt x="6" y="65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35">
              <a:extLst>
                <a:ext uri="{FF2B5EF4-FFF2-40B4-BE49-F238E27FC236}">
                  <a16:creationId xmlns:a16="http://schemas.microsoft.com/office/drawing/2014/main" id="{D3A1D857-CA15-43EA-B03D-A83E33DA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400" y="4692650"/>
              <a:ext cx="242888" cy="223838"/>
            </a:xfrm>
            <a:custGeom>
              <a:avLst/>
              <a:gdLst>
                <a:gd name="T0" fmla="*/ 2 w 153"/>
                <a:gd name="T1" fmla="*/ 16 h 141"/>
                <a:gd name="T2" fmla="*/ 8 w 153"/>
                <a:gd name="T3" fmla="*/ 25 h 141"/>
                <a:gd name="T4" fmla="*/ 14 w 153"/>
                <a:gd name="T5" fmla="*/ 32 h 141"/>
                <a:gd name="T6" fmla="*/ 22 w 153"/>
                <a:gd name="T7" fmla="*/ 42 h 141"/>
                <a:gd name="T8" fmla="*/ 30 w 153"/>
                <a:gd name="T9" fmla="*/ 53 h 141"/>
                <a:gd name="T10" fmla="*/ 40 w 153"/>
                <a:gd name="T11" fmla="*/ 62 h 141"/>
                <a:gd name="T12" fmla="*/ 48 w 153"/>
                <a:gd name="T13" fmla="*/ 72 h 141"/>
                <a:gd name="T14" fmla="*/ 58 w 153"/>
                <a:gd name="T15" fmla="*/ 81 h 141"/>
                <a:gd name="T16" fmla="*/ 68 w 153"/>
                <a:gd name="T17" fmla="*/ 90 h 141"/>
                <a:gd name="T18" fmla="*/ 78 w 153"/>
                <a:gd name="T19" fmla="*/ 101 h 141"/>
                <a:gd name="T20" fmla="*/ 90 w 153"/>
                <a:gd name="T21" fmla="*/ 109 h 141"/>
                <a:gd name="T22" fmla="*/ 102 w 153"/>
                <a:gd name="T23" fmla="*/ 118 h 141"/>
                <a:gd name="T24" fmla="*/ 112 w 153"/>
                <a:gd name="T25" fmla="*/ 125 h 141"/>
                <a:gd name="T26" fmla="*/ 122 w 153"/>
                <a:gd name="T27" fmla="*/ 132 h 141"/>
                <a:gd name="T28" fmla="*/ 131 w 153"/>
                <a:gd name="T29" fmla="*/ 136 h 141"/>
                <a:gd name="T30" fmla="*/ 139 w 153"/>
                <a:gd name="T31" fmla="*/ 139 h 141"/>
                <a:gd name="T32" fmla="*/ 147 w 153"/>
                <a:gd name="T33" fmla="*/ 139 h 141"/>
                <a:gd name="T34" fmla="*/ 153 w 153"/>
                <a:gd name="T35" fmla="*/ 134 h 141"/>
                <a:gd name="T36" fmla="*/ 149 w 153"/>
                <a:gd name="T37" fmla="*/ 129 h 141"/>
                <a:gd name="T38" fmla="*/ 139 w 153"/>
                <a:gd name="T39" fmla="*/ 120 h 141"/>
                <a:gd name="T40" fmla="*/ 126 w 153"/>
                <a:gd name="T41" fmla="*/ 111 h 141"/>
                <a:gd name="T42" fmla="*/ 114 w 153"/>
                <a:gd name="T43" fmla="*/ 102 h 141"/>
                <a:gd name="T44" fmla="*/ 106 w 153"/>
                <a:gd name="T45" fmla="*/ 95 h 141"/>
                <a:gd name="T46" fmla="*/ 96 w 153"/>
                <a:gd name="T47" fmla="*/ 86 h 141"/>
                <a:gd name="T48" fmla="*/ 84 w 153"/>
                <a:gd name="T49" fmla="*/ 74 h 141"/>
                <a:gd name="T50" fmla="*/ 70 w 153"/>
                <a:gd name="T51" fmla="*/ 62 h 141"/>
                <a:gd name="T52" fmla="*/ 58 w 153"/>
                <a:gd name="T53" fmla="*/ 51 h 141"/>
                <a:gd name="T54" fmla="*/ 50 w 153"/>
                <a:gd name="T55" fmla="*/ 42 h 141"/>
                <a:gd name="T56" fmla="*/ 44 w 153"/>
                <a:gd name="T57" fmla="*/ 34 h 141"/>
                <a:gd name="T58" fmla="*/ 38 w 153"/>
                <a:gd name="T59" fmla="*/ 27 h 141"/>
                <a:gd name="T60" fmla="*/ 30 w 153"/>
                <a:gd name="T61" fmla="*/ 16 h 141"/>
                <a:gd name="T62" fmla="*/ 22 w 153"/>
                <a:gd name="T63" fmla="*/ 6 h 141"/>
                <a:gd name="T64" fmla="*/ 10 w 153"/>
                <a:gd name="T65" fmla="*/ 0 h 141"/>
                <a:gd name="T66" fmla="*/ 2 w 153"/>
                <a:gd name="T67" fmla="*/ 6 h 141"/>
                <a:gd name="T68" fmla="*/ 0 w 153"/>
                <a:gd name="T69" fmla="*/ 11 h 141"/>
                <a:gd name="T70" fmla="*/ 2 w 153"/>
                <a:gd name="T71" fmla="*/ 1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" h="141">
                  <a:moveTo>
                    <a:pt x="2" y="14"/>
                  </a:moveTo>
                  <a:lnTo>
                    <a:pt x="2" y="16"/>
                  </a:lnTo>
                  <a:lnTo>
                    <a:pt x="6" y="21"/>
                  </a:lnTo>
                  <a:lnTo>
                    <a:pt x="8" y="25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7"/>
                  </a:lnTo>
                  <a:lnTo>
                    <a:pt x="22" y="42"/>
                  </a:lnTo>
                  <a:lnTo>
                    <a:pt x="26" y="48"/>
                  </a:lnTo>
                  <a:lnTo>
                    <a:pt x="30" y="53"/>
                  </a:lnTo>
                  <a:lnTo>
                    <a:pt x="36" y="58"/>
                  </a:lnTo>
                  <a:lnTo>
                    <a:pt x="40" y="62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54" y="78"/>
                  </a:lnTo>
                  <a:lnTo>
                    <a:pt x="58" y="81"/>
                  </a:lnTo>
                  <a:lnTo>
                    <a:pt x="62" y="86"/>
                  </a:lnTo>
                  <a:lnTo>
                    <a:pt x="68" y="90"/>
                  </a:lnTo>
                  <a:lnTo>
                    <a:pt x="74" y="95"/>
                  </a:lnTo>
                  <a:lnTo>
                    <a:pt x="78" y="101"/>
                  </a:lnTo>
                  <a:lnTo>
                    <a:pt x="84" y="104"/>
                  </a:lnTo>
                  <a:lnTo>
                    <a:pt x="90" y="109"/>
                  </a:lnTo>
                  <a:lnTo>
                    <a:pt x="96" y="115"/>
                  </a:lnTo>
                  <a:lnTo>
                    <a:pt x="102" y="118"/>
                  </a:lnTo>
                  <a:lnTo>
                    <a:pt x="108" y="122"/>
                  </a:lnTo>
                  <a:lnTo>
                    <a:pt x="112" y="125"/>
                  </a:lnTo>
                  <a:lnTo>
                    <a:pt x="118" y="129"/>
                  </a:lnTo>
                  <a:lnTo>
                    <a:pt x="122" y="132"/>
                  </a:lnTo>
                  <a:lnTo>
                    <a:pt x="128" y="134"/>
                  </a:lnTo>
                  <a:lnTo>
                    <a:pt x="131" y="136"/>
                  </a:lnTo>
                  <a:lnTo>
                    <a:pt x="135" y="137"/>
                  </a:lnTo>
                  <a:lnTo>
                    <a:pt x="139" y="139"/>
                  </a:lnTo>
                  <a:lnTo>
                    <a:pt x="143" y="141"/>
                  </a:lnTo>
                  <a:lnTo>
                    <a:pt x="147" y="139"/>
                  </a:lnTo>
                  <a:lnTo>
                    <a:pt x="151" y="137"/>
                  </a:lnTo>
                  <a:lnTo>
                    <a:pt x="153" y="134"/>
                  </a:lnTo>
                  <a:lnTo>
                    <a:pt x="153" y="130"/>
                  </a:lnTo>
                  <a:lnTo>
                    <a:pt x="149" y="129"/>
                  </a:lnTo>
                  <a:lnTo>
                    <a:pt x="145" y="125"/>
                  </a:lnTo>
                  <a:lnTo>
                    <a:pt x="139" y="120"/>
                  </a:lnTo>
                  <a:lnTo>
                    <a:pt x="133" y="116"/>
                  </a:lnTo>
                  <a:lnTo>
                    <a:pt x="126" y="111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0" y="99"/>
                  </a:lnTo>
                  <a:lnTo>
                    <a:pt x="106" y="95"/>
                  </a:lnTo>
                  <a:lnTo>
                    <a:pt x="102" y="90"/>
                  </a:lnTo>
                  <a:lnTo>
                    <a:pt x="96" y="86"/>
                  </a:lnTo>
                  <a:lnTo>
                    <a:pt x="90" y="81"/>
                  </a:lnTo>
                  <a:lnTo>
                    <a:pt x="84" y="74"/>
                  </a:lnTo>
                  <a:lnTo>
                    <a:pt x="78" y="69"/>
                  </a:lnTo>
                  <a:lnTo>
                    <a:pt x="70" y="62"/>
                  </a:lnTo>
                  <a:lnTo>
                    <a:pt x="62" y="55"/>
                  </a:lnTo>
                  <a:lnTo>
                    <a:pt x="58" y="51"/>
                  </a:lnTo>
                  <a:lnTo>
                    <a:pt x="54" y="46"/>
                  </a:lnTo>
                  <a:lnTo>
                    <a:pt x="50" y="42"/>
                  </a:lnTo>
                  <a:lnTo>
                    <a:pt x="48" y="39"/>
                  </a:lnTo>
                  <a:lnTo>
                    <a:pt x="44" y="34"/>
                  </a:lnTo>
                  <a:lnTo>
                    <a:pt x="40" y="30"/>
                  </a:lnTo>
                  <a:lnTo>
                    <a:pt x="38" y="27"/>
                  </a:lnTo>
                  <a:lnTo>
                    <a:pt x="36" y="23"/>
                  </a:lnTo>
                  <a:lnTo>
                    <a:pt x="30" y="16"/>
                  </a:lnTo>
                  <a:lnTo>
                    <a:pt x="26" y="11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36">
              <a:extLst>
                <a:ext uri="{FF2B5EF4-FFF2-40B4-BE49-F238E27FC236}">
                  <a16:creationId xmlns:a16="http://schemas.microsoft.com/office/drawing/2014/main" id="{C0EC510E-3EA5-498E-ABE6-4D03CE451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350" y="4791075"/>
              <a:ext cx="198438" cy="107950"/>
            </a:xfrm>
            <a:custGeom>
              <a:avLst/>
              <a:gdLst>
                <a:gd name="T0" fmla="*/ 4 w 125"/>
                <a:gd name="T1" fmla="*/ 54 h 68"/>
                <a:gd name="T2" fmla="*/ 6 w 125"/>
                <a:gd name="T3" fmla="*/ 53 h 68"/>
                <a:gd name="T4" fmla="*/ 10 w 125"/>
                <a:gd name="T5" fmla="*/ 53 h 68"/>
                <a:gd name="T6" fmla="*/ 12 w 125"/>
                <a:gd name="T7" fmla="*/ 49 h 68"/>
                <a:gd name="T8" fmla="*/ 16 w 125"/>
                <a:gd name="T9" fmla="*/ 49 h 68"/>
                <a:gd name="T10" fmla="*/ 22 w 125"/>
                <a:gd name="T11" fmla="*/ 47 h 68"/>
                <a:gd name="T12" fmla="*/ 26 w 125"/>
                <a:gd name="T13" fmla="*/ 46 h 68"/>
                <a:gd name="T14" fmla="*/ 30 w 125"/>
                <a:gd name="T15" fmla="*/ 44 h 68"/>
                <a:gd name="T16" fmla="*/ 36 w 125"/>
                <a:gd name="T17" fmla="*/ 42 h 68"/>
                <a:gd name="T18" fmla="*/ 40 w 125"/>
                <a:gd name="T19" fmla="*/ 39 h 68"/>
                <a:gd name="T20" fmla="*/ 46 w 125"/>
                <a:gd name="T21" fmla="*/ 37 h 68"/>
                <a:gd name="T22" fmla="*/ 50 w 125"/>
                <a:gd name="T23" fmla="*/ 35 h 68"/>
                <a:gd name="T24" fmla="*/ 54 w 125"/>
                <a:gd name="T25" fmla="*/ 33 h 68"/>
                <a:gd name="T26" fmla="*/ 60 w 125"/>
                <a:gd name="T27" fmla="*/ 32 h 68"/>
                <a:gd name="T28" fmla="*/ 63 w 125"/>
                <a:gd name="T29" fmla="*/ 32 h 68"/>
                <a:gd name="T30" fmla="*/ 69 w 125"/>
                <a:gd name="T31" fmla="*/ 28 h 68"/>
                <a:gd name="T32" fmla="*/ 75 w 125"/>
                <a:gd name="T33" fmla="*/ 24 h 68"/>
                <a:gd name="T34" fmla="*/ 83 w 125"/>
                <a:gd name="T35" fmla="*/ 21 h 68"/>
                <a:gd name="T36" fmla="*/ 89 w 125"/>
                <a:gd name="T37" fmla="*/ 17 h 68"/>
                <a:gd name="T38" fmla="*/ 95 w 125"/>
                <a:gd name="T39" fmla="*/ 12 h 68"/>
                <a:gd name="T40" fmla="*/ 101 w 125"/>
                <a:gd name="T41" fmla="*/ 9 h 68"/>
                <a:gd name="T42" fmla="*/ 105 w 125"/>
                <a:gd name="T43" fmla="*/ 5 h 68"/>
                <a:gd name="T44" fmla="*/ 111 w 125"/>
                <a:gd name="T45" fmla="*/ 3 h 68"/>
                <a:gd name="T46" fmla="*/ 115 w 125"/>
                <a:gd name="T47" fmla="*/ 0 h 68"/>
                <a:gd name="T48" fmla="*/ 119 w 125"/>
                <a:gd name="T49" fmla="*/ 0 h 68"/>
                <a:gd name="T50" fmla="*/ 121 w 125"/>
                <a:gd name="T51" fmla="*/ 0 h 68"/>
                <a:gd name="T52" fmla="*/ 123 w 125"/>
                <a:gd name="T53" fmla="*/ 2 h 68"/>
                <a:gd name="T54" fmla="*/ 125 w 125"/>
                <a:gd name="T55" fmla="*/ 5 h 68"/>
                <a:gd name="T56" fmla="*/ 123 w 125"/>
                <a:gd name="T57" fmla="*/ 12 h 68"/>
                <a:gd name="T58" fmla="*/ 121 w 125"/>
                <a:gd name="T59" fmla="*/ 14 h 68"/>
                <a:gd name="T60" fmla="*/ 117 w 125"/>
                <a:gd name="T61" fmla="*/ 17 h 68"/>
                <a:gd name="T62" fmla="*/ 111 w 125"/>
                <a:gd name="T63" fmla="*/ 23 h 68"/>
                <a:gd name="T64" fmla="*/ 105 w 125"/>
                <a:gd name="T65" fmla="*/ 28 h 68"/>
                <a:gd name="T66" fmla="*/ 95 w 125"/>
                <a:gd name="T67" fmla="*/ 32 h 68"/>
                <a:gd name="T68" fmla="*/ 89 w 125"/>
                <a:gd name="T69" fmla="*/ 37 h 68"/>
                <a:gd name="T70" fmla="*/ 81 w 125"/>
                <a:gd name="T71" fmla="*/ 42 h 68"/>
                <a:gd name="T72" fmla="*/ 75 w 125"/>
                <a:gd name="T73" fmla="*/ 46 h 68"/>
                <a:gd name="T74" fmla="*/ 71 w 125"/>
                <a:gd name="T75" fmla="*/ 47 h 68"/>
                <a:gd name="T76" fmla="*/ 69 w 125"/>
                <a:gd name="T77" fmla="*/ 49 h 68"/>
                <a:gd name="T78" fmla="*/ 63 w 125"/>
                <a:gd name="T79" fmla="*/ 49 h 68"/>
                <a:gd name="T80" fmla="*/ 60 w 125"/>
                <a:gd name="T81" fmla="*/ 53 h 68"/>
                <a:gd name="T82" fmla="*/ 56 w 125"/>
                <a:gd name="T83" fmla="*/ 53 h 68"/>
                <a:gd name="T84" fmla="*/ 52 w 125"/>
                <a:gd name="T85" fmla="*/ 54 h 68"/>
                <a:gd name="T86" fmla="*/ 48 w 125"/>
                <a:gd name="T87" fmla="*/ 58 h 68"/>
                <a:gd name="T88" fmla="*/ 44 w 125"/>
                <a:gd name="T89" fmla="*/ 60 h 68"/>
                <a:gd name="T90" fmla="*/ 40 w 125"/>
                <a:gd name="T91" fmla="*/ 60 h 68"/>
                <a:gd name="T92" fmla="*/ 34 w 125"/>
                <a:gd name="T93" fmla="*/ 61 h 68"/>
                <a:gd name="T94" fmla="*/ 30 w 125"/>
                <a:gd name="T95" fmla="*/ 63 h 68"/>
                <a:gd name="T96" fmla="*/ 26 w 125"/>
                <a:gd name="T97" fmla="*/ 65 h 68"/>
                <a:gd name="T98" fmla="*/ 18 w 125"/>
                <a:gd name="T99" fmla="*/ 67 h 68"/>
                <a:gd name="T100" fmla="*/ 14 w 125"/>
                <a:gd name="T101" fmla="*/ 68 h 68"/>
                <a:gd name="T102" fmla="*/ 10 w 125"/>
                <a:gd name="T103" fmla="*/ 68 h 68"/>
                <a:gd name="T104" fmla="*/ 6 w 125"/>
                <a:gd name="T105" fmla="*/ 67 h 68"/>
                <a:gd name="T106" fmla="*/ 2 w 125"/>
                <a:gd name="T107" fmla="*/ 65 h 68"/>
                <a:gd name="T108" fmla="*/ 0 w 125"/>
                <a:gd name="T109" fmla="*/ 63 h 68"/>
                <a:gd name="T110" fmla="*/ 0 w 125"/>
                <a:gd name="T111" fmla="*/ 58 h 68"/>
                <a:gd name="T112" fmla="*/ 4 w 125"/>
                <a:gd name="T113" fmla="*/ 54 h 68"/>
                <a:gd name="T114" fmla="*/ 4 w 125"/>
                <a:gd name="T115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5" h="68">
                  <a:moveTo>
                    <a:pt x="4" y="54"/>
                  </a:moveTo>
                  <a:lnTo>
                    <a:pt x="6" y="53"/>
                  </a:lnTo>
                  <a:lnTo>
                    <a:pt x="10" y="53"/>
                  </a:lnTo>
                  <a:lnTo>
                    <a:pt x="12" y="49"/>
                  </a:lnTo>
                  <a:lnTo>
                    <a:pt x="16" y="49"/>
                  </a:lnTo>
                  <a:lnTo>
                    <a:pt x="22" y="47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40" y="39"/>
                  </a:lnTo>
                  <a:lnTo>
                    <a:pt x="46" y="37"/>
                  </a:lnTo>
                  <a:lnTo>
                    <a:pt x="50" y="35"/>
                  </a:lnTo>
                  <a:lnTo>
                    <a:pt x="54" y="33"/>
                  </a:lnTo>
                  <a:lnTo>
                    <a:pt x="60" y="32"/>
                  </a:lnTo>
                  <a:lnTo>
                    <a:pt x="63" y="32"/>
                  </a:lnTo>
                  <a:lnTo>
                    <a:pt x="69" y="28"/>
                  </a:lnTo>
                  <a:lnTo>
                    <a:pt x="75" y="24"/>
                  </a:lnTo>
                  <a:lnTo>
                    <a:pt x="83" y="21"/>
                  </a:lnTo>
                  <a:lnTo>
                    <a:pt x="89" y="17"/>
                  </a:lnTo>
                  <a:lnTo>
                    <a:pt x="95" y="12"/>
                  </a:lnTo>
                  <a:lnTo>
                    <a:pt x="101" y="9"/>
                  </a:lnTo>
                  <a:lnTo>
                    <a:pt x="105" y="5"/>
                  </a:lnTo>
                  <a:lnTo>
                    <a:pt x="111" y="3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3" y="2"/>
                  </a:lnTo>
                  <a:lnTo>
                    <a:pt x="125" y="5"/>
                  </a:lnTo>
                  <a:lnTo>
                    <a:pt x="123" y="12"/>
                  </a:lnTo>
                  <a:lnTo>
                    <a:pt x="121" y="14"/>
                  </a:lnTo>
                  <a:lnTo>
                    <a:pt x="117" y="17"/>
                  </a:lnTo>
                  <a:lnTo>
                    <a:pt x="111" y="23"/>
                  </a:lnTo>
                  <a:lnTo>
                    <a:pt x="105" y="28"/>
                  </a:lnTo>
                  <a:lnTo>
                    <a:pt x="95" y="32"/>
                  </a:lnTo>
                  <a:lnTo>
                    <a:pt x="89" y="37"/>
                  </a:lnTo>
                  <a:lnTo>
                    <a:pt x="81" y="42"/>
                  </a:lnTo>
                  <a:lnTo>
                    <a:pt x="75" y="46"/>
                  </a:lnTo>
                  <a:lnTo>
                    <a:pt x="71" y="47"/>
                  </a:lnTo>
                  <a:lnTo>
                    <a:pt x="69" y="49"/>
                  </a:lnTo>
                  <a:lnTo>
                    <a:pt x="63" y="49"/>
                  </a:lnTo>
                  <a:lnTo>
                    <a:pt x="60" y="53"/>
                  </a:lnTo>
                  <a:lnTo>
                    <a:pt x="56" y="53"/>
                  </a:lnTo>
                  <a:lnTo>
                    <a:pt x="52" y="54"/>
                  </a:lnTo>
                  <a:lnTo>
                    <a:pt x="48" y="58"/>
                  </a:lnTo>
                  <a:lnTo>
                    <a:pt x="44" y="60"/>
                  </a:lnTo>
                  <a:lnTo>
                    <a:pt x="40" y="60"/>
                  </a:lnTo>
                  <a:lnTo>
                    <a:pt x="34" y="61"/>
                  </a:lnTo>
                  <a:lnTo>
                    <a:pt x="30" y="63"/>
                  </a:lnTo>
                  <a:lnTo>
                    <a:pt x="26" y="65"/>
                  </a:lnTo>
                  <a:lnTo>
                    <a:pt x="18" y="67"/>
                  </a:lnTo>
                  <a:lnTo>
                    <a:pt x="14" y="68"/>
                  </a:lnTo>
                  <a:lnTo>
                    <a:pt x="10" y="68"/>
                  </a:lnTo>
                  <a:lnTo>
                    <a:pt x="6" y="67"/>
                  </a:lnTo>
                  <a:lnTo>
                    <a:pt x="2" y="65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4" y="54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37">
              <a:extLst>
                <a:ext uri="{FF2B5EF4-FFF2-40B4-BE49-F238E27FC236}">
                  <a16:creationId xmlns:a16="http://schemas.microsoft.com/office/drawing/2014/main" id="{84CF8956-AA53-4454-B78D-1BE94B316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4787900"/>
              <a:ext cx="185738" cy="128588"/>
            </a:xfrm>
            <a:custGeom>
              <a:avLst/>
              <a:gdLst>
                <a:gd name="T0" fmla="*/ 10 w 117"/>
                <a:gd name="T1" fmla="*/ 65 h 81"/>
                <a:gd name="T2" fmla="*/ 12 w 117"/>
                <a:gd name="T3" fmla="*/ 63 h 81"/>
                <a:gd name="T4" fmla="*/ 18 w 117"/>
                <a:gd name="T5" fmla="*/ 60 h 81"/>
                <a:gd name="T6" fmla="*/ 22 w 117"/>
                <a:gd name="T7" fmla="*/ 56 h 81"/>
                <a:gd name="T8" fmla="*/ 28 w 117"/>
                <a:gd name="T9" fmla="*/ 55 h 81"/>
                <a:gd name="T10" fmla="*/ 32 w 117"/>
                <a:gd name="T11" fmla="*/ 51 h 81"/>
                <a:gd name="T12" fmla="*/ 38 w 117"/>
                <a:gd name="T13" fmla="*/ 48 h 81"/>
                <a:gd name="T14" fmla="*/ 44 w 117"/>
                <a:gd name="T15" fmla="*/ 44 h 81"/>
                <a:gd name="T16" fmla="*/ 49 w 117"/>
                <a:gd name="T17" fmla="*/ 41 h 81"/>
                <a:gd name="T18" fmla="*/ 55 w 117"/>
                <a:gd name="T19" fmla="*/ 35 h 81"/>
                <a:gd name="T20" fmla="*/ 61 w 117"/>
                <a:gd name="T21" fmla="*/ 32 h 81"/>
                <a:gd name="T22" fmla="*/ 67 w 117"/>
                <a:gd name="T23" fmla="*/ 28 h 81"/>
                <a:gd name="T24" fmla="*/ 73 w 117"/>
                <a:gd name="T25" fmla="*/ 25 h 81"/>
                <a:gd name="T26" fmla="*/ 77 w 117"/>
                <a:gd name="T27" fmla="*/ 21 h 81"/>
                <a:gd name="T28" fmla="*/ 81 w 117"/>
                <a:gd name="T29" fmla="*/ 19 h 81"/>
                <a:gd name="T30" fmla="*/ 87 w 117"/>
                <a:gd name="T31" fmla="*/ 12 h 81"/>
                <a:gd name="T32" fmla="*/ 93 w 117"/>
                <a:gd name="T33" fmla="*/ 9 h 81"/>
                <a:gd name="T34" fmla="*/ 97 w 117"/>
                <a:gd name="T35" fmla="*/ 5 h 81"/>
                <a:gd name="T36" fmla="*/ 101 w 117"/>
                <a:gd name="T37" fmla="*/ 4 h 81"/>
                <a:gd name="T38" fmla="*/ 107 w 117"/>
                <a:gd name="T39" fmla="*/ 0 h 81"/>
                <a:gd name="T40" fmla="*/ 113 w 117"/>
                <a:gd name="T41" fmla="*/ 2 h 81"/>
                <a:gd name="T42" fmla="*/ 115 w 117"/>
                <a:gd name="T43" fmla="*/ 4 h 81"/>
                <a:gd name="T44" fmla="*/ 117 w 117"/>
                <a:gd name="T45" fmla="*/ 11 h 81"/>
                <a:gd name="T46" fmla="*/ 115 w 117"/>
                <a:gd name="T47" fmla="*/ 14 h 81"/>
                <a:gd name="T48" fmla="*/ 113 w 117"/>
                <a:gd name="T49" fmla="*/ 18 h 81"/>
                <a:gd name="T50" fmla="*/ 109 w 117"/>
                <a:gd name="T51" fmla="*/ 23 h 81"/>
                <a:gd name="T52" fmla="*/ 105 w 117"/>
                <a:gd name="T53" fmla="*/ 26 h 81"/>
                <a:gd name="T54" fmla="*/ 99 w 117"/>
                <a:gd name="T55" fmla="*/ 30 h 81"/>
                <a:gd name="T56" fmla="*/ 91 w 117"/>
                <a:gd name="T57" fmla="*/ 35 h 81"/>
                <a:gd name="T58" fmla="*/ 87 w 117"/>
                <a:gd name="T59" fmla="*/ 39 h 81"/>
                <a:gd name="T60" fmla="*/ 81 w 117"/>
                <a:gd name="T61" fmla="*/ 42 h 81"/>
                <a:gd name="T62" fmla="*/ 77 w 117"/>
                <a:gd name="T63" fmla="*/ 44 h 81"/>
                <a:gd name="T64" fmla="*/ 73 w 117"/>
                <a:gd name="T65" fmla="*/ 48 h 81"/>
                <a:gd name="T66" fmla="*/ 69 w 117"/>
                <a:gd name="T67" fmla="*/ 51 h 81"/>
                <a:gd name="T68" fmla="*/ 65 w 117"/>
                <a:gd name="T69" fmla="*/ 53 h 81"/>
                <a:gd name="T70" fmla="*/ 61 w 117"/>
                <a:gd name="T71" fmla="*/ 56 h 81"/>
                <a:gd name="T72" fmla="*/ 57 w 117"/>
                <a:gd name="T73" fmla="*/ 60 h 81"/>
                <a:gd name="T74" fmla="*/ 49 w 117"/>
                <a:gd name="T75" fmla="*/ 63 h 81"/>
                <a:gd name="T76" fmla="*/ 46 w 117"/>
                <a:gd name="T77" fmla="*/ 69 h 81"/>
                <a:gd name="T78" fmla="*/ 40 w 117"/>
                <a:gd name="T79" fmla="*/ 70 h 81"/>
                <a:gd name="T80" fmla="*/ 36 w 117"/>
                <a:gd name="T81" fmla="*/ 72 h 81"/>
                <a:gd name="T82" fmla="*/ 30 w 117"/>
                <a:gd name="T83" fmla="*/ 74 h 81"/>
                <a:gd name="T84" fmla="*/ 28 w 117"/>
                <a:gd name="T85" fmla="*/ 76 h 81"/>
                <a:gd name="T86" fmla="*/ 22 w 117"/>
                <a:gd name="T87" fmla="*/ 77 h 81"/>
                <a:gd name="T88" fmla="*/ 18 w 117"/>
                <a:gd name="T89" fmla="*/ 79 h 81"/>
                <a:gd name="T90" fmla="*/ 12 w 117"/>
                <a:gd name="T91" fmla="*/ 81 h 81"/>
                <a:gd name="T92" fmla="*/ 8 w 117"/>
                <a:gd name="T93" fmla="*/ 81 h 81"/>
                <a:gd name="T94" fmla="*/ 4 w 117"/>
                <a:gd name="T95" fmla="*/ 81 h 81"/>
                <a:gd name="T96" fmla="*/ 0 w 117"/>
                <a:gd name="T97" fmla="*/ 79 h 81"/>
                <a:gd name="T98" fmla="*/ 0 w 117"/>
                <a:gd name="T99" fmla="*/ 76 h 81"/>
                <a:gd name="T100" fmla="*/ 0 w 117"/>
                <a:gd name="T101" fmla="*/ 74 h 81"/>
                <a:gd name="T102" fmla="*/ 4 w 117"/>
                <a:gd name="T103" fmla="*/ 69 h 81"/>
                <a:gd name="T104" fmla="*/ 10 w 117"/>
                <a:gd name="T105" fmla="*/ 65 h 81"/>
                <a:gd name="T106" fmla="*/ 10 w 117"/>
                <a:gd name="T107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81">
                  <a:moveTo>
                    <a:pt x="10" y="65"/>
                  </a:moveTo>
                  <a:lnTo>
                    <a:pt x="12" y="63"/>
                  </a:lnTo>
                  <a:lnTo>
                    <a:pt x="18" y="60"/>
                  </a:lnTo>
                  <a:lnTo>
                    <a:pt x="22" y="56"/>
                  </a:lnTo>
                  <a:lnTo>
                    <a:pt x="28" y="55"/>
                  </a:lnTo>
                  <a:lnTo>
                    <a:pt x="32" y="51"/>
                  </a:lnTo>
                  <a:lnTo>
                    <a:pt x="38" y="48"/>
                  </a:lnTo>
                  <a:lnTo>
                    <a:pt x="44" y="44"/>
                  </a:lnTo>
                  <a:lnTo>
                    <a:pt x="49" y="41"/>
                  </a:lnTo>
                  <a:lnTo>
                    <a:pt x="55" y="35"/>
                  </a:lnTo>
                  <a:lnTo>
                    <a:pt x="61" y="32"/>
                  </a:lnTo>
                  <a:lnTo>
                    <a:pt x="67" y="28"/>
                  </a:lnTo>
                  <a:lnTo>
                    <a:pt x="73" y="25"/>
                  </a:lnTo>
                  <a:lnTo>
                    <a:pt x="77" y="21"/>
                  </a:lnTo>
                  <a:lnTo>
                    <a:pt x="81" y="19"/>
                  </a:lnTo>
                  <a:lnTo>
                    <a:pt x="87" y="12"/>
                  </a:lnTo>
                  <a:lnTo>
                    <a:pt x="93" y="9"/>
                  </a:lnTo>
                  <a:lnTo>
                    <a:pt x="97" y="5"/>
                  </a:lnTo>
                  <a:lnTo>
                    <a:pt x="101" y="4"/>
                  </a:lnTo>
                  <a:lnTo>
                    <a:pt x="107" y="0"/>
                  </a:lnTo>
                  <a:lnTo>
                    <a:pt x="113" y="2"/>
                  </a:lnTo>
                  <a:lnTo>
                    <a:pt x="115" y="4"/>
                  </a:lnTo>
                  <a:lnTo>
                    <a:pt x="117" y="11"/>
                  </a:lnTo>
                  <a:lnTo>
                    <a:pt x="115" y="14"/>
                  </a:lnTo>
                  <a:lnTo>
                    <a:pt x="113" y="18"/>
                  </a:lnTo>
                  <a:lnTo>
                    <a:pt x="109" y="23"/>
                  </a:lnTo>
                  <a:lnTo>
                    <a:pt x="105" y="26"/>
                  </a:lnTo>
                  <a:lnTo>
                    <a:pt x="99" y="30"/>
                  </a:lnTo>
                  <a:lnTo>
                    <a:pt x="91" y="35"/>
                  </a:lnTo>
                  <a:lnTo>
                    <a:pt x="87" y="39"/>
                  </a:lnTo>
                  <a:lnTo>
                    <a:pt x="81" y="42"/>
                  </a:lnTo>
                  <a:lnTo>
                    <a:pt x="77" y="44"/>
                  </a:lnTo>
                  <a:lnTo>
                    <a:pt x="73" y="48"/>
                  </a:lnTo>
                  <a:lnTo>
                    <a:pt x="69" y="51"/>
                  </a:lnTo>
                  <a:lnTo>
                    <a:pt x="65" y="53"/>
                  </a:lnTo>
                  <a:lnTo>
                    <a:pt x="61" y="56"/>
                  </a:lnTo>
                  <a:lnTo>
                    <a:pt x="57" y="60"/>
                  </a:lnTo>
                  <a:lnTo>
                    <a:pt x="49" y="63"/>
                  </a:lnTo>
                  <a:lnTo>
                    <a:pt x="46" y="69"/>
                  </a:lnTo>
                  <a:lnTo>
                    <a:pt x="40" y="70"/>
                  </a:lnTo>
                  <a:lnTo>
                    <a:pt x="36" y="72"/>
                  </a:lnTo>
                  <a:lnTo>
                    <a:pt x="30" y="74"/>
                  </a:lnTo>
                  <a:lnTo>
                    <a:pt x="28" y="76"/>
                  </a:lnTo>
                  <a:lnTo>
                    <a:pt x="22" y="77"/>
                  </a:lnTo>
                  <a:lnTo>
                    <a:pt x="18" y="79"/>
                  </a:lnTo>
                  <a:lnTo>
                    <a:pt x="12" y="81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4" y="69"/>
                  </a:lnTo>
                  <a:lnTo>
                    <a:pt x="1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38">
              <a:extLst>
                <a:ext uri="{FF2B5EF4-FFF2-40B4-BE49-F238E27FC236}">
                  <a16:creationId xmlns:a16="http://schemas.microsoft.com/office/drawing/2014/main" id="{70F76A2D-2AB8-4099-AC2D-F4C95EB89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4799013"/>
              <a:ext cx="166688" cy="117475"/>
            </a:xfrm>
            <a:custGeom>
              <a:avLst/>
              <a:gdLst>
                <a:gd name="T0" fmla="*/ 18 w 105"/>
                <a:gd name="T1" fmla="*/ 2 h 74"/>
                <a:gd name="T2" fmla="*/ 18 w 105"/>
                <a:gd name="T3" fmla="*/ 4 h 74"/>
                <a:gd name="T4" fmla="*/ 22 w 105"/>
                <a:gd name="T5" fmla="*/ 7 h 74"/>
                <a:gd name="T6" fmla="*/ 24 w 105"/>
                <a:gd name="T7" fmla="*/ 11 h 74"/>
                <a:gd name="T8" fmla="*/ 28 w 105"/>
                <a:gd name="T9" fmla="*/ 14 h 74"/>
                <a:gd name="T10" fmla="*/ 32 w 105"/>
                <a:gd name="T11" fmla="*/ 18 h 74"/>
                <a:gd name="T12" fmla="*/ 36 w 105"/>
                <a:gd name="T13" fmla="*/ 21 h 74"/>
                <a:gd name="T14" fmla="*/ 42 w 105"/>
                <a:gd name="T15" fmla="*/ 27 h 74"/>
                <a:gd name="T16" fmla="*/ 46 w 105"/>
                <a:gd name="T17" fmla="*/ 30 h 74"/>
                <a:gd name="T18" fmla="*/ 51 w 105"/>
                <a:gd name="T19" fmla="*/ 34 h 74"/>
                <a:gd name="T20" fmla="*/ 57 w 105"/>
                <a:gd name="T21" fmla="*/ 39 h 74"/>
                <a:gd name="T22" fmla="*/ 63 w 105"/>
                <a:gd name="T23" fmla="*/ 42 h 74"/>
                <a:gd name="T24" fmla="*/ 69 w 105"/>
                <a:gd name="T25" fmla="*/ 46 h 74"/>
                <a:gd name="T26" fmla="*/ 75 w 105"/>
                <a:gd name="T27" fmla="*/ 49 h 74"/>
                <a:gd name="T28" fmla="*/ 81 w 105"/>
                <a:gd name="T29" fmla="*/ 53 h 74"/>
                <a:gd name="T30" fmla="*/ 87 w 105"/>
                <a:gd name="T31" fmla="*/ 55 h 74"/>
                <a:gd name="T32" fmla="*/ 93 w 105"/>
                <a:gd name="T33" fmla="*/ 58 h 74"/>
                <a:gd name="T34" fmla="*/ 95 w 105"/>
                <a:gd name="T35" fmla="*/ 60 h 74"/>
                <a:gd name="T36" fmla="*/ 99 w 105"/>
                <a:gd name="T37" fmla="*/ 62 h 74"/>
                <a:gd name="T38" fmla="*/ 103 w 105"/>
                <a:gd name="T39" fmla="*/ 65 h 74"/>
                <a:gd name="T40" fmla="*/ 105 w 105"/>
                <a:gd name="T41" fmla="*/ 69 h 74"/>
                <a:gd name="T42" fmla="*/ 105 w 105"/>
                <a:gd name="T43" fmla="*/ 70 h 74"/>
                <a:gd name="T44" fmla="*/ 101 w 105"/>
                <a:gd name="T45" fmla="*/ 74 h 74"/>
                <a:gd name="T46" fmla="*/ 99 w 105"/>
                <a:gd name="T47" fmla="*/ 74 h 74"/>
                <a:gd name="T48" fmla="*/ 95 w 105"/>
                <a:gd name="T49" fmla="*/ 74 h 74"/>
                <a:gd name="T50" fmla="*/ 89 w 105"/>
                <a:gd name="T51" fmla="*/ 74 h 74"/>
                <a:gd name="T52" fmla="*/ 83 w 105"/>
                <a:gd name="T53" fmla="*/ 72 h 74"/>
                <a:gd name="T54" fmla="*/ 77 w 105"/>
                <a:gd name="T55" fmla="*/ 70 h 74"/>
                <a:gd name="T56" fmla="*/ 71 w 105"/>
                <a:gd name="T57" fmla="*/ 69 h 74"/>
                <a:gd name="T58" fmla="*/ 63 w 105"/>
                <a:gd name="T59" fmla="*/ 65 h 74"/>
                <a:gd name="T60" fmla="*/ 57 w 105"/>
                <a:gd name="T61" fmla="*/ 62 h 74"/>
                <a:gd name="T62" fmla="*/ 51 w 105"/>
                <a:gd name="T63" fmla="*/ 58 h 74"/>
                <a:gd name="T64" fmla="*/ 48 w 105"/>
                <a:gd name="T65" fmla="*/ 56 h 74"/>
                <a:gd name="T66" fmla="*/ 42 w 105"/>
                <a:gd name="T67" fmla="*/ 51 h 74"/>
                <a:gd name="T68" fmla="*/ 36 w 105"/>
                <a:gd name="T69" fmla="*/ 46 h 74"/>
                <a:gd name="T70" fmla="*/ 28 w 105"/>
                <a:gd name="T71" fmla="*/ 41 h 74"/>
                <a:gd name="T72" fmla="*/ 22 w 105"/>
                <a:gd name="T73" fmla="*/ 34 h 74"/>
                <a:gd name="T74" fmla="*/ 16 w 105"/>
                <a:gd name="T75" fmla="*/ 28 h 74"/>
                <a:gd name="T76" fmla="*/ 10 w 105"/>
                <a:gd name="T77" fmla="*/ 23 h 74"/>
                <a:gd name="T78" fmla="*/ 6 w 105"/>
                <a:gd name="T79" fmla="*/ 16 h 74"/>
                <a:gd name="T80" fmla="*/ 4 w 105"/>
                <a:gd name="T81" fmla="*/ 12 h 74"/>
                <a:gd name="T82" fmla="*/ 0 w 105"/>
                <a:gd name="T83" fmla="*/ 5 h 74"/>
                <a:gd name="T84" fmla="*/ 4 w 105"/>
                <a:gd name="T85" fmla="*/ 2 h 74"/>
                <a:gd name="T86" fmla="*/ 6 w 105"/>
                <a:gd name="T87" fmla="*/ 0 h 74"/>
                <a:gd name="T88" fmla="*/ 10 w 105"/>
                <a:gd name="T89" fmla="*/ 0 h 74"/>
                <a:gd name="T90" fmla="*/ 14 w 105"/>
                <a:gd name="T91" fmla="*/ 0 h 74"/>
                <a:gd name="T92" fmla="*/ 18 w 105"/>
                <a:gd name="T93" fmla="*/ 2 h 74"/>
                <a:gd name="T94" fmla="*/ 18 w 105"/>
                <a:gd name="T95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" h="74">
                  <a:moveTo>
                    <a:pt x="18" y="2"/>
                  </a:moveTo>
                  <a:lnTo>
                    <a:pt x="18" y="4"/>
                  </a:lnTo>
                  <a:lnTo>
                    <a:pt x="22" y="7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2" y="18"/>
                  </a:lnTo>
                  <a:lnTo>
                    <a:pt x="36" y="21"/>
                  </a:lnTo>
                  <a:lnTo>
                    <a:pt x="42" y="27"/>
                  </a:lnTo>
                  <a:lnTo>
                    <a:pt x="46" y="30"/>
                  </a:lnTo>
                  <a:lnTo>
                    <a:pt x="51" y="34"/>
                  </a:lnTo>
                  <a:lnTo>
                    <a:pt x="57" y="39"/>
                  </a:lnTo>
                  <a:lnTo>
                    <a:pt x="63" y="42"/>
                  </a:lnTo>
                  <a:lnTo>
                    <a:pt x="69" y="46"/>
                  </a:lnTo>
                  <a:lnTo>
                    <a:pt x="75" y="49"/>
                  </a:lnTo>
                  <a:lnTo>
                    <a:pt x="81" y="53"/>
                  </a:lnTo>
                  <a:lnTo>
                    <a:pt x="87" y="55"/>
                  </a:lnTo>
                  <a:lnTo>
                    <a:pt x="93" y="58"/>
                  </a:lnTo>
                  <a:lnTo>
                    <a:pt x="95" y="60"/>
                  </a:lnTo>
                  <a:lnTo>
                    <a:pt x="99" y="62"/>
                  </a:lnTo>
                  <a:lnTo>
                    <a:pt x="103" y="65"/>
                  </a:lnTo>
                  <a:lnTo>
                    <a:pt x="105" y="69"/>
                  </a:lnTo>
                  <a:lnTo>
                    <a:pt x="105" y="70"/>
                  </a:lnTo>
                  <a:lnTo>
                    <a:pt x="101" y="74"/>
                  </a:lnTo>
                  <a:lnTo>
                    <a:pt x="99" y="74"/>
                  </a:lnTo>
                  <a:lnTo>
                    <a:pt x="95" y="74"/>
                  </a:lnTo>
                  <a:lnTo>
                    <a:pt x="89" y="74"/>
                  </a:lnTo>
                  <a:lnTo>
                    <a:pt x="83" y="72"/>
                  </a:lnTo>
                  <a:lnTo>
                    <a:pt x="77" y="70"/>
                  </a:lnTo>
                  <a:lnTo>
                    <a:pt x="71" y="69"/>
                  </a:lnTo>
                  <a:lnTo>
                    <a:pt x="63" y="65"/>
                  </a:lnTo>
                  <a:lnTo>
                    <a:pt x="57" y="62"/>
                  </a:lnTo>
                  <a:lnTo>
                    <a:pt x="51" y="58"/>
                  </a:lnTo>
                  <a:lnTo>
                    <a:pt x="48" y="56"/>
                  </a:lnTo>
                  <a:lnTo>
                    <a:pt x="42" y="51"/>
                  </a:lnTo>
                  <a:lnTo>
                    <a:pt x="36" y="46"/>
                  </a:lnTo>
                  <a:lnTo>
                    <a:pt x="28" y="41"/>
                  </a:lnTo>
                  <a:lnTo>
                    <a:pt x="22" y="34"/>
                  </a:lnTo>
                  <a:lnTo>
                    <a:pt x="16" y="28"/>
                  </a:lnTo>
                  <a:lnTo>
                    <a:pt x="10" y="23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0" y="5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39">
              <a:extLst>
                <a:ext uri="{FF2B5EF4-FFF2-40B4-BE49-F238E27FC236}">
                  <a16:creationId xmlns:a16="http://schemas.microsoft.com/office/drawing/2014/main" id="{8051F096-B36D-463D-A7B0-033D0F8D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4783138"/>
              <a:ext cx="115888" cy="127000"/>
            </a:xfrm>
            <a:custGeom>
              <a:avLst/>
              <a:gdLst>
                <a:gd name="T0" fmla="*/ 4 w 73"/>
                <a:gd name="T1" fmla="*/ 66 h 80"/>
                <a:gd name="T2" fmla="*/ 4 w 73"/>
                <a:gd name="T3" fmla="*/ 65 h 80"/>
                <a:gd name="T4" fmla="*/ 8 w 73"/>
                <a:gd name="T5" fmla="*/ 59 h 80"/>
                <a:gd name="T6" fmla="*/ 10 w 73"/>
                <a:gd name="T7" fmla="*/ 56 h 80"/>
                <a:gd name="T8" fmla="*/ 12 w 73"/>
                <a:gd name="T9" fmla="*/ 52 h 80"/>
                <a:gd name="T10" fmla="*/ 16 w 73"/>
                <a:gd name="T11" fmla="*/ 49 h 80"/>
                <a:gd name="T12" fmla="*/ 20 w 73"/>
                <a:gd name="T13" fmla="*/ 44 h 80"/>
                <a:gd name="T14" fmla="*/ 22 w 73"/>
                <a:gd name="T15" fmla="*/ 38 h 80"/>
                <a:gd name="T16" fmla="*/ 26 w 73"/>
                <a:gd name="T17" fmla="*/ 35 h 80"/>
                <a:gd name="T18" fmla="*/ 28 w 73"/>
                <a:gd name="T19" fmla="*/ 31 h 80"/>
                <a:gd name="T20" fmla="*/ 32 w 73"/>
                <a:gd name="T21" fmla="*/ 26 h 80"/>
                <a:gd name="T22" fmla="*/ 34 w 73"/>
                <a:gd name="T23" fmla="*/ 22 h 80"/>
                <a:gd name="T24" fmla="*/ 38 w 73"/>
                <a:gd name="T25" fmla="*/ 19 h 80"/>
                <a:gd name="T26" fmla="*/ 42 w 73"/>
                <a:gd name="T27" fmla="*/ 15 h 80"/>
                <a:gd name="T28" fmla="*/ 46 w 73"/>
                <a:gd name="T29" fmla="*/ 12 h 80"/>
                <a:gd name="T30" fmla="*/ 50 w 73"/>
                <a:gd name="T31" fmla="*/ 7 h 80"/>
                <a:gd name="T32" fmla="*/ 56 w 73"/>
                <a:gd name="T33" fmla="*/ 3 h 80"/>
                <a:gd name="T34" fmla="*/ 59 w 73"/>
                <a:gd name="T35" fmla="*/ 1 h 80"/>
                <a:gd name="T36" fmla="*/ 63 w 73"/>
                <a:gd name="T37" fmla="*/ 0 h 80"/>
                <a:gd name="T38" fmla="*/ 71 w 73"/>
                <a:gd name="T39" fmla="*/ 1 h 80"/>
                <a:gd name="T40" fmla="*/ 73 w 73"/>
                <a:gd name="T41" fmla="*/ 7 h 80"/>
                <a:gd name="T42" fmla="*/ 71 w 73"/>
                <a:gd name="T43" fmla="*/ 10 h 80"/>
                <a:gd name="T44" fmla="*/ 67 w 73"/>
                <a:gd name="T45" fmla="*/ 14 h 80"/>
                <a:gd name="T46" fmla="*/ 61 w 73"/>
                <a:gd name="T47" fmla="*/ 21 h 80"/>
                <a:gd name="T48" fmla="*/ 58 w 73"/>
                <a:gd name="T49" fmla="*/ 26 h 80"/>
                <a:gd name="T50" fmla="*/ 52 w 73"/>
                <a:gd name="T51" fmla="*/ 31 h 80"/>
                <a:gd name="T52" fmla="*/ 46 w 73"/>
                <a:gd name="T53" fmla="*/ 38 h 80"/>
                <a:gd name="T54" fmla="*/ 42 w 73"/>
                <a:gd name="T55" fmla="*/ 44 h 80"/>
                <a:gd name="T56" fmla="*/ 40 w 73"/>
                <a:gd name="T57" fmla="*/ 47 h 80"/>
                <a:gd name="T58" fmla="*/ 34 w 73"/>
                <a:gd name="T59" fmla="*/ 54 h 80"/>
                <a:gd name="T60" fmla="*/ 30 w 73"/>
                <a:gd name="T61" fmla="*/ 59 h 80"/>
                <a:gd name="T62" fmla="*/ 28 w 73"/>
                <a:gd name="T63" fmla="*/ 63 h 80"/>
                <a:gd name="T64" fmla="*/ 26 w 73"/>
                <a:gd name="T65" fmla="*/ 68 h 80"/>
                <a:gd name="T66" fmla="*/ 24 w 73"/>
                <a:gd name="T67" fmla="*/ 72 h 80"/>
                <a:gd name="T68" fmla="*/ 20 w 73"/>
                <a:gd name="T69" fmla="*/ 77 h 80"/>
                <a:gd name="T70" fmla="*/ 16 w 73"/>
                <a:gd name="T71" fmla="*/ 80 h 80"/>
                <a:gd name="T72" fmla="*/ 12 w 73"/>
                <a:gd name="T73" fmla="*/ 80 h 80"/>
                <a:gd name="T74" fmla="*/ 8 w 73"/>
                <a:gd name="T75" fmla="*/ 80 h 80"/>
                <a:gd name="T76" fmla="*/ 4 w 73"/>
                <a:gd name="T77" fmla="*/ 80 h 80"/>
                <a:gd name="T78" fmla="*/ 2 w 73"/>
                <a:gd name="T79" fmla="*/ 77 h 80"/>
                <a:gd name="T80" fmla="*/ 0 w 73"/>
                <a:gd name="T81" fmla="*/ 73 h 80"/>
                <a:gd name="T82" fmla="*/ 2 w 73"/>
                <a:gd name="T83" fmla="*/ 70 h 80"/>
                <a:gd name="T84" fmla="*/ 4 w 73"/>
                <a:gd name="T85" fmla="*/ 66 h 80"/>
                <a:gd name="T86" fmla="*/ 4 w 73"/>
                <a:gd name="T87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" h="80">
                  <a:moveTo>
                    <a:pt x="4" y="66"/>
                  </a:moveTo>
                  <a:lnTo>
                    <a:pt x="4" y="65"/>
                  </a:lnTo>
                  <a:lnTo>
                    <a:pt x="8" y="59"/>
                  </a:lnTo>
                  <a:lnTo>
                    <a:pt x="10" y="56"/>
                  </a:lnTo>
                  <a:lnTo>
                    <a:pt x="12" y="52"/>
                  </a:lnTo>
                  <a:lnTo>
                    <a:pt x="16" y="49"/>
                  </a:lnTo>
                  <a:lnTo>
                    <a:pt x="20" y="44"/>
                  </a:lnTo>
                  <a:lnTo>
                    <a:pt x="22" y="38"/>
                  </a:lnTo>
                  <a:lnTo>
                    <a:pt x="26" y="35"/>
                  </a:lnTo>
                  <a:lnTo>
                    <a:pt x="28" y="31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2" y="15"/>
                  </a:lnTo>
                  <a:lnTo>
                    <a:pt x="46" y="12"/>
                  </a:lnTo>
                  <a:lnTo>
                    <a:pt x="50" y="7"/>
                  </a:lnTo>
                  <a:lnTo>
                    <a:pt x="56" y="3"/>
                  </a:lnTo>
                  <a:lnTo>
                    <a:pt x="59" y="1"/>
                  </a:lnTo>
                  <a:lnTo>
                    <a:pt x="63" y="0"/>
                  </a:lnTo>
                  <a:lnTo>
                    <a:pt x="71" y="1"/>
                  </a:lnTo>
                  <a:lnTo>
                    <a:pt x="73" y="7"/>
                  </a:lnTo>
                  <a:lnTo>
                    <a:pt x="71" y="10"/>
                  </a:lnTo>
                  <a:lnTo>
                    <a:pt x="67" y="14"/>
                  </a:lnTo>
                  <a:lnTo>
                    <a:pt x="61" y="21"/>
                  </a:lnTo>
                  <a:lnTo>
                    <a:pt x="58" y="26"/>
                  </a:lnTo>
                  <a:lnTo>
                    <a:pt x="52" y="31"/>
                  </a:lnTo>
                  <a:lnTo>
                    <a:pt x="46" y="38"/>
                  </a:lnTo>
                  <a:lnTo>
                    <a:pt x="42" y="44"/>
                  </a:lnTo>
                  <a:lnTo>
                    <a:pt x="40" y="47"/>
                  </a:lnTo>
                  <a:lnTo>
                    <a:pt x="34" y="54"/>
                  </a:lnTo>
                  <a:lnTo>
                    <a:pt x="30" y="59"/>
                  </a:lnTo>
                  <a:lnTo>
                    <a:pt x="28" y="63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7"/>
                  </a:lnTo>
                  <a:lnTo>
                    <a:pt x="16" y="80"/>
                  </a:lnTo>
                  <a:lnTo>
                    <a:pt x="12" y="80"/>
                  </a:lnTo>
                  <a:lnTo>
                    <a:pt x="8" y="80"/>
                  </a:lnTo>
                  <a:lnTo>
                    <a:pt x="4" y="80"/>
                  </a:lnTo>
                  <a:lnTo>
                    <a:pt x="2" y="77"/>
                  </a:lnTo>
                  <a:lnTo>
                    <a:pt x="0" y="73"/>
                  </a:lnTo>
                  <a:lnTo>
                    <a:pt x="2" y="70"/>
                  </a:lnTo>
                  <a:lnTo>
                    <a:pt x="4" y="66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40">
              <a:extLst>
                <a:ext uri="{FF2B5EF4-FFF2-40B4-BE49-F238E27FC236}">
                  <a16:creationId xmlns:a16="http://schemas.microsoft.com/office/drawing/2014/main" id="{21D2CD46-767B-4410-BC64-74229C151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975" y="4776788"/>
              <a:ext cx="319088" cy="87313"/>
            </a:xfrm>
            <a:custGeom>
              <a:avLst/>
              <a:gdLst>
                <a:gd name="T0" fmla="*/ 14 w 201"/>
                <a:gd name="T1" fmla="*/ 0 h 55"/>
                <a:gd name="T2" fmla="*/ 14 w 201"/>
                <a:gd name="T3" fmla="*/ 0 h 55"/>
                <a:gd name="T4" fmla="*/ 20 w 201"/>
                <a:gd name="T5" fmla="*/ 0 h 55"/>
                <a:gd name="T6" fmla="*/ 26 w 201"/>
                <a:gd name="T7" fmla="*/ 2 h 55"/>
                <a:gd name="T8" fmla="*/ 36 w 201"/>
                <a:gd name="T9" fmla="*/ 5 h 55"/>
                <a:gd name="T10" fmla="*/ 46 w 201"/>
                <a:gd name="T11" fmla="*/ 7 h 55"/>
                <a:gd name="T12" fmla="*/ 59 w 201"/>
                <a:gd name="T13" fmla="*/ 11 h 55"/>
                <a:gd name="T14" fmla="*/ 73 w 201"/>
                <a:gd name="T15" fmla="*/ 12 h 55"/>
                <a:gd name="T16" fmla="*/ 87 w 201"/>
                <a:gd name="T17" fmla="*/ 16 h 55"/>
                <a:gd name="T18" fmla="*/ 101 w 201"/>
                <a:gd name="T19" fmla="*/ 19 h 55"/>
                <a:gd name="T20" fmla="*/ 117 w 201"/>
                <a:gd name="T21" fmla="*/ 23 h 55"/>
                <a:gd name="T22" fmla="*/ 131 w 201"/>
                <a:gd name="T23" fmla="*/ 26 h 55"/>
                <a:gd name="T24" fmla="*/ 143 w 201"/>
                <a:gd name="T25" fmla="*/ 30 h 55"/>
                <a:gd name="T26" fmla="*/ 155 w 201"/>
                <a:gd name="T27" fmla="*/ 32 h 55"/>
                <a:gd name="T28" fmla="*/ 167 w 201"/>
                <a:gd name="T29" fmla="*/ 33 h 55"/>
                <a:gd name="T30" fmla="*/ 175 w 201"/>
                <a:gd name="T31" fmla="*/ 35 h 55"/>
                <a:gd name="T32" fmla="*/ 181 w 201"/>
                <a:gd name="T33" fmla="*/ 37 h 55"/>
                <a:gd name="T34" fmla="*/ 185 w 201"/>
                <a:gd name="T35" fmla="*/ 37 h 55"/>
                <a:gd name="T36" fmla="*/ 189 w 201"/>
                <a:gd name="T37" fmla="*/ 39 h 55"/>
                <a:gd name="T38" fmla="*/ 191 w 201"/>
                <a:gd name="T39" fmla="*/ 39 h 55"/>
                <a:gd name="T40" fmla="*/ 195 w 201"/>
                <a:gd name="T41" fmla="*/ 41 h 55"/>
                <a:gd name="T42" fmla="*/ 197 w 201"/>
                <a:gd name="T43" fmla="*/ 44 h 55"/>
                <a:gd name="T44" fmla="*/ 201 w 201"/>
                <a:gd name="T45" fmla="*/ 48 h 55"/>
                <a:gd name="T46" fmla="*/ 199 w 201"/>
                <a:gd name="T47" fmla="*/ 51 h 55"/>
                <a:gd name="T48" fmla="*/ 195 w 201"/>
                <a:gd name="T49" fmla="*/ 53 h 55"/>
                <a:gd name="T50" fmla="*/ 191 w 201"/>
                <a:gd name="T51" fmla="*/ 55 h 55"/>
                <a:gd name="T52" fmla="*/ 185 w 201"/>
                <a:gd name="T53" fmla="*/ 55 h 55"/>
                <a:gd name="T54" fmla="*/ 179 w 201"/>
                <a:gd name="T55" fmla="*/ 53 h 55"/>
                <a:gd name="T56" fmla="*/ 173 w 201"/>
                <a:gd name="T57" fmla="*/ 53 h 55"/>
                <a:gd name="T58" fmla="*/ 163 w 201"/>
                <a:gd name="T59" fmla="*/ 51 h 55"/>
                <a:gd name="T60" fmla="*/ 153 w 201"/>
                <a:gd name="T61" fmla="*/ 49 h 55"/>
                <a:gd name="T62" fmla="*/ 141 w 201"/>
                <a:gd name="T63" fmla="*/ 46 h 55"/>
                <a:gd name="T64" fmla="*/ 127 w 201"/>
                <a:gd name="T65" fmla="*/ 44 h 55"/>
                <a:gd name="T66" fmla="*/ 113 w 201"/>
                <a:gd name="T67" fmla="*/ 42 h 55"/>
                <a:gd name="T68" fmla="*/ 101 w 201"/>
                <a:gd name="T69" fmla="*/ 41 h 55"/>
                <a:gd name="T70" fmla="*/ 85 w 201"/>
                <a:gd name="T71" fmla="*/ 37 h 55"/>
                <a:gd name="T72" fmla="*/ 71 w 201"/>
                <a:gd name="T73" fmla="*/ 33 h 55"/>
                <a:gd name="T74" fmla="*/ 59 w 201"/>
                <a:gd name="T75" fmla="*/ 30 h 55"/>
                <a:gd name="T76" fmla="*/ 48 w 201"/>
                <a:gd name="T77" fmla="*/ 28 h 55"/>
                <a:gd name="T78" fmla="*/ 36 w 201"/>
                <a:gd name="T79" fmla="*/ 25 h 55"/>
                <a:gd name="T80" fmla="*/ 26 w 201"/>
                <a:gd name="T81" fmla="*/ 23 h 55"/>
                <a:gd name="T82" fmla="*/ 18 w 201"/>
                <a:gd name="T83" fmla="*/ 19 h 55"/>
                <a:gd name="T84" fmla="*/ 14 w 201"/>
                <a:gd name="T85" fmla="*/ 18 h 55"/>
                <a:gd name="T86" fmla="*/ 8 w 201"/>
                <a:gd name="T87" fmla="*/ 16 h 55"/>
                <a:gd name="T88" fmla="*/ 6 w 201"/>
                <a:gd name="T89" fmla="*/ 14 h 55"/>
                <a:gd name="T90" fmla="*/ 2 w 201"/>
                <a:gd name="T91" fmla="*/ 12 h 55"/>
                <a:gd name="T92" fmla="*/ 2 w 201"/>
                <a:gd name="T93" fmla="*/ 11 h 55"/>
                <a:gd name="T94" fmla="*/ 0 w 201"/>
                <a:gd name="T95" fmla="*/ 7 h 55"/>
                <a:gd name="T96" fmla="*/ 2 w 201"/>
                <a:gd name="T97" fmla="*/ 5 h 55"/>
                <a:gd name="T98" fmla="*/ 4 w 201"/>
                <a:gd name="T99" fmla="*/ 2 h 55"/>
                <a:gd name="T100" fmla="*/ 8 w 201"/>
                <a:gd name="T101" fmla="*/ 0 h 55"/>
                <a:gd name="T102" fmla="*/ 10 w 201"/>
                <a:gd name="T103" fmla="*/ 0 h 55"/>
                <a:gd name="T104" fmla="*/ 14 w 201"/>
                <a:gd name="T105" fmla="*/ 0 h 55"/>
                <a:gd name="T106" fmla="*/ 14 w 201"/>
                <a:gd name="T10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" h="55">
                  <a:moveTo>
                    <a:pt x="14" y="0"/>
                  </a:moveTo>
                  <a:lnTo>
                    <a:pt x="14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6" y="5"/>
                  </a:lnTo>
                  <a:lnTo>
                    <a:pt x="46" y="7"/>
                  </a:lnTo>
                  <a:lnTo>
                    <a:pt x="59" y="11"/>
                  </a:lnTo>
                  <a:lnTo>
                    <a:pt x="73" y="12"/>
                  </a:lnTo>
                  <a:lnTo>
                    <a:pt x="87" y="16"/>
                  </a:lnTo>
                  <a:lnTo>
                    <a:pt x="101" y="19"/>
                  </a:lnTo>
                  <a:lnTo>
                    <a:pt x="117" y="23"/>
                  </a:lnTo>
                  <a:lnTo>
                    <a:pt x="131" y="26"/>
                  </a:lnTo>
                  <a:lnTo>
                    <a:pt x="143" y="30"/>
                  </a:lnTo>
                  <a:lnTo>
                    <a:pt x="155" y="32"/>
                  </a:lnTo>
                  <a:lnTo>
                    <a:pt x="167" y="33"/>
                  </a:lnTo>
                  <a:lnTo>
                    <a:pt x="175" y="35"/>
                  </a:lnTo>
                  <a:lnTo>
                    <a:pt x="181" y="37"/>
                  </a:lnTo>
                  <a:lnTo>
                    <a:pt x="185" y="37"/>
                  </a:lnTo>
                  <a:lnTo>
                    <a:pt x="189" y="39"/>
                  </a:lnTo>
                  <a:lnTo>
                    <a:pt x="191" y="39"/>
                  </a:lnTo>
                  <a:lnTo>
                    <a:pt x="195" y="41"/>
                  </a:lnTo>
                  <a:lnTo>
                    <a:pt x="197" y="44"/>
                  </a:lnTo>
                  <a:lnTo>
                    <a:pt x="201" y="48"/>
                  </a:lnTo>
                  <a:lnTo>
                    <a:pt x="199" y="51"/>
                  </a:lnTo>
                  <a:lnTo>
                    <a:pt x="195" y="53"/>
                  </a:lnTo>
                  <a:lnTo>
                    <a:pt x="191" y="55"/>
                  </a:lnTo>
                  <a:lnTo>
                    <a:pt x="185" y="55"/>
                  </a:lnTo>
                  <a:lnTo>
                    <a:pt x="179" y="53"/>
                  </a:lnTo>
                  <a:lnTo>
                    <a:pt x="173" y="53"/>
                  </a:lnTo>
                  <a:lnTo>
                    <a:pt x="163" y="51"/>
                  </a:lnTo>
                  <a:lnTo>
                    <a:pt x="153" y="49"/>
                  </a:lnTo>
                  <a:lnTo>
                    <a:pt x="141" y="46"/>
                  </a:lnTo>
                  <a:lnTo>
                    <a:pt x="127" y="44"/>
                  </a:lnTo>
                  <a:lnTo>
                    <a:pt x="113" y="42"/>
                  </a:lnTo>
                  <a:lnTo>
                    <a:pt x="101" y="41"/>
                  </a:lnTo>
                  <a:lnTo>
                    <a:pt x="85" y="37"/>
                  </a:lnTo>
                  <a:lnTo>
                    <a:pt x="71" y="33"/>
                  </a:lnTo>
                  <a:lnTo>
                    <a:pt x="59" y="30"/>
                  </a:lnTo>
                  <a:lnTo>
                    <a:pt x="48" y="28"/>
                  </a:lnTo>
                  <a:lnTo>
                    <a:pt x="36" y="25"/>
                  </a:lnTo>
                  <a:lnTo>
                    <a:pt x="26" y="23"/>
                  </a:lnTo>
                  <a:lnTo>
                    <a:pt x="18" y="19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41">
              <a:extLst>
                <a:ext uri="{FF2B5EF4-FFF2-40B4-BE49-F238E27FC236}">
                  <a16:creationId xmlns:a16="http://schemas.microsoft.com/office/drawing/2014/main" id="{BC13FA1A-2385-4AF7-9E6D-08F9F0536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4768850"/>
              <a:ext cx="101600" cy="139700"/>
            </a:xfrm>
            <a:custGeom>
              <a:avLst/>
              <a:gdLst>
                <a:gd name="T0" fmla="*/ 4 w 64"/>
                <a:gd name="T1" fmla="*/ 75 h 88"/>
                <a:gd name="T2" fmla="*/ 4 w 64"/>
                <a:gd name="T3" fmla="*/ 74 h 88"/>
                <a:gd name="T4" fmla="*/ 8 w 64"/>
                <a:gd name="T5" fmla="*/ 70 h 88"/>
                <a:gd name="T6" fmla="*/ 12 w 64"/>
                <a:gd name="T7" fmla="*/ 65 h 88"/>
                <a:gd name="T8" fmla="*/ 18 w 64"/>
                <a:gd name="T9" fmla="*/ 58 h 88"/>
                <a:gd name="T10" fmla="*/ 20 w 64"/>
                <a:gd name="T11" fmla="*/ 54 h 88"/>
                <a:gd name="T12" fmla="*/ 22 w 64"/>
                <a:gd name="T13" fmla="*/ 51 h 88"/>
                <a:gd name="T14" fmla="*/ 26 w 64"/>
                <a:gd name="T15" fmla="*/ 46 h 88"/>
                <a:gd name="T16" fmla="*/ 28 w 64"/>
                <a:gd name="T17" fmla="*/ 42 h 88"/>
                <a:gd name="T18" fmla="*/ 32 w 64"/>
                <a:gd name="T19" fmla="*/ 38 h 88"/>
                <a:gd name="T20" fmla="*/ 34 w 64"/>
                <a:gd name="T21" fmla="*/ 35 h 88"/>
                <a:gd name="T22" fmla="*/ 36 w 64"/>
                <a:gd name="T23" fmla="*/ 31 h 88"/>
                <a:gd name="T24" fmla="*/ 40 w 64"/>
                <a:gd name="T25" fmla="*/ 28 h 88"/>
                <a:gd name="T26" fmla="*/ 42 w 64"/>
                <a:gd name="T27" fmla="*/ 21 h 88"/>
                <a:gd name="T28" fmla="*/ 46 w 64"/>
                <a:gd name="T29" fmla="*/ 14 h 88"/>
                <a:gd name="T30" fmla="*/ 48 w 64"/>
                <a:gd name="T31" fmla="*/ 9 h 88"/>
                <a:gd name="T32" fmla="*/ 50 w 64"/>
                <a:gd name="T33" fmla="*/ 5 h 88"/>
                <a:gd name="T34" fmla="*/ 56 w 64"/>
                <a:gd name="T35" fmla="*/ 0 h 88"/>
                <a:gd name="T36" fmla="*/ 62 w 64"/>
                <a:gd name="T37" fmla="*/ 0 h 88"/>
                <a:gd name="T38" fmla="*/ 62 w 64"/>
                <a:gd name="T39" fmla="*/ 2 h 88"/>
                <a:gd name="T40" fmla="*/ 64 w 64"/>
                <a:gd name="T41" fmla="*/ 7 h 88"/>
                <a:gd name="T42" fmla="*/ 62 w 64"/>
                <a:gd name="T43" fmla="*/ 9 h 88"/>
                <a:gd name="T44" fmla="*/ 62 w 64"/>
                <a:gd name="T45" fmla="*/ 12 h 88"/>
                <a:gd name="T46" fmla="*/ 62 w 64"/>
                <a:gd name="T47" fmla="*/ 16 h 88"/>
                <a:gd name="T48" fmla="*/ 62 w 64"/>
                <a:gd name="T49" fmla="*/ 21 h 88"/>
                <a:gd name="T50" fmla="*/ 60 w 64"/>
                <a:gd name="T51" fmla="*/ 24 h 88"/>
                <a:gd name="T52" fmla="*/ 58 w 64"/>
                <a:gd name="T53" fmla="*/ 26 h 88"/>
                <a:gd name="T54" fmla="*/ 58 w 64"/>
                <a:gd name="T55" fmla="*/ 30 h 88"/>
                <a:gd name="T56" fmla="*/ 56 w 64"/>
                <a:gd name="T57" fmla="*/ 35 h 88"/>
                <a:gd name="T58" fmla="*/ 54 w 64"/>
                <a:gd name="T59" fmla="*/ 40 h 88"/>
                <a:gd name="T60" fmla="*/ 52 w 64"/>
                <a:gd name="T61" fmla="*/ 46 h 88"/>
                <a:gd name="T62" fmla="*/ 48 w 64"/>
                <a:gd name="T63" fmla="*/ 47 h 88"/>
                <a:gd name="T64" fmla="*/ 46 w 64"/>
                <a:gd name="T65" fmla="*/ 53 h 88"/>
                <a:gd name="T66" fmla="*/ 42 w 64"/>
                <a:gd name="T67" fmla="*/ 60 h 88"/>
                <a:gd name="T68" fmla="*/ 38 w 64"/>
                <a:gd name="T69" fmla="*/ 65 h 88"/>
                <a:gd name="T70" fmla="*/ 34 w 64"/>
                <a:gd name="T71" fmla="*/ 70 h 88"/>
                <a:gd name="T72" fmla="*/ 30 w 64"/>
                <a:gd name="T73" fmla="*/ 75 h 88"/>
                <a:gd name="T74" fmla="*/ 26 w 64"/>
                <a:gd name="T75" fmla="*/ 81 h 88"/>
                <a:gd name="T76" fmla="*/ 22 w 64"/>
                <a:gd name="T77" fmla="*/ 84 h 88"/>
                <a:gd name="T78" fmla="*/ 16 w 64"/>
                <a:gd name="T79" fmla="*/ 86 h 88"/>
                <a:gd name="T80" fmla="*/ 12 w 64"/>
                <a:gd name="T81" fmla="*/ 88 h 88"/>
                <a:gd name="T82" fmla="*/ 6 w 64"/>
                <a:gd name="T83" fmla="*/ 88 h 88"/>
                <a:gd name="T84" fmla="*/ 4 w 64"/>
                <a:gd name="T85" fmla="*/ 88 h 88"/>
                <a:gd name="T86" fmla="*/ 0 w 64"/>
                <a:gd name="T87" fmla="*/ 84 h 88"/>
                <a:gd name="T88" fmla="*/ 0 w 64"/>
                <a:gd name="T89" fmla="*/ 82 h 88"/>
                <a:gd name="T90" fmla="*/ 0 w 64"/>
                <a:gd name="T91" fmla="*/ 79 h 88"/>
                <a:gd name="T92" fmla="*/ 4 w 64"/>
                <a:gd name="T93" fmla="*/ 75 h 88"/>
                <a:gd name="T94" fmla="*/ 4 w 64"/>
                <a:gd name="T95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88">
                  <a:moveTo>
                    <a:pt x="4" y="75"/>
                  </a:moveTo>
                  <a:lnTo>
                    <a:pt x="4" y="74"/>
                  </a:lnTo>
                  <a:lnTo>
                    <a:pt x="8" y="70"/>
                  </a:lnTo>
                  <a:lnTo>
                    <a:pt x="12" y="65"/>
                  </a:lnTo>
                  <a:lnTo>
                    <a:pt x="18" y="58"/>
                  </a:lnTo>
                  <a:lnTo>
                    <a:pt x="20" y="54"/>
                  </a:lnTo>
                  <a:lnTo>
                    <a:pt x="22" y="51"/>
                  </a:lnTo>
                  <a:lnTo>
                    <a:pt x="26" y="46"/>
                  </a:lnTo>
                  <a:lnTo>
                    <a:pt x="28" y="42"/>
                  </a:lnTo>
                  <a:lnTo>
                    <a:pt x="32" y="38"/>
                  </a:lnTo>
                  <a:lnTo>
                    <a:pt x="34" y="35"/>
                  </a:lnTo>
                  <a:lnTo>
                    <a:pt x="36" y="31"/>
                  </a:lnTo>
                  <a:lnTo>
                    <a:pt x="40" y="28"/>
                  </a:lnTo>
                  <a:lnTo>
                    <a:pt x="42" y="21"/>
                  </a:lnTo>
                  <a:lnTo>
                    <a:pt x="46" y="14"/>
                  </a:lnTo>
                  <a:lnTo>
                    <a:pt x="48" y="9"/>
                  </a:lnTo>
                  <a:lnTo>
                    <a:pt x="50" y="5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4" y="7"/>
                  </a:lnTo>
                  <a:lnTo>
                    <a:pt x="62" y="9"/>
                  </a:lnTo>
                  <a:lnTo>
                    <a:pt x="62" y="12"/>
                  </a:lnTo>
                  <a:lnTo>
                    <a:pt x="62" y="16"/>
                  </a:lnTo>
                  <a:lnTo>
                    <a:pt x="62" y="21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8" y="30"/>
                  </a:lnTo>
                  <a:lnTo>
                    <a:pt x="56" y="35"/>
                  </a:lnTo>
                  <a:lnTo>
                    <a:pt x="54" y="40"/>
                  </a:lnTo>
                  <a:lnTo>
                    <a:pt x="52" y="46"/>
                  </a:lnTo>
                  <a:lnTo>
                    <a:pt x="48" y="47"/>
                  </a:lnTo>
                  <a:lnTo>
                    <a:pt x="46" y="53"/>
                  </a:lnTo>
                  <a:lnTo>
                    <a:pt x="42" y="60"/>
                  </a:lnTo>
                  <a:lnTo>
                    <a:pt x="38" y="65"/>
                  </a:lnTo>
                  <a:lnTo>
                    <a:pt x="34" y="70"/>
                  </a:lnTo>
                  <a:lnTo>
                    <a:pt x="30" y="75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86"/>
                  </a:lnTo>
                  <a:lnTo>
                    <a:pt x="12" y="88"/>
                  </a:lnTo>
                  <a:lnTo>
                    <a:pt x="6" y="88"/>
                  </a:lnTo>
                  <a:lnTo>
                    <a:pt x="4" y="88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0" y="79"/>
                  </a:lnTo>
                  <a:lnTo>
                    <a:pt x="4" y="75"/>
                  </a:lnTo>
                  <a:lnTo>
                    <a:pt x="4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42">
              <a:extLst>
                <a:ext uri="{FF2B5EF4-FFF2-40B4-BE49-F238E27FC236}">
                  <a16:creationId xmlns:a16="http://schemas.microsoft.com/office/drawing/2014/main" id="{371313FB-78B0-45CF-BEFB-D8D84561E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950" y="4721225"/>
              <a:ext cx="82550" cy="139700"/>
            </a:xfrm>
            <a:custGeom>
              <a:avLst/>
              <a:gdLst>
                <a:gd name="T0" fmla="*/ 34 w 52"/>
                <a:gd name="T1" fmla="*/ 7 h 88"/>
                <a:gd name="T2" fmla="*/ 32 w 52"/>
                <a:gd name="T3" fmla="*/ 7 h 88"/>
                <a:gd name="T4" fmla="*/ 32 w 52"/>
                <a:gd name="T5" fmla="*/ 9 h 88"/>
                <a:gd name="T6" fmla="*/ 30 w 52"/>
                <a:gd name="T7" fmla="*/ 12 h 88"/>
                <a:gd name="T8" fmla="*/ 28 w 52"/>
                <a:gd name="T9" fmla="*/ 16 h 88"/>
                <a:gd name="T10" fmla="*/ 26 w 52"/>
                <a:gd name="T11" fmla="*/ 21 h 88"/>
                <a:gd name="T12" fmla="*/ 24 w 52"/>
                <a:gd name="T13" fmla="*/ 26 h 88"/>
                <a:gd name="T14" fmla="*/ 22 w 52"/>
                <a:gd name="T15" fmla="*/ 32 h 88"/>
                <a:gd name="T16" fmla="*/ 20 w 52"/>
                <a:gd name="T17" fmla="*/ 39 h 88"/>
                <a:gd name="T18" fmla="*/ 16 w 52"/>
                <a:gd name="T19" fmla="*/ 44 h 88"/>
                <a:gd name="T20" fmla="*/ 14 w 52"/>
                <a:gd name="T21" fmla="*/ 51 h 88"/>
                <a:gd name="T22" fmla="*/ 12 w 52"/>
                <a:gd name="T23" fmla="*/ 56 h 88"/>
                <a:gd name="T24" fmla="*/ 10 w 52"/>
                <a:gd name="T25" fmla="*/ 61 h 88"/>
                <a:gd name="T26" fmla="*/ 6 w 52"/>
                <a:gd name="T27" fmla="*/ 67 h 88"/>
                <a:gd name="T28" fmla="*/ 4 w 52"/>
                <a:gd name="T29" fmla="*/ 72 h 88"/>
                <a:gd name="T30" fmla="*/ 4 w 52"/>
                <a:gd name="T31" fmla="*/ 76 h 88"/>
                <a:gd name="T32" fmla="*/ 4 w 52"/>
                <a:gd name="T33" fmla="*/ 77 h 88"/>
                <a:gd name="T34" fmla="*/ 0 w 52"/>
                <a:gd name="T35" fmla="*/ 81 h 88"/>
                <a:gd name="T36" fmla="*/ 2 w 52"/>
                <a:gd name="T37" fmla="*/ 84 h 88"/>
                <a:gd name="T38" fmla="*/ 4 w 52"/>
                <a:gd name="T39" fmla="*/ 86 h 88"/>
                <a:gd name="T40" fmla="*/ 6 w 52"/>
                <a:gd name="T41" fmla="*/ 88 h 88"/>
                <a:gd name="T42" fmla="*/ 10 w 52"/>
                <a:gd name="T43" fmla="*/ 88 h 88"/>
                <a:gd name="T44" fmla="*/ 14 w 52"/>
                <a:gd name="T45" fmla="*/ 88 h 88"/>
                <a:gd name="T46" fmla="*/ 18 w 52"/>
                <a:gd name="T47" fmla="*/ 86 h 88"/>
                <a:gd name="T48" fmla="*/ 20 w 52"/>
                <a:gd name="T49" fmla="*/ 84 h 88"/>
                <a:gd name="T50" fmla="*/ 22 w 52"/>
                <a:gd name="T51" fmla="*/ 81 h 88"/>
                <a:gd name="T52" fmla="*/ 26 w 52"/>
                <a:gd name="T53" fmla="*/ 74 h 88"/>
                <a:gd name="T54" fmla="*/ 28 w 52"/>
                <a:gd name="T55" fmla="*/ 70 h 88"/>
                <a:gd name="T56" fmla="*/ 30 w 52"/>
                <a:gd name="T57" fmla="*/ 67 h 88"/>
                <a:gd name="T58" fmla="*/ 32 w 52"/>
                <a:gd name="T59" fmla="*/ 61 h 88"/>
                <a:gd name="T60" fmla="*/ 34 w 52"/>
                <a:gd name="T61" fmla="*/ 58 h 88"/>
                <a:gd name="T62" fmla="*/ 36 w 52"/>
                <a:gd name="T63" fmla="*/ 53 h 88"/>
                <a:gd name="T64" fmla="*/ 38 w 52"/>
                <a:gd name="T65" fmla="*/ 49 h 88"/>
                <a:gd name="T66" fmla="*/ 40 w 52"/>
                <a:gd name="T67" fmla="*/ 44 h 88"/>
                <a:gd name="T68" fmla="*/ 42 w 52"/>
                <a:gd name="T69" fmla="*/ 39 h 88"/>
                <a:gd name="T70" fmla="*/ 44 w 52"/>
                <a:gd name="T71" fmla="*/ 33 h 88"/>
                <a:gd name="T72" fmla="*/ 46 w 52"/>
                <a:gd name="T73" fmla="*/ 30 h 88"/>
                <a:gd name="T74" fmla="*/ 48 w 52"/>
                <a:gd name="T75" fmla="*/ 24 h 88"/>
                <a:gd name="T76" fmla="*/ 52 w 52"/>
                <a:gd name="T77" fmla="*/ 19 h 88"/>
                <a:gd name="T78" fmla="*/ 52 w 52"/>
                <a:gd name="T79" fmla="*/ 16 h 88"/>
                <a:gd name="T80" fmla="*/ 52 w 52"/>
                <a:gd name="T81" fmla="*/ 10 h 88"/>
                <a:gd name="T82" fmla="*/ 52 w 52"/>
                <a:gd name="T83" fmla="*/ 9 h 88"/>
                <a:gd name="T84" fmla="*/ 52 w 52"/>
                <a:gd name="T85" fmla="*/ 7 h 88"/>
                <a:gd name="T86" fmla="*/ 50 w 52"/>
                <a:gd name="T87" fmla="*/ 3 h 88"/>
                <a:gd name="T88" fmla="*/ 48 w 52"/>
                <a:gd name="T89" fmla="*/ 2 h 88"/>
                <a:gd name="T90" fmla="*/ 42 w 52"/>
                <a:gd name="T91" fmla="*/ 0 h 88"/>
                <a:gd name="T92" fmla="*/ 38 w 52"/>
                <a:gd name="T93" fmla="*/ 3 h 88"/>
                <a:gd name="T94" fmla="*/ 34 w 52"/>
                <a:gd name="T95" fmla="*/ 5 h 88"/>
                <a:gd name="T96" fmla="*/ 34 w 52"/>
                <a:gd name="T97" fmla="*/ 7 h 88"/>
                <a:gd name="T98" fmla="*/ 34 w 52"/>
                <a:gd name="T99" fmla="*/ 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" h="88">
                  <a:moveTo>
                    <a:pt x="34" y="7"/>
                  </a:moveTo>
                  <a:lnTo>
                    <a:pt x="32" y="7"/>
                  </a:lnTo>
                  <a:lnTo>
                    <a:pt x="32" y="9"/>
                  </a:lnTo>
                  <a:lnTo>
                    <a:pt x="30" y="12"/>
                  </a:lnTo>
                  <a:lnTo>
                    <a:pt x="28" y="16"/>
                  </a:lnTo>
                  <a:lnTo>
                    <a:pt x="26" y="21"/>
                  </a:lnTo>
                  <a:lnTo>
                    <a:pt x="24" y="26"/>
                  </a:lnTo>
                  <a:lnTo>
                    <a:pt x="22" y="32"/>
                  </a:lnTo>
                  <a:lnTo>
                    <a:pt x="20" y="39"/>
                  </a:lnTo>
                  <a:lnTo>
                    <a:pt x="16" y="44"/>
                  </a:lnTo>
                  <a:lnTo>
                    <a:pt x="14" y="51"/>
                  </a:lnTo>
                  <a:lnTo>
                    <a:pt x="12" y="56"/>
                  </a:lnTo>
                  <a:lnTo>
                    <a:pt x="10" y="61"/>
                  </a:lnTo>
                  <a:lnTo>
                    <a:pt x="6" y="67"/>
                  </a:lnTo>
                  <a:lnTo>
                    <a:pt x="4" y="72"/>
                  </a:lnTo>
                  <a:lnTo>
                    <a:pt x="4" y="76"/>
                  </a:lnTo>
                  <a:lnTo>
                    <a:pt x="4" y="77"/>
                  </a:lnTo>
                  <a:lnTo>
                    <a:pt x="0" y="81"/>
                  </a:lnTo>
                  <a:lnTo>
                    <a:pt x="2" y="84"/>
                  </a:lnTo>
                  <a:lnTo>
                    <a:pt x="4" y="86"/>
                  </a:lnTo>
                  <a:lnTo>
                    <a:pt x="6" y="88"/>
                  </a:lnTo>
                  <a:lnTo>
                    <a:pt x="10" y="88"/>
                  </a:lnTo>
                  <a:lnTo>
                    <a:pt x="14" y="88"/>
                  </a:lnTo>
                  <a:lnTo>
                    <a:pt x="18" y="86"/>
                  </a:lnTo>
                  <a:lnTo>
                    <a:pt x="20" y="84"/>
                  </a:lnTo>
                  <a:lnTo>
                    <a:pt x="22" y="81"/>
                  </a:lnTo>
                  <a:lnTo>
                    <a:pt x="26" y="74"/>
                  </a:lnTo>
                  <a:lnTo>
                    <a:pt x="28" y="70"/>
                  </a:lnTo>
                  <a:lnTo>
                    <a:pt x="30" y="67"/>
                  </a:lnTo>
                  <a:lnTo>
                    <a:pt x="32" y="61"/>
                  </a:lnTo>
                  <a:lnTo>
                    <a:pt x="34" y="58"/>
                  </a:lnTo>
                  <a:lnTo>
                    <a:pt x="36" y="53"/>
                  </a:lnTo>
                  <a:lnTo>
                    <a:pt x="38" y="49"/>
                  </a:lnTo>
                  <a:lnTo>
                    <a:pt x="40" y="44"/>
                  </a:lnTo>
                  <a:lnTo>
                    <a:pt x="42" y="39"/>
                  </a:lnTo>
                  <a:lnTo>
                    <a:pt x="44" y="33"/>
                  </a:lnTo>
                  <a:lnTo>
                    <a:pt x="46" y="30"/>
                  </a:lnTo>
                  <a:lnTo>
                    <a:pt x="48" y="24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8" y="3"/>
                  </a:lnTo>
                  <a:lnTo>
                    <a:pt x="34" y="5"/>
                  </a:lnTo>
                  <a:lnTo>
                    <a:pt x="34" y="7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43">
              <a:extLst>
                <a:ext uri="{FF2B5EF4-FFF2-40B4-BE49-F238E27FC236}">
                  <a16:creationId xmlns:a16="http://schemas.microsoft.com/office/drawing/2014/main" id="{8857AA01-F253-4B4E-8C28-30E18889B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675" y="4748213"/>
              <a:ext cx="180975" cy="47625"/>
            </a:xfrm>
            <a:custGeom>
              <a:avLst/>
              <a:gdLst>
                <a:gd name="T0" fmla="*/ 16 w 114"/>
                <a:gd name="T1" fmla="*/ 0 h 30"/>
                <a:gd name="T2" fmla="*/ 18 w 114"/>
                <a:gd name="T3" fmla="*/ 0 h 30"/>
                <a:gd name="T4" fmla="*/ 20 w 114"/>
                <a:gd name="T5" fmla="*/ 0 h 30"/>
                <a:gd name="T6" fmla="*/ 24 w 114"/>
                <a:gd name="T7" fmla="*/ 0 h 30"/>
                <a:gd name="T8" fmla="*/ 28 w 114"/>
                <a:gd name="T9" fmla="*/ 2 h 30"/>
                <a:gd name="T10" fmla="*/ 32 w 114"/>
                <a:gd name="T11" fmla="*/ 2 h 30"/>
                <a:gd name="T12" fmla="*/ 38 w 114"/>
                <a:gd name="T13" fmla="*/ 4 h 30"/>
                <a:gd name="T14" fmla="*/ 44 w 114"/>
                <a:gd name="T15" fmla="*/ 4 h 30"/>
                <a:gd name="T16" fmla="*/ 52 w 114"/>
                <a:gd name="T17" fmla="*/ 6 h 30"/>
                <a:gd name="T18" fmla="*/ 58 w 114"/>
                <a:gd name="T19" fmla="*/ 6 h 30"/>
                <a:gd name="T20" fmla="*/ 64 w 114"/>
                <a:gd name="T21" fmla="*/ 7 h 30"/>
                <a:gd name="T22" fmla="*/ 70 w 114"/>
                <a:gd name="T23" fmla="*/ 9 h 30"/>
                <a:gd name="T24" fmla="*/ 78 w 114"/>
                <a:gd name="T25" fmla="*/ 9 h 30"/>
                <a:gd name="T26" fmla="*/ 82 w 114"/>
                <a:gd name="T27" fmla="*/ 11 h 30"/>
                <a:gd name="T28" fmla="*/ 88 w 114"/>
                <a:gd name="T29" fmla="*/ 13 h 30"/>
                <a:gd name="T30" fmla="*/ 92 w 114"/>
                <a:gd name="T31" fmla="*/ 15 h 30"/>
                <a:gd name="T32" fmla="*/ 96 w 114"/>
                <a:gd name="T33" fmla="*/ 16 h 30"/>
                <a:gd name="T34" fmla="*/ 102 w 114"/>
                <a:gd name="T35" fmla="*/ 16 h 30"/>
                <a:gd name="T36" fmla="*/ 108 w 114"/>
                <a:gd name="T37" fmla="*/ 18 h 30"/>
                <a:gd name="T38" fmla="*/ 112 w 114"/>
                <a:gd name="T39" fmla="*/ 22 h 30"/>
                <a:gd name="T40" fmla="*/ 114 w 114"/>
                <a:gd name="T41" fmla="*/ 23 h 30"/>
                <a:gd name="T42" fmla="*/ 114 w 114"/>
                <a:gd name="T43" fmla="*/ 25 h 30"/>
                <a:gd name="T44" fmla="*/ 114 w 114"/>
                <a:gd name="T45" fmla="*/ 27 h 30"/>
                <a:gd name="T46" fmla="*/ 108 w 114"/>
                <a:gd name="T47" fmla="*/ 29 h 30"/>
                <a:gd name="T48" fmla="*/ 102 w 114"/>
                <a:gd name="T49" fmla="*/ 30 h 30"/>
                <a:gd name="T50" fmla="*/ 96 w 114"/>
                <a:gd name="T51" fmla="*/ 29 h 30"/>
                <a:gd name="T52" fmla="*/ 90 w 114"/>
                <a:gd name="T53" fmla="*/ 29 h 30"/>
                <a:gd name="T54" fmla="*/ 84 w 114"/>
                <a:gd name="T55" fmla="*/ 29 h 30"/>
                <a:gd name="T56" fmla="*/ 78 w 114"/>
                <a:gd name="T57" fmla="*/ 29 h 30"/>
                <a:gd name="T58" fmla="*/ 70 w 114"/>
                <a:gd name="T59" fmla="*/ 27 h 30"/>
                <a:gd name="T60" fmla="*/ 62 w 114"/>
                <a:gd name="T61" fmla="*/ 25 h 30"/>
                <a:gd name="T62" fmla="*/ 54 w 114"/>
                <a:gd name="T63" fmla="*/ 25 h 30"/>
                <a:gd name="T64" fmla="*/ 48 w 114"/>
                <a:gd name="T65" fmla="*/ 23 h 30"/>
                <a:gd name="T66" fmla="*/ 40 w 114"/>
                <a:gd name="T67" fmla="*/ 22 h 30"/>
                <a:gd name="T68" fmla="*/ 32 w 114"/>
                <a:gd name="T69" fmla="*/ 22 h 30"/>
                <a:gd name="T70" fmla="*/ 26 w 114"/>
                <a:gd name="T71" fmla="*/ 20 h 30"/>
                <a:gd name="T72" fmla="*/ 20 w 114"/>
                <a:gd name="T73" fmla="*/ 18 h 30"/>
                <a:gd name="T74" fmla="*/ 16 w 114"/>
                <a:gd name="T75" fmla="*/ 16 h 30"/>
                <a:gd name="T76" fmla="*/ 12 w 114"/>
                <a:gd name="T77" fmla="*/ 16 h 30"/>
                <a:gd name="T78" fmla="*/ 8 w 114"/>
                <a:gd name="T79" fmla="*/ 15 h 30"/>
                <a:gd name="T80" fmla="*/ 6 w 114"/>
                <a:gd name="T81" fmla="*/ 15 h 30"/>
                <a:gd name="T82" fmla="*/ 2 w 114"/>
                <a:gd name="T83" fmla="*/ 11 h 30"/>
                <a:gd name="T84" fmla="*/ 0 w 114"/>
                <a:gd name="T85" fmla="*/ 9 h 30"/>
                <a:gd name="T86" fmla="*/ 0 w 114"/>
                <a:gd name="T87" fmla="*/ 6 h 30"/>
                <a:gd name="T88" fmla="*/ 0 w 114"/>
                <a:gd name="T89" fmla="*/ 4 h 30"/>
                <a:gd name="T90" fmla="*/ 2 w 114"/>
                <a:gd name="T91" fmla="*/ 2 h 30"/>
                <a:gd name="T92" fmla="*/ 6 w 114"/>
                <a:gd name="T93" fmla="*/ 0 h 30"/>
                <a:gd name="T94" fmla="*/ 10 w 114"/>
                <a:gd name="T95" fmla="*/ 0 h 30"/>
                <a:gd name="T96" fmla="*/ 16 w 114"/>
                <a:gd name="T97" fmla="*/ 0 h 30"/>
                <a:gd name="T98" fmla="*/ 16 w 114"/>
                <a:gd name="T9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30">
                  <a:moveTo>
                    <a:pt x="16" y="0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4"/>
                  </a:lnTo>
                  <a:lnTo>
                    <a:pt x="52" y="6"/>
                  </a:lnTo>
                  <a:lnTo>
                    <a:pt x="58" y="6"/>
                  </a:lnTo>
                  <a:lnTo>
                    <a:pt x="64" y="7"/>
                  </a:lnTo>
                  <a:lnTo>
                    <a:pt x="70" y="9"/>
                  </a:lnTo>
                  <a:lnTo>
                    <a:pt x="78" y="9"/>
                  </a:lnTo>
                  <a:lnTo>
                    <a:pt x="82" y="11"/>
                  </a:lnTo>
                  <a:lnTo>
                    <a:pt x="88" y="13"/>
                  </a:lnTo>
                  <a:lnTo>
                    <a:pt x="92" y="15"/>
                  </a:lnTo>
                  <a:lnTo>
                    <a:pt x="96" y="16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2" y="22"/>
                  </a:lnTo>
                  <a:lnTo>
                    <a:pt x="114" y="23"/>
                  </a:lnTo>
                  <a:lnTo>
                    <a:pt x="114" y="25"/>
                  </a:lnTo>
                  <a:lnTo>
                    <a:pt x="114" y="27"/>
                  </a:lnTo>
                  <a:lnTo>
                    <a:pt x="108" y="29"/>
                  </a:lnTo>
                  <a:lnTo>
                    <a:pt x="102" y="30"/>
                  </a:lnTo>
                  <a:lnTo>
                    <a:pt x="96" y="29"/>
                  </a:lnTo>
                  <a:lnTo>
                    <a:pt x="90" y="29"/>
                  </a:lnTo>
                  <a:lnTo>
                    <a:pt x="84" y="29"/>
                  </a:lnTo>
                  <a:lnTo>
                    <a:pt x="78" y="29"/>
                  </a:lnTo>
                  <a:lnTo>
                    <a:pt x="70" y="27"/>
                  </a:lnTo>
                  <a:lnTo>
                    <a:pt x="62" y="25"/>
                  </a:lnTo>
                  <a:lnTo>
                    <a:pt x="54" y="25"/>
                  </a:lnTo>
                  <a:lnTo>
                    <a:pt x="48" y="23"/>
                  </a:lnTo>
                  <a:lnTo>
                    <a:pt x="40" y="22"/>
                  </a:lnTo>
                  <a:lnTo>
                    <a:pt x="32" y="22"/>
                  </a:lnTo>
                  <a:lnTo>
                    <a:pt x="26" y="20"/>
                  </a:lnTo>
                  <a:lnTo>
                    <a:pt x="20" y="18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44">
              <a:extLst>
                <a:ext uri="{FF2B5EF4-FFF2-40B4-BE49-F238E27FC236}">
                  <a16:creationId xmlns:a16="http://schemas.microsoft.com/office/drawing/2014/main" id="{4A0478B1-078B-4F3E-9370-A6B7E314E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117975"/>
              <a:ext cx="119063" cy="92075"/>
            </a:xfrm>
            <a:custGeom>
              <a:avLst/>
              <a:gdLst>
                <a:gd name="T0" fmla="*/ 4 w 75"/>
                <a:gd name="T1" fmla="*/ 9 h 58"/>
                <a:gd name="T2" fmla="*/ 0 w 75"/>
                <a:gd name="T3" fmla="*/ 3 h 58"/>
                <a:gd name="T4" fmla="*/ 4 w 75"/>
                <a:gd name="T5" fmla="*/ 0 h 58"/>
                <a:gd name="T6" fmla="*/ 8 w 75"/>
                <a:gd name="T7" fmla="*/ 0 h 58"/>
                <a:gd name="T8" fmla="*/ 12 w 75"/>
                <a:gd name="T9" fmla="*/ 0 h 58"/>
                <a:gd name="T10" fmla="*/ 16 w 75"/>
                <a:gd name="T11" fmla="*/ 0 h 58"/>
                <a:gd name="T12" fmla="*/ 20 w 75"/>
                <a:gd name="T13" fmla="*/ 2 h 58"/>
                <a:gd name="T14" fmla="*/ 26 w 75"/>
                <a:gd name="T15" fmla="*/ 3 h 58"/>
                <a:gd name="T16" fmla="*/ 33 w 75"/>
                <a:gd name="T17" fmla="*/ 9 h 58"/>
                <a:gd name="T18" fmla="*/ 37 w 75"/>
                <a:gd name="T19" fmla="*/ 10 h 58"/>
                <a:gd name="T20" fmla="*/ 43 w 75"/>
                <a:gd name="T21" fmla="*/ 14 h 58"/>
                <a:gd name="T22" fmla="*/ 47 w 75"/>
                <a:gd name="T23" fmla="*/ 17 h 58"/>
                <a:gd name="T24" fmla="*/ 51 w 75"/>
                <a:gd name="T25" fmla="*/ 21 h 58"/>
                <a:gd name="T26" fmla="*/ 59 w 75"/>
                <a:gd name="T27" fmla="*/ 28 h 58"/>
                <a:gd name="T28" fmla="*/ 65 w 75"/>
                <a:gd name="T29" fmla="*/ 35 h 58"/>
                <a:gd name="T30" fmla="*/ 69 w 75"/>
                <a:gd name="T31" fmla="*/ 40 h 58"/>
                <a:gd name="T32" fmla="*/ 73 w 75"/>
                <a:gd name="T33" fmla="*/ 47 h 58"/>
                <a:gd name="T34" fmla="*/ 73 w 75"/>
                <a:gd name="T35" fmla="*/ 51 h 58"/>
                <a:gd name="T36" fmla="*/ 75 w 75"/>
                <a:gd name="T37" fmla="*/ 54 h 58"/>
                <a:gd name="T38" fmla="*/ 73 w 75"/>
                <a:gd name="T39" fmla="*/ 56 h 58"/>
                <a:gd name="T40" fmla="*/ 71 w 75"/>
                <a:gd name="T41" fmla="*/ 58 h 58"/>
                <a:gd name="T42" fmla="*/ 67 w 75"/>
                <a:gd name="T43" fmla="*/ 56 h 58"/>
                <a:gd name="T44" fmla="*/ 63 w 75"/>
                <a:gd name="T45" fmla="*/ 56 h 58"/>
                <a:gd name="T46" fmla="*/ 59 w 75"/>
                <a:gd name="T47" fmla="*/ 54 h 58"/>
                <a:gd name="T48" fmla="*/ 55 w 75"/>
                <a:gd name="T49" fmla="*/ 51 h 58"/>
                <a:gd name="T50" fmla="*/ 49 w 75"/>
                <a:gd name="T51" fmla="*/ 46 h 58"/>
                <a:gd name="T52" fmla="*/ 47 w 75"/>
                <a:gd name="T53" fmla="*/ 42 h 58"/>
                <a:gd name="T54" fmla="*/ 43 w 75"/>
                <a:gd name="T55" fmla="*/ 40 h 58"/>
                <a:gd name="T56" fmla="*/ 41 w 75"/>
                <a:gd name="T57" fmla="*/ 37 h 58"/>
                <a:gd name="T58" fmla="*/ 35 w 75"/>
                <a:gd name="T59" fmla="*/ 31 h 58"/>
                <a:gd name="T60" fmla="*/ 31 w 75"/>
                <a:gd name="T61" fmla="*/ 26 h 58"/>
                <a:gd name="T62" fmla="*/ 26 w 75"/>
                <a:gd name="T63" fmla="*/ 23 h 58"/>
                <a:gd name="T64" fmla="*/ 20 w 75"/>
                <a:gd name="T65" fmla="*/ 17 h 58"/>
                <a:gd name="T66" fmla="*/ 16 w 75"/>
                <a:gd name="T67" fmla="*/ 14 h 58"/>
                <a:gd name="T68" fmla="*/ 12 w 75"/>
                <a:gd name="T69" fmla="*/ 12 h 58"/>
                <a:gd name="T70" fmla="*/ 8 w 75"/>
                <a:gd name="T71" fmla="*/ 10 h 58"/>
                <a:gd name="T72" fmla="*/ 4 w 75"/>
                <a:gd name="T73" fmla="*/ 9 h 58"/>
                <a:gd name="T74" fmla="*/ 4 w 75"/>
                <a:gd name="T75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58">
                  <a:moveTo>
                    <a:pt x="4" y="9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6" y="3"/>
                  </a:lnTo>
                  <a:lnTo>
                    <a:pt x="33" y="9"/>
                  </a:lnTo>
                  <a:lnTo>
                    <a:pt x="37" y="10"/>
                  </a:lnTo>
                  <a:lnTo>
                    <a:pt x="43" y="14"/>
                  </a:lnTo>
                  <a:lnTo>
                    <a:pt x="47" y="17"/>
                  </a:lnTo>
                  <a:lnTo>
                    <a:pt x="51" y="21"/>
                  </a:lnTo>
                  <a:lnTo>
                    <a:pt x="59" y="28"/>
                  </a:lnTo>
                  <a:lnTo>
                    <a:pt x="65" y="35"/>
                  </a:lnTo>
                  <a:lnTo>
                    <a:pt x="69" y="40"/>
                  </a:lnTo>
                  <a:lnTo>
                    <a:pt x="73" y="47"/>
                  </a:lnTo>
                  <a:lnTo>
                    <a:pt x="73" y="51"/>
                  </a:lnTo>
                  <a:lnTo>
                    <a:pt x="75" y="54"/>
                  </a:lnTo>
                  <a:lnTo>
                    <a:pt x="73" y="56"/>
                  </a:lnTo>
                  <a:lnTo>
                    <a:pt x="71" y="58"/>
                  </a:lnTo>
                  <a:lnTo>
                    <a:pt x="67" y="56"/>
                  </a:lnTo>
                  <a:lnTo>
                    <a:pt x="63" y="56"/>
                  </a:lnTo>
                  <a:lnTo>
                    <a:pt x="59" y="54"/>
                  </a:lnTo>
                  <a:lnTo>
                    <a:pt x="55" y="51"/>
                  </a:lnTo>
                  <a:lnTo>
                    <a:pt x="49" y="46"/>
                  </a:lnTo>
                  <a:lnTo>
                    <a:pt x="47" y="42"/>
                  </a:lnTo>
                  <a:lnTo>
                    <a:pt x="43" y="40"/>
                  </a:lnTo>
                  <a:lnTo>
                    <a:pt x="41" y="37"/>
                  </a:lnTo>
                  <a:lnTo>
                    <a:pt x="35" y="31"/>
                  </a:lnTo>
                  <a:lnTo>
                    <a:pt x="31" y="26"/>
                  </a:lnTo>
                  <a:lnTo>
                    <a:pt x="26" y="23"/>
                  </a:lnTo>
                  <a:lnTo>
                    <a:pt x="20" y="17"/>
                  </a:lnTo>
                  <a:lnTo>
                    <a:pt x="16" y="14"/>
                  </a:lnTo>
                  <a:lnTo>
                    <a:pt x="12" y="12"/>
                  </a:lnTo>
                  <a:lnTo>
                    <a:pt x="8" y="10"/>
                  </a:lnTo>
                  <a:lnTo>
                    <a:pt x="4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45">
              <a:extLst>
                <a:ext uri="{FF2B5EF4-FFF2-40B4-BE49-F238E27FC236}">
                  <a16:creationId xmlns:a16="http://schemas.microsoft.com/office/drawing/2014/main" id="{8F1CB8FA-21BE-4019-9C97-BE08FE6BC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4184650"/>
              <a:ext cx="182563" cy="209550"/>
            </a:xfrm>
            <a:custGeom>
              <a:avLst/>
              <a:gdLst>
                <a:gd name="T0" fmla="*/ 100 w 115"/>
                <a:gd name="T1" fmla="*/ 7 h 132"/>
                <a:gd name="T2" fmla="*/ 104 w 115"/>
                <a:gd name="T3" fmla="*/ 2 h 132"/>
                <a:gd name="T4" fmla="*/ 108 w 115"/>
                <a:gd name="T5" fmla="*/ 0 h 132"/>
                <a:gd name="T6" fmla="*/ 110 w 115"/>
                <a:gd name="T7" fmla="*/ 0 h 132"/>
                <a:gd name="T8" fmla="*/ 114 w 115"/>
                <a:gd name="T9" fmla="*/ 4 h 132"/>
                <a:gd name="T10" fmla="*/ 114 w 115"/>
                <a:gd name="T11" fmla="*/ 7 h 132"/>
                <a:gd name="T12" fmla="*/ 115 w 115"/>
                <a:gd name="T13" fmla="*/ 11 h 132"/>
                <a:gd name="T14" fmla="*/ 115 w 115"/>
                <a:gd name="T15" fmla="*/ 14 h 132"/>
                <a:gd name="T16" fmla="*/ 115 w 115"/>
                <a:gd name="T17" fmla="*/ 19 h 132"/>
                <a:gd name="T18" fmla="*/ 114 w 115"/>
                <a:gd name="T19" fmla="*/ 23 h 132"/>
                <a:gd name="T20" fmla="*/ 112 w 115"/>
                <a:gd name="T21" fmla="*/ 26 h 132"/>
                <a:gd name="T22" fmla="*/ 108 w 115"/>
                <a:gd name="T23" fmla="*/ 32 h 132"/>
                <a:gd name="T24" fmla="*/ 104 w 115"/>
                <a:gd name="T25" fmla="*/ 37 h 132"/>
                <a:gd name="T26" fmla="*/ 100 w 115"/>
                <a:gd name="T27" fmla="*/ 41 h 132"/>
                <a:gd name="T28" fmla="*/ 96 w 115"/>
                <a:gd name="T29" fmla="*/ 46 h 132"/>
                <a:gd name="T30" fmla="*/ 92 w 115"/>
                <a:gd name="T31" fmla="*/ 51 h 132"/>
                <a:gd name="T32" fmla="*/ 88 w 115"/>
                <a:gd name="T33" fmla="*/ 56 h 132"/>
                <a:gd name="T34" fmla="*/ 84 w 115"/>
                <a:gd name="T35" fmla="*/ 60 h 132"/>
                <a:gd name="T36" fmla="*/ 78 w 115"/>
                <a:gd name="T37" fmla="*/ 65 h 132"/>
                <a:gd name="T38" fmla="*/ 74 w 115"/>
                <a:gd name="T39" fmla="*/ 70 h 132"/>
                <a:gd name="T40" fmla="*/ 70 w 115"/>
                <a:gd name="T41" fmla="*/ 74 h 132"/>
                <a:gd name="T42" fmla="*/ 66 w 115"/>
                <a:gd name="T43" fmla="*/ 77 h 132"/>
                <a:gd name="T44" fmla="*/ 62 w 115"/>
                <a:gd name="T45" fmla="*/ 83 h 132"/>
                <a:gd name="T46" fmla="*/ 58 w 115"/>
                <a:gd name="T47" fmla="*/ 86 h 132"/>
                <a:gd name="T48" fmla="*/ 56 w 115"/>
                <a:gd name="T49" fmla="*/ 90 h 132"/>
                <a:gd name="T50" fmla="*/ 52 w 115"/>
                <a:gd name="T51" fmla="*/ 93 h 132"/>
                <a:gd name="T52" fmla="*/ 46 w 115"/>
                <a:gd name="T53" fmla="*/ 99 h 132"/>
                <a:gd name="T54" fmla="*/ 38 w 115"/>
                <a:gd name="T55" fmla="*/ 104 h 132"/>
                <a:gd name="T56" fmla="*/ 32 w 115"/>
                <a:gd name="T57" fmla="*/ 111 h 132"/>
                <a:gd name="T58" fmla="*/ 24 w 115"/>
                <a:gd name="T59" fmla="*/ 118 h 132"/>
                <a:gd name="T60" fmla="*/ 18 w 115"/>
                <a:gd name="T61" fmla="*/ 123 h 132"/>
                <a:gd name="T62" fmla="*/ 12 w 115"/>
                <a:gd name="T63" fmla="*/ 128 h 132"/>
                <a:gd name="T64" fmla="*/ 8 w 115"/>
                <a:gd name="T65" fmla="*/ 132 h 132"/>
                <a:gd name="T66" fmla="*/ 4 w 115"/>
                <a:gd name="T67" fmla="*/ 130 h 132"/>
                <a:gd name="T68" fmla="*/ 4 w 115"/>
                <a:gd name="T69" fmla="*/ 127 h 132"/>
                <a:gd name="T70" fmla="*/ 4 w 115"/>
                <a:gd name="T71" fmla="*/ 120 h 132"/>
                <a:gd name="T72" fmla="*/ 0 w 115"/>
                <a:gd name="T73" fmla="*/ 116 h 132"/>
                <a:gd name="T74" fmla="*/ 4 w 115"/>
                <a:gd name="T75" fmla="*/ 109 h 132"/>
                <a:gd name="T76" fmla="*/ 8 w 115"/>
                <a:gd name="T77" fmla="*/ 102 h 132"/>
                <a:gd name="T78" fmla="*/ 14 w 115"/>
                <a:gd name="T79" fmla="*/ 97 h 132"/>
                <a:gd name="T80" fmla="*/ 20 w 115"/>
                <a:gd name="T81" fmla="*/ 90 h 132"/>
                <a:gd name="T82" fmla="*/ 26 w 115"/>
                <a:gd name="T83" fmla="*/ 83 h 132"/>
                <a:gd name="T84" fmla="*/ 34 w 115"/>
                <a:gd name="T85" fmla="*/ 76 h 132"/>
                <a:gd name="T86" fmla="*/ 40 w 115"/>
                <a:gd name="T87" fmla="*/ 69 h 132"/>
                <a:gd name="T88" fmla="*/ 48 w 115"/>
                <a:gd name="T89" fmla="*/ 63 h 132"/>
                <a:gd name="T90" fmla="*/ 54 w 115"/>
                <a:gd name="T91" fmla="*/ 56 h 132"/>
                <a:gd name="T92" fmla="*/ 60 w 115"/>
                <a:gd name="T93" fmla="*/ 49 h 132"/>
                <a:gd name="T94" fmla="*/ 68 w 115"/>
                <a:gd name="T95" fmla="*/ 41 h 132"/>
                <a:gd name="T96" fmla="*/ 74 w 115"/>
                <a:gd name="T97" fmla="*/ 35 h 132"/>
                <a:gd name="T98" fmla="*/ 80 w 115"/>
                <a:gd name="T99" fmla="*/ 28 h 132"/>
                <a:gd name="T100" fmla="*/ 86 w 115"/>
                <a:gd name="T101" fmla="*/ 19 h 132"/>
                <a:gd name="T102" fmla="*/ 94 w 115"/>
                <a:gd name="T103" fmla="*/ 12 h 132"/>
                <a:gd name="T104" fmla="*/ 100 w 115"/>
                <a:gd name="T105" fmla="*/ 7 h 132"/>
                <a:gd name="T106" fmla="*/ 100 w 115"/>
                <a:gd name="T107" fmla="*/ 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32">
                  <a:moveTo>
                    <a:pt x="100" y="7"/>
                  </a:moveTo>
                  <a:lnTo>
                    <a:pt x="104" y="2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4" y="4"/>
                  </a:lnTo>
                  <a:lnTo>
                    <a:pt x="114" y="7"/>
                  </a:lnTo>
                  <a:lnTo>
                    <a:pt x="115" y="11"/>
                  </a:lnTo>
                  <a:lnTo>
                    <a:pt x="115" y="14"/>
                  </a:lnTo>
                  <a:lnTo>
                    <a:pt x="115" y="19"/>
                  </a:lnTo>
                  <a:lnTo>
                    <a:pt x="114" y="23"/>
                  </a:lnTo>
                  <a:lnTo>
                    <a:pt x="112" y="26"/>
                  </a:lnTo>
                  <a:lnTo>
                    <a:pt x="108" y="32"/>
                  </a:lnTo>
                  <a:lnTo>
                    <a:pt x="104" y="37"/>
                  </a:lnTo>
                  <a:lnTo>
                    <a:pt x="100" y="41"/>
                  </a:lnTo>
                  <a:lnTo>
                    <a:pt x="96" y="46"/>
                  </a:lnTo>
                  <a:lnTo>
                    <a:pt x="92" y="51"/>
                  </a:lnTo>
                  <a:lnTo>
                    <a:pt x="88" y="56"/>
                  </a:lnTo>
                  <a:lnTo>
                    <a:pt x="84" y="60"/>
                  </a:lnTo>
                  <a:lnTo>
                    <a:pt x="78" y="65"/>
                  </a:lnTo>
                  <a:lnTo>
                    <a:pt x="74" y="70"/>
                  </a:lnTo>
                  <a:lnTo>
                    <a:pt x="70" y="74"/>
                  </a:lnTo>
                  <a:lnTo>
                    <a:pt x="66" y="77"/>
                  </a:lnTo>
                  <a:lnTo>
                    <a:pt x="62" y="83"/>
                  </a:lnTo>
                  <a:lnTo>
                    <a:pt x="58" y="86"/>
                  </a:lnTo>
                  <a:lnTo>
                    <a:pt x="56" y="90"/>
                  </a:lnTo>
                  <a:lnTo>
                    <a:pt x="52" y="93"/>
                  </a:lnTo>
                  <a:lnTo>
                    <a:pt x="46" y="99"/>
                  </a:lnTo>
                  <a:lnTo>
                    <a:pt x="38" y="104"/>
                  </a:lnTo>
                  <a:lnTo>
                    <a:pt x="32" y="111"/>
                  </a:lnTo>
                  <a:lnTo>
                    <a:pt x="24" y="118"/>
                  </a:lnTo>
                  <a:lnTo>
                    <a:pt x="18" y="123"/>
                  </a:lnTo>
                  <a:lnTo>
                    <a:pt x="12" y="128"/>
                  </a:lnTo>
                  <a:lnTo>
                    <a:pt x="8" y="132"/>
                  </a:lnTo>
                  <a:lnTo>
                    <a:pt x="4" y="130"/>
                  </a:lnTo>
                  <a:lnTo>
                    <a:pt x="4" y="127"/>
                  </a:lnTo>
                  <a:lnTo>
                    <a:pt x="4" y="120"/>
                  </a:lnTo>
                  <a:lnTo>
                    <a:pt x="0" y="116"/>
                  </a:lnTo>
                  <a:lnTo>
                    <a:pt x="4" y="109"/>
                  </a:lnTo>
                  <a:lnTo>
                    <a:pt x="8" y="102"/>
                  </a:lnTo>
                  <a:lnTo>
                    <a:pt x="14" y="97"/>
                  </a:lnTo>
                  <a:lnTo>
                    <a:pt x="20" y="90"/>
                  </a:lnTo>
                  <a:lnTo>
                    <a:pt x="26" y="83"/>
                  </a:lnTo>
                  <a:lnTo>
                    <a:pt x="34" y="76"/>
                  </a:lnTo>
                  <a:lnTo>
                    <a:pt x="40" y="69"/>
                  </a:lnTo>
                  <a:lnTo>
                    <a:pt x="48" y="63"/>
                  </a:lnTo>
                  <a:lnTo>
                    <a:pt x="54" y="56"/>
                  </a:lnTo>
                  <a:lnTo>
                    <a:pt x="60" y="49"/>
                  </a:lnTo>
                  <a:lnTo>
                    <a:pt x="68" y="41"/>
                  </a:lnTo>
                  <a:lnTo>
                    <a:pt x="74" y="35"/>
                  </a:lnTo>
                  <a:lnTo>
                    <a:pt x="80" y="28"/>
                  </a:lnTo>
                  <a:lnTo>
                    <a:pt x="86" y="19"/>
                  </a:lnTo>
                  <a:lnTo>
                    <a:pt x="94" y="12"/>
                  </a:lnTo>
                  <a:lnTo>
                    <a:pt x="100" y="7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46">
              <a:extLst>
                <a:ext uri="{FF2B5EF4-FFF2-40B4-BE49-F238E27FC236}">
                  <a16:creationId xmlns:a16="http://schemas.microsoft.com/office/drawing/2014/main" id="{847F4E8A-377F-4AA9-8EBC-D2A70141E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988" y="4306888"/>
              <a:ext cx="157163" cy="176213"/>
            </a:xfrm>
            <a:custGeom>
              <a:avLst/>
              <a:gdLst>
                <a:gd name="T0" fmla="*/ 86 w 99"/>
                <a:gd name="T1" fmla="*/ 4 h 111"/>
                <a:gd name="T2" fmla="*/ 90 w 99"/>
                <a:gd name="T3" fmla="*/ 0 h 111"/>
                <a:gd name="T4" fmla="*/ 95 w 99"/>
                <a:gd name="T5" fmla="*/ 0 h 111"/>
                <a:gd name="T6" fmla="*/ 97 w 99"/>
                <a:gd name="T7" fmla="*/ 2 h 111"/>
                <a:gd name="T8" fmla="*/ 99 w 99"/>
                <a:gd name="T9" fmla="*/ 8 h 111"/>
                <a:gd name="T10" fmla="*/ 97 w 99"/>
                <a:gd name="T11" fmla="*/ 9 h 111"/>
                <a:gd name="T12" fmla="*/ 97 w 99"/>
                <a:gd name="T13" fmla="*/ 11 h 111"/>
                <a:gd name="T14" fmla="*/ 97 w 99"/>
                <a:gd name="T15" fmla="*/ 15 h 111"/>
                <a:gd name="T16" fmla="*/ 95 w 99"/>
                <a:gd name="T17" fmla="*/ 20 h 111"/>
                <a:gd name="T18" fmla="*/ 93 w 99"/>
                <a:gd name="T19" fmla="*/ 23 h 111"/>
                <a:gd name="T20" fmla="*/ 91 w 99"/>
                <a:gd name="T21" fmla="*/ 27 h 111"/>
                <a:gd name="T22" fmla="*/ 90 w 99"/>
                <a:gd name="T23" fmla="*/ 30 h 111"/>
                <a:gd name="T24" fmla="*/ 88 w 99"/>
                <a:gd name="T25" fmla="*/ 36 h 111"/>
                <a:gd name="T26" fmla="*/ 84 w 99"/>
                <a:gd name="T27" fmla="*/ 41 h 111"/>
                <a:gd name="T28" fmla="*/ 80 w 99"/>
                <a:gd name="T29" fmla="*/ 46 h 111"/>
                <a:gd name="T30" fmla="*/ 76 w 99"/>
                <a:gd name="T31" fmla="*/ 50 h 111"/>
                <a:gd name="T32" fmla="*/ 72 w 99"/>
                <a:gd name="T33" fmla="*/ 55 h 111"/>
                <a:gd name="T34" fmla="*/ 66 w 99"/>
                <a:gd name="T35" fmla="*/ 60 h 111"/>
                <a:gd name="T36" fmla="*/ 60 w 99"/>
                <a:gd name="T37" fmla="*/ 66 h 111"/>
                <a:gd name="T38" fmla="*/ 54 w 99"/>
                <a:gd name="T39" fmla="*/ 71 h 111"/>
                <a:gd name="T40" fmla="*/ 48 w 99"/>
                <a:gd name="T41" fmla="*/ 76 h 111"/>
                <a:gd name="T42" fmla="*/ 42 w 99"/>
                <a:gd name="T43" fmla="*/ 81 h 111"/>
                <a:gd name="T44" fmla="*/ 36 w 99"/>
                <a:gd name="T45" fmla="*/ 85 h 111"/>
                <a:gd name="T46" fmla="*/ 30 w 99"/>
                <a:gd name="T47" fmla="*/ 90 h 111"/>
                <a:gd name="T48" fmla="*/ 24 w 99"/>
                <a:gd name="T49" fmla="*/ 94 h 111"/>
                <a:gd name="T50" fmla="*/ 18 w 99"/>
                <a:gd name="T51" fmla="*/ 99 h 111"/>
                <a:gd name="T52" fmla="*/ 12 w 99"/>
                <a:gd name="T53" fmla="*/ 103 h 111"/>
                <a:gd name="T54" fmla="*/ 8 w 99"/>
                <a:gd name="T55" fmla="*/ 108 h 111"/>
                <a:gd name="T56" fmla="*/ 4 w 99"/>
                <a:gd name="T57" fmla="*/ 111 h 111"/>
                <a:gd name="T58" fmla="*/ 2 w 99"/>
                <a:gd name="T59" fmla="*/ 108 h 111"/>
                <a:gd name="T60" fmla="*/ 2 w 99"/>
                <a:gd name="T61" fmla="*/ 103 h 111"/>
                <a:gd name="T62" fmla="*/ 2 w 99"/>
                <a:gd name="T63" fmla="*/ 97 h 111"/>
                <a:gd name="T64" fmla="*/ 0 w 99"/>
                <a:gd name="T65" fmla="*/ 94 h 111"/>
                <a:gd name="T66" fmla="*/ 6 w 99"/>
                <a:gd name="T67" fmla="*/ 88 h 111"/>
                <a:gd name="T68" fmla="*/ 12 w 99"/>
                <a:gd name="T69" fmla="*/ 83 h 111"/>
                <a:gd name="T70" fmla="*/ 18 w 99"/>
                <a:gd name="T71" fmla="*/ 78 h 111"/>
                <a:gd name="T72" fmla="*/ 24 w 99"/>
                <a:gd name="T73" fmla="*/ 73 h 111"/>
                <a:gd name="T74" fmla="*/ 30 w 99"/>
                <a:gd name="T75" fmla="*/ 66 h 111"/>
                <a:gd name="T76" fmla="*/ 36 w 99"/>
                <a:gd name="T77" fmla="*/ 60 h 111"/>
                <a:gd name="T78" fmla="*/ 42 w 99"/>
                <a:gd name="T79" fmla="*/ 55 h 111"/>
                <a:gd name="T80" fmla="*/ 48 w 99"/>
                <a:gd name="T81" fmla="*/ 50 h 111"/>
                <a:gd name="T82" fmla="*/ 52 w 99"/>
                <a:gd name="T83" fmla="*/ 44 h 111"/>
                <a:gd name="T84" fmla="*/ 58 w 99"/>
                <a:gd name="T85" fmla="*/ 39 h 111"/>
                <a:gd name="T86" fmla="*/ 62 w 99"/>
                <a:gd name="T87" fmla="*/ 34 h 111"/>
                <a:gd name="T88" fmla="*/ 68 w 99"/>
                <a:gd name="T89" fmla="*/ 27 h 111"/>
                <a:gd name="T90" fmla="*/ 72 w 99"/>
                <a:gd name="T91" fmla="*/ 22 h 111"/>
                <a:gd name="T92" fmla="*/ 78 w 99"/>
                <a:gd name="T93" fmla="*/ 16 h 111"/>
                <a:gd name="T94" fmla="*/ 82 w 99"/>
                <a:gd name="T95" fmla="*/ 9 h 111"/>
                <a:gd name="T96" fmla="*/ 86 w 99"/>
                <a:gd name="T97" fmla="*/ 4 h 111"/>
                <a:gd name="T98" fmla="*/ 86 w 99"/>
                <a:gd name="T99" fmla="*/ 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111">
                  <a:moveTo>
                    <a:pt x="86" y="4"/>
                  </a:moveTo>
                  <a:lnTo>
                    <a:pt x="90" y="0"/>
                  </a:lnTo>
                  <a:lnTo>
                    <a:pt x="95" y="0"/>
                  </a:lnTo>
                  <a:lnTo>
                    <a:pt x="97" y="2"/>
                  </a:lnTo>
                  <a:lnTo>
                    <a:pt x="99" y="8"/>
                  </a:lnTo>
                  <a:lnTo>
                    <a:pt x="97" y="9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95" y="20"/>
                  </a:lnTo>
                  <a:lnTo>
                    <a:pt x="93" y="23"/>
                  </a:lnTo>
                  <a:lnTo>
                    <a:pt x="91" y="27"/>
                  </a:lnTo>
                  <a:lnTo>
                    <a:pt x="90" y="30"/>
                  </a:lnTo>
                  <a:lnTo>
                    <a:pt x="88" y="36"/>
                  </a:lnTo>
                  <a:lnTo>
                    <a:pt x="84" y="41"/>
                  </a:lnTo>
                  <a:lnTo>
                    <a:pt x="80" y="46"/>
                  </a:lnTo>
                  <a:lnTo>
                    <a:pt x="76" y="50"/>
                  </a:lnTo>
                  <a:lnTo>
                    <a:pt x="72" y="55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54" y="71"/>
                  </a:lnTo>
                  <a:lnTo>
                    <a:pt x="48" y="76"/>
                  </a:lnTo>
                  <a:lnTo>
                    <a:pt x="42" y="81"/>
                  </a:lnTo>
                  <a:lnTo>
                    <a:pt x="36" y="85"/>
                  </a:lnTo>
                  <a:lnTo>
                    <a:pt x="30" y="90"/>
                  </a:lnTo>
                  <a:lnTo>
                    <a:pt x="24" y="94"/>
                  </a:lnTo>
                  <a:lnTo>
                    <a:pt x="18" y="99"/>
                  </a:lnTo>
                  <a:lnTo>
                    <a:pt x="12" y="103"/>
                  </a:lnTo>
                  <a:lnTo>
                    <a:pt x="8" y="108"/>
                  </a:lnTo>
                  <a:lnTo>
                    <a:pt x="4" y="111"/>
                  </a:lnTo>
                  <a:lnTo>
                    <a:pt x="2" y="108"/>
                  </a:lnTo>
                  <a:lnTo>
                    <a:pt x="2" y="103"/>
                  </a:lnTo>
                  <a:lnTo>
                    <a:pt x="2" y="97"/>
                  </a:lnTo>
                  <a:lnTo>
                    <a:pt x="0" y="94"/>
                  </a:lnTo>
                  <a:lnTo>
                    <a:pt x="6" y="88"/>
                  </a:lnTo>
                  <a:lnTo>
                    <a:pt x="12" y="83"/>
                  </a:lnTo>
                  <a:lnTo>
                    <a:pt x="18" y="78"/>
                  </a:lnTo>
                  <a:lnTo>
                    <a:pt x="24" y="73"/>
                  </a:lnTo>
                  <a:lnTo>
                    <a:pt x="30" y="66"/>
                  </a:lnTo>
                  <a:lnTo>
                    <a:pt x="36" y="60"/>
                  </a:lnTo>
                  <a:lnTo>
                    <a:pt x="42" y="55"/>
                  </a:lnTo>
                  <a:lnTo>
                    <a:pt x="48" y="50"/>
                  </a:lnTo>
                  <a:lnTo>
                    <a:pt x="52" y="44"/>
                  </a:lnTo>
                  <a:lnTo>
                    <a:pt x="58" y="39"/>
                  </a:lnTo>
                  <a:lnTo>
                    <a:pt x="62" y="34"/>
                  </a:lnTo>
                  <a:lnTo>
                    <a:pt x="68" y="27"/>
                  </a:lnTo>
                  <a:lnTo>
                    <a:pt x="72" y="22"/>
                  </a:lnTo>
                  <a:lnTo>
                    <a:pt x="78" y="16"/>
                  </a:lnTo>
                  <a:lnTo>
                    <a:pt x="82" y="9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47">
              <a:extLst>
                <a:ext uri="{FF2B5EF4-FFF2-40B4-BE49-F238E27FC236}">
                  <a16:creationId xmlns:a16="http://schemas.microsoft.com/office/drawing/2014/main" id="{67165816-A211-4FE7-B36F-7D52E4E68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3" y="4427538"/>
              <a:ext cx="287338" cy="76200"/>
            </a:xfrm>
            <a:custGeom>
              <a:avLst/>
              <a:gdLst>
                <a:gd name="T0" fmla="*/ 13 w 181"/>
                <a:gd name="T1" fmla="*/ 2 h 48"/>
                <a:gd name="T2" fmla="*/ 21 w 181"/>
                <a:gd name="T3" fmla="*/ 5 h 48"/>
                <a:gd name="T4" fmla="*/ 31 w 181"/>
                <a:gd name="T5" fmla="*/ 11 h 48"/>
                <a:gd name="T6" fmla="*/ 41 w 181"/>
                <a:gd name="T7" fmla="*/ 12 h 48"/>
                <a:gd name="T8" fmla="*/ 51 w 181"/>
                <a:gd name="T9" fmla="*/ 16 h 48"/>
                <a:gd name="T10" fmla="*/ 59 w 181"/>
                <a:gd name="T11" fmla="*/ 18 h 48"/>
                <a:gd name="T12" fmla="*/ 71 w 181"/>
                <a:gd name="T13" fmla="*/ 21 h 48"/>
                <a:gd name="T14" fmla="*/ 79 w 181"/>
                <a:gd name="T15" fmla="*/ 23 h 48"/>
                <a:gd name="T16" fmla="*/ 89 w 181"/>
                <a:gd name="T17" fmla="*/ 25 h 48"/>
                <a:gd name="T18" fmla="*/ 99 w 181"/>
                <a:gd name="T19" fmla="*/ 25 h 48"/>
                <a:gd name="T20" fmla="*/ 109 w 181"/>
                <a:gd name="T21" fmla="*/ 27 h 48"/>
                <a:gd name="T22" fmla="*/ 119 w 181"/>
                <a:gd name="T23" fmla="*/ 27 h 48"/>
                <a:gd name="T24" fmla="*/ 129 w 181"/>
                <a:gd name="T25" fmla="*/ 27 h 48"/>
                <a:gd name="T26" fmla="*/ 139 w 181"/>
                <a:gd name="T27" fmla="*/ 27 h 48"/>
                <a:gd name="T28" fmla="*/ 149 w 181"/>
                <a:gd name="T29" fmla="*/ 27 h 48"/>
                <a:gd name="T30" fmla="*/ 159 w 181"/>
                <a:gd name="T31" fmla="*/ 27 h 48"/>
                <a:gd name="T32" fmla="*/ 169 w 181"/>
                <a:gd name="T33" fmla="*/ 28 h 48"/>
                <a:gd name="T34" fmla="*/ 175 w 181"/>
                <a:gd name="T35" fmla="*/ 28 h 48"/>
                <a:gd name="T36" fmla="*/ 179 w 181"/>
                <a:gd name="T37" fmla="*/ 34 h 48"/>
                <a:gd name="T38" fmla="*/ 181 w 181"/>
                <a:gd name="T39" fmla="*/ 39 h 48"/>
                <a:gd name="T40" fmla="*/ 177 w 181"/>
                <a:gd name="T41" fmla="*/ 44 h 48"/>
                <a:gd name="T42" fmla="*/ 167 w 181"/>
                <a:gd name="T43" fmla="*/ 44 h 48"/>
                <a:gd name="T44" fmla="*/ 157 w 181"/>
                <a:gd name="T45" fmla="*/ 46 h 48"/>
                <a:gd name="T46" fmla="*/ 147 w 181"/>
                <a:gd name="T47" fmla="*/ 46 h 48"/>
                <a:gd name="T48" fmla="*/ 137 w 181"/>
                <a:gd name="T49" fmla="*/ 48 h 48"/>
                <a:gd name="T50" fmla="*/ 127 w 181"/>
                <a:gd name="T51" fmla="*/ 46 h 48"/>
                <a:gd name="T52" fmla="*/ 117 w 181"/>
                <a:gd name="T53" fmla="*/ 46 h 48"/>
                <a:gd name="T54" fmla="*/ 107 w 181"/>
                <a:gd name="T55" fmla="*/ 44 h 48"/>
                <a:gd name="T56" fmla="*/ 97 w 181"/>
                <a:gd name="T57" fmla="*/ 44 h 48"/>
                <a:gd name="T58" fmla="*/ 87 w 181"/>
                <a:gd name="T59" fmla="*/ 42 h 48"/>
                <a:gd name="T60" fmla="*/ 77 w 181"/>
                <a:gd name="T61" fmla="*/ 39 h 48"/>
                <a:gd name="T62" fmla="*/ 67 w 181"/>
                <a:gd name="T63" fmla="*/ 37 h 48"/>
                <a:gd name="T64" fmla="*/ 59 w 181"/>
                <a:gd name="T65" fmla="*/ 35 h 48"/>
                <a:gd name="T66" fmla="*/ 49 w 181"/>
                <a:gd name="T67" fmla="*/ 32 h 48"/>
                <a:gd name="T68" fmla="*/ 39 w 181"/>
                <a:gd name="T69" fmla="*/ 30 h 48"/>
                <a:gd name="T70" fmla="*/ 29 w 181"/>
                <a:gd name="T71" fmla="*/ 27 h 48"/>
                <a:gd name="T72" fmla="*/ 21 w 181"/>
                <a:gd name="T73" fmla="*/ 25 h 48"/>
                <a:gd name="T74" fmla="*/ 15 w 181"/>
                <a:gd name="T75" fmla="*/ 21 h 48"/>
                <a:gd name="T76" fmla="*/ 12 w 181"/>
                <a:gd name="T77" fmla="*/ 19 h 48"/>
                <a:gd name="T78" fmla="*/ 8 w 181"/>
                <a:gd name="T79" fmla="*/ 16 h 48"/>
                <a:gd name="T80" fmla="*/ 6 w 181"/>
                <a:gd name="T81" fmla="*/ 14 h 48"/>
                <a:gd name="T82" fmla="*/ 0 w 181"/>
                <a:gd name="T83" fmla="*/ 11 h 48"/>
                <a:gd name="T84" fmla="*/ 0 w 181"/>
                <a:gd name="T85" fmla="*/ 7 h 48"/>
                <a:gd name="T86" fmla="*/ 0 w 181"/>
                <a:gd name="T87" fmla="*/ 4 h 48"/>
                <a:gd name="T88" fmla="*/ 4 w 181"/>
                <a:gd name="T89" fmla="*/ 2 h 48"/>
                <a:gd name="T90" fmla="*/ 6 w 181"/>
                <a:gd name="T91" fmla="*/ 0 h 48"/>
                <a:gd name="T92" fmla="*/ 13 w 181"/>
                <a:gd name="T93" fmla="*/ 2 h 48"/>
                <a:gd name="T94" fmla="*/ 13 w 181"/>
                <a:gd name="T95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1" h="48">
                  <a:moveTo>
                    <a:pt x="13" y="2"/>
                  </a:moveTo>
                  <a:lnTo>
                    <a:pt x="21" y="5"/>
                  </a:lnTo>
                  <a:lnTo>
                    <a:pt x="31" y="11"/>
                  </a:lnTo>
                  <a:lnTo>
                    <a:pt x="41" y="12"/>
                  </a:lnTo>
                  <a:lnTo>
                    <a:pt x="51" y="16"/>
                  </a:lnTo>
                  <a:lnTo>
                    <a:pt x="59" y="18"/>
                  </a:lnTo>
                  <a:lnTo>
                    <a:pt x="71" y="21"/>
                  </a:lnTo>
                  <a:lnTo>
                    <a:pt x="79" y="23"/>
                  </a:lnTo>
                  <a:lnTo>
                    <a:pt x="89" y="25"/>
                  </a:lnTo>
                  <a:lnTo>
                    <a:pt x="99" y="25"/>
                  </a:lnTo>
                  <a:lnTo>
                    <a:pt x="109" y="27"/>
                  </a:lnTo>
                  <a:lnTo>
                    <a:pt x="119" y="27"/>
                  </a:lnTo>
                  <a:lnTo>
                    <a:pt x="129" y="27"/>
                  </a:lnTo>
                  <a:lnTo>
                    <a:pt x="139" y="27"/>
                  </a:lnTo>
                  <a:lnTo>
                    <a:pt x="149" y="27"/>
                  </a:lnTo>
                  <a:lnTo>
                    <a:pt x="159" y="27"/>
                  </a:lnTo>
                  <a:lnTo>
                    <a:pt x="169" y="28"/>
                  </a:lnTo>
                  <a:lnTo>
                    <a:pt x="175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77" y="44"/>
                  </a:lnTo>
                  <a:lnTo>
                    <a:pt x="167" y="44"/>
                  </a:lnTo>
                  <a:lnTo>
                    <a:pt x="157" y="46"/>
                  </a:lnTo>
                  <a:lnTo>
                    <a:pt x="147" y="46"/>
                  </a:lnTo>
                  <a:lnTo>
                    <a:pt x="137" y="48"/>
                  </a:lnTo>
                  <a:lnTo>
                    <a:pt x="127" y="46"/>
                  </a:lnTo>
                  <a:lnTo>
                    <a:pt x="117" y="46"/>
                  </a:lnTo>
                  <a:lnTo>
                    <a:pt x="107" y="44"/>
                  </a:lnTo>
                  <a:lnTo>
                    <a:pt x="97" y="44"/>
                  </a:lnTo>
                  <a:lnTo>
                    <a:pt x="87" y="42"/>
                  </a:lnTo>
                  <a:lnTo>
                    <a:pt x="77" y="39"/>
                  </a:lnTo>
                  <a:lnTo>
                    <a:pt x="67" y="37"/>
                  </a:lnTo>
                  <a:lnTo>
                    <a:pt x="59" y="35"/>
                  </a:lnTo>
                  <a:lnTo>
                    <a:pt x="49" y="32"/>
                  </a:lnTo>
                  <a:lnTo>
                    <a:pt x="39" y="30"/>
                  </a:lnTo>
                  <a:lnTo>
                    <a:pt x="29" y="27"/>
                  </a:lnTo>
                  <a:lnTo>
                    <a:pt x="21" y="25"/>
                  </a:lnTo>
                  <a:lnTo>
                    <a:pt x="15" y="21"/>
                  </a:lnTo>
                  <a:lnTo>
                    <a:pt x="12" y="19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3" y="2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48">
              <a:extLst>
                <a:ext uri="{FF2B5EF4-FFF2-40B4-BE49-F238E27FC236}">
                  <a16:creationId xmlns:a16="http://schemas.microsoft.com/office/drawing/2014/main" id="{949D7518-45F6-4326-BB5A-85032F530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150" y="4346575"/>
              <a:ext cx="111125" cy="198438"/>
            </a:xfrm>
            <a:custGeom>
              <a:avLst/>
              <a:gdLst>
                <a:gd name="T0" fmla="*/ 62 w 70"/>
                <a:gd name="T1" fmla="*/ 4 h 125"/>
                <a:gd name="T2" fmla="*/ 66 w 70"/>
                <a:gd name="T3" fmla="*/ 9 h 125"/>
                <a:gd name="T4" fmla="*/ 68 w 70"/>
                <a:gd name="T5" fmla="*/ 16 h 125"/>
                <a:gd name="T6" fmla="*/ 68 w 70"/>
                <a:gd name="T7" fmla="*/ 21 h 125"/>
                <a:gd name="T8" fmla="*/ 70 w 70"/>
                <a:gd name="T9" fmla="*/ 28 h 125"/>
                <a:gd name="T10" fmla="*/ 68 w 70"/>
                <a:gd name="T11" fmla="*/ 35 h 125"/>
                <a:gd name="T12" fmla="*/ 66 w 70"/>
                <a:gd name="T13" fmla="*/ 42 h 125"/>
                <a:gd name="T14" fmla="*/ 64 w 70"/>
                <a:gd name="T15" fmla="*/ 49 h 125"/>
                <a:gd name="T16" fmla="*/ 62 w 70"/>
                <a:gd name="T17" fmla="*/ 56 h 125"/>
                <a:gd name="T18" fmla="*/ 56 w 70"/>
                <a:gd name="T19" fmla="*/ 63 h 125"/>
                <a:gd name="T20" fmla="*/ 52 w 70"/>
                <a:gd name="T21" fmla="*/ 70 h 125"/>
                <a:gd name="T22" fmla="*/ 48 w 70"/>
                <a:gd name="T23" fmla="*/ 78 h 125"/>
                <a:gd name="T24" fmla="*/ 44 w 70"/>
                <a:gd name="T25" fmla="*/ 83 h 125"/>
                <a:gd name="T26" fmla="*/ 40 w 70"/>
                <a:gd name="T27" fmla="*/ 90 h 125"/>
                <a:gd name="T28" fmla="*/ 36 w 70"/>
                <a:gd name="T29" fmla="*/ 95 h 125"/>
                <a:gd name="T30" fmla="*/ 30 w 70"/>
                <a:gd name="T31" fmla="*/ 102 h 125"/>
                <a:gd name="T32" fmla="*/ 28 w 70"/>
                <a:gd name="T33" fmla="*/ 109 h 125"/>
                <a:gd name="T34" fmla="*/ 24 w 70"/>
                <a:gd name="T35" fmla="*/ 113 h 125"/>
                <a:gd name="T36" fmla="*/ 20 w 70"/>
                <a:gd name="T37" fmla="*/ 116 h 125"/>
                <a:gd name="T38" fmla="*/ 18 w 70"/>
                <a:gd name="T39" fmla="*/ 118 h 125"/>
                <a:gd name="T40" fmla="*/ 16 w 70"/>
                <a:gd name="T41" fmla="*/ 121 h 125"/>
                <a:gd name="T42" fmla="*/ 12 w 70"/>
                <a:gd name="T43" fmla="*/ 123 h 125"/>
                <a:gd name="T44" fmla="*/ 8 w 70"/>
                <a:gd name="T45" fmla="*/ 125 h 125"/>
                <a:gd name="T46" fmla="*/ 2 w 70"/>
                <a:gd name="T47" fmla="*/ 121 h 125"/>
                <a:gd name="T48" fmla="*/ 0 w 70"/>
                <a:gd name="T49" fmla="*/ 118 h 125"/>
                <a:gd name="T50" fmla="*/ 2 w 70"/>
                <a:gd name="T51" fmla="*/ 113 h 125"/>
                <a:gd name="T52" fmla="*/ 4 w 70"/>
                <a:gd name="T53" fmla="*/ 106 h 125"/>
                <a:gd name="T54" fmla="*/ 6 w 70"/>
                <a:gd name="T55" fmla="*/ 100 h 125"/>
                <a:gd name="T56" fmla="*/ 10 w 70"/>
                <a:gd name="T57" fmla="*/ 97 h 125"/>
                <a:gd name="T58" fmla="*/ 12 w 70"/>
                <a:gd name="T59" fmla="*/ 92 h 125"/>
                <a:gd name="T60" fmla="*/ 16 w 70"/>
                <a:gd name="T61" fmla="*/ 86 h 125"/>
                <a:gd name="T62" fmla="*/ 20 w 70"/>
                <a:gd name="T63" fmla="*/ 81 h 125"/>
                <a:gd name="T64" fmla="*/ 24 w 70"/>
                <a:gd name="T65" fmla="*/ 78 h 125"/>
                <a:gd name="T66" fmla="*/ 26 w 70"/>
                <a:gd name="T67" fmla="*/ 72 h 125"/>
                <a:gd name="T68" fmla="*/ 30 w 70"/>
                <a:gd name="T69" fmla="*/ 67 h 125"/>
                <a:gd name="T70" fmla="*/ 32 w 70"/>
                <a:gd name="T71" fmla="*/ 63 h 125"/>
                <a:gd name="T72" fmla="*/ 36 w 70"/>
                <a:gd name="T73" fmla="*/ 58 h 125"/>
                <a:gd name="T74" fmla="*/ 38 w 70"/>
                <a:gd name="T75" fmla="*/ 55 h 125"/>
                <a:gd name="T76" fmla="*/ 42 w 70"/>
                <a:gd name="T77" fmla="*/ 49 h 125"/>
                <a:gd name="T78" fmla="*/ 44 w 70"/>
                <a:gd name="T79" fmla="*/ 44 h 125"/>
                <a:gd name="T80" fmla="*/ 46 w 70"/>
                <a:gd name="T81" fmla="*/ 41 h 125"/>
                <a:gd name="T82" fmla="*/ 46 w 70"/>
                <a:gd name="T83" fmla="*/ 39 h 125"/>
                <a:gd name="T84" fmla="*/ 46 w 70"/>
                <a:gd name="T85" fmla="*/ 35 h 125"/>
                <a:gd name="T86" fmla="*/ 46 w 70"/>
                <a:gd name="T87" fmla="*/ 32 h 125"/>
                <a:gd name="T88" fmla="*/ 46 w 70"/>
                <a:gd name="T89" fmla="*/ 28 h 125"/>
                <a:gd name="T90" fmla="*/ 46 w 70"/>
                <a:gd name="T91" fmla="*/ 25 h 125"/>
                <a:gd name="T92" fmla="*/ 46 w 70"/>
                <a:gd name="T93" fmla="*/ 21 h 125"/>
                <a:gd name="T94" fmla="*/ 48 w 70"/>
                <a:gd name="T95" fmla="*/ 18 h 125"/>
                <a:gd name="T96" fmla="*/ 48 w 70"/>
                <a:gd name="T97" fmla="*/ 14 h 125"/>
                <a:gd name="T98" fmla="*/ 48 w 70"/>
                <a:gd name="T99" fmla="*/ 11 h 125"/>
                <a:gd name="T100" fmla="*/ 48 w 70"/>
                <a:gd name="T101" fmla="*/ 7 h 125"/>
                <a:gd name="T102" fmla="*/ 50 w 70"/>
                <a:gd name="T103" fmla="*/ 4 h 125"/>
                <a:gd name="T104" fmla="*/ 52 w 70"/>
                <a:gd name="T105" fmla="*/ 2 h 125"/>
                <a:gd name="T106" fmla="*/ 56 w 70"/>
                <a:gd name="T107" fmla="*/ 0 h 125"/>
                <a:gd name="T108" fmla="*/ 62 w 70"/>
                <a:gd name="T109" fmla="*/ 4 h 125"/>
                <a:gd name="T110" fmla="*/ 62 w 70"/>
                <a:gd name="T111" fmla="*/ 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" h="125">
                  <a:moveTo>
                    <a:pt x="62" y="4"/>
                  </a:moveTo>
                  <a:lnTo>
                    <a:pt x="66" y="9"/>
                  </a:lnTo>
                  <a:lnTo>
                    <a:pt x="68" y="16"/>
                  </a:lnTo>
                  <a:lnTo>
                    <a:pt x="68" y="21"/>
                  </a:lnTo>
                  <a:lnTo>
                    <a:pt x="70" y="28"/>
                  </a:lnTo>
                  <a:lnTo>
                    <a:pt x="68" y="35"/>
                  </a:lnTo>
                  <a:lnTo>
                    <a:pt x="66" y="42"/>
                  </a:lnTo>
                  <a:lnTo>
                    <a:pt x="64" y="49"/>
                  </a:lnTo>
                  <a:lnTo>
                    <a:pt x="62" y="56"/>
                  </a:lnTo>
                  <a:lnTo>
                    <a:pt x="56" y="63"/>
                  </a:lnTo>
                  <a:lnTo>
                    <a:pt x="52" y="70"/>
                  </a:lnTo>
                  <a:lnTo>
                    <a:pt x="48" y="78"/>
                  </a:lnTo>
                  <a:lnTo>
                    <a:pt x="44" y="83"/>
                  </a:lnTo>
                  <a:lnTo>
                    <a:pt x="40" y="90"/>
                  </a:lnTo>
                  <a:lnTo>
                    <a:pt x="36" y="95"/>
                  </a:lnTo>
                  <a:lnTo>
                    <a:pt x="30" y="102"/>
                  </a:lnTo>
                  <a:lnTo>
                    <a:pt x="28" y="109"/>
                  </a:lnTo>
                  <a:lnTo>
                    <a:pt x="24" y="113"/>
                  </a:lnTo>
                  <a:lnTo>
                    <a:pt x="20" y="116"/>
                  </a:lnTo>
                  <a:lnTo>
                    <a:pt x="18" y="118"/>
                  </a:lnTo>
                  <a:lnTo>
                    <a:pt x="16" y="121"/>
                  </a:lnTo>
                  <a:lnTo>
                    <a:pt x="12" y="123"/>
                  </a:lnTo>
                  <a:lnTo>
                    <a:pt x="8" y="125"/>
                  </a:lnTo>
                  <a:lnTo>
                    <a:pt x="2" y="121"/>
                  </a:lnTo>
                  <a:lnTo>
                    <a:pt x="0" y="118"/>
                  </a:lnTo>
                  <a:lnTo>
                    <a:pt x="2" y="113"/>
                  </a:lnTo>
                  <a:lnTo>
                    <a:pt x="4" y="106"/>
                  </a:lnTo>
                  <a:lnTo>
                    <a:pt x="6" y="100"/>
                  </a:lnTo>
                  <a:lnTo>
                    <a:pt x="10" y="97"/>
                  </a:lnTo>
                  <a:lnTo>
                    <a:pt x="12" y="92"/>
                  </a:lnTo>
                  <a:lnTo>
                    <a:pt x="16" y="86"/>
                  </a:lnTo>
                  <a:lnTo>
                    <a:pt x="20" y="81"/>
                  </a:lnTo>
                  <a:lnTo>
                    <a:pt x="24" y="78"/>
                  </a:lnTo>
                  <a:lnTo>
                    <a:pt x="26" y="72"/>
                  </a:lnTo>
                  <a:lnTo>
                    <a:pt x="30" y="67"/>
                  </a:lnTo>
                  <a:lnTo>
                    <a:pt x="32" y="63"/>
                  </a:lnTo>
                  <a:lnTo>
                    <a:pt x="36" y="58"/>
                  </a:lnTo>
                  <a:lnTo>
                    <a:pt x="38" y="55"/>
                  </a:lnTo>
                  <a:lnTo>
                    <a:pt x="42" y="49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35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5"/>
                  </a:lnTo>
                  <a:lnTo>
                    <a:pt x="46" y="21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8" y="11"/>
                  </a:lnTo>
                  <a:lnTo>
                    <a:pt x="48" y="7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6" y="0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49">
              <a:extLst>
                <a:ext uri="{FF2B5EF4-FFF2-40B4-BE49-F238E27FC236}">
                  <a16:creationId xmlns:a16="http://schemas.microsoft.com/office/drawing/2014/main" id="{4437BF18-49A6-433A-8933-9C2F90683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263" y="3425825"/>
              <a:ext cx="223838" cy="169863"/>
            </a:xfrm>
            <a:custGeom>
              <a:avLst/>
              <a:gdLst>
                <a:gd name="T0" fmla="*/ 12 w 141"/>
                <a:gd name="T1" fmla="*/ 3 h 107"/>
                <a:gd name="T2" fmla="*/ 18 w 141"/>
                <a:gd name="T3" fmla="*/ 8 h 107"/>
                <a:gd name="T4" fmla="*/ 24 w 141"/>
                <a:gd name="T5" fmla="*/ 17 h 107"/>
                <a:gd name="T6" fmla="*/ 32 w 141"/>
                <a:gd name="T7" fmla="*/ 22 h 107"/>
                <a:gd name="T8" fmla="*/ 38 w 141"/>
                <a:gd name="T9" fmla="*/ 29 h 107"/>
                <a:gd name="T10" fmla="*/ 46 w 141"/>
                <a:gd name="T11" fmla="*/ 35 h 107"/>
                <a:gd name="T12" fmla="*/ 52 w 141"/>
                <a:gd name="T13" fmla="*/ 42 h 107"/>
                <a:gd name="T14" fmla="*/ 60 w 141"/>
                <a:gd name="T15" fmla="*/ 47 h 107"/>
                <a:gd name="T16" fmla="*/ 70 w 141"/>
                <a:gd name="T17" fmla="*/ 54 h 107"/>
                <a:gd name="T18" fmla="*/ 76 w 141"/>
                <a:gd name="T19" fmla="*/ 58 h 107"/>
                <a:gd name="T20" fmla="*/ 84 w 141"/>
                <a:gd name="T21" fmla="*/ 63 h 107"/>
                <a:gd name="T22" fmla="*/ 91 w 141"/>
                <a:gd name="T23" fmla="*/ 68 h 107"/>
                <a:gd name="T24" fmla="*/ 101 w 141"/>
                <a:gd name="T25" fmla="*/ 73 h 107"/>
                <a:gd name="T26" fmla="*/ 109 w 141"/>
                <a:gd name="T27" fmla="*/ 79 h 107"/>
                <a:gd name="T28" fmla="*/ 117 w 141"/>
                <a:gd name="T29" fmla="*/ 84 h 107"/>
                <a:gd name="T30" fmla="*/ 127 w 141"/>
                <a:gd name="T31" fmla="*/ 89 h 107"/>
                <a:gd name="T32" fmla="*/ 135 w 141"/>
                <a:gd name="T33" fmla="*/ 95 h 107"/>
                <a:gd name="T34" fmla="*/ 141 w 141"/>
                <a:gd name="T35" fmla="*/ 100 h 107"/>
                <a:gd name="T36" fmla="*/ 141 w 141"/>
                <a:gd name="T37" fmla="*/ 103 h 107"/>
                <a:gd name="T38" fmla="*/ 139 w 141"/>
                <a:gd name="T39" fmla="*/ 105 h 107"/>
                <a:gd name="T40" fmla="*/ 137 w 141"/>
                <a:gd name="T41" fmla="*/ 107 h 107"/>
                <a:gd name="T42" fmla="*/ 133 w 141"/>
                <a:gd name="T43" fmla="*/ 107 h 107"/>
                <a:gd name="T44" fmla="*/ 129 w 141"/>
                <a:gd name="T45" fmla="*/ 107 h 107"/>
                <a:gd name="T46" fmla="*/ 119 w 141"/>
                <a:gd name="T47" fmla="*/ 102 h 107"/>
                <a:gd name="T48" fmla="*/ 109 w 141"/>
                <a:gd name="T49" fmla="*/ 98 h 107"/>
                <a:gd name="T50" fmla="*/ 99 w 141"/>
                <a:gd name="T51" fmla="*/ 93 h 107"/>
                <a:gd name="T52" fmla="*/ 91 w 141"/>
                <a:gd name="T53" fmla="*/ 89 h 107"/>
                <a:gd name="T54" fmla="*/ 82 w 141"/>
                <a:gd name="T55" fmla="*/ 84 h 107"/>
                <a:gd name="T56" fmla="*/ 74 w 141"/>
                <a:gd name="T57" fmla="*/ 79 h 107"/>
                <a:gd name="T58" fmla="*/ 64 w 141"/>
                <a:gd name="T59" fmla="*/ 73 h 107"/>
                <a:gd name="T60" fmla="*/ 56 w 141"/>
                <a:gd name="T61" fmla="*/ 70 h 107"/>
                <a:gd name="T62" fmla="*/ 48 w 141"/>
                <a:gd name="T63" fmla="*/ 63 h 107"/>
                <a:gd name="T64" fmla="*/ 40 w 141"/>
                <a:gd name="T65" fmla="*/ 58 h 107"/>
                <a:gd name="T66" fmla="*/ 32 w 141"/>
                <a:gd name="T67" fmla="*/ 51 h 107"/>
                <a:gd name="T68" fmla="*/ 24 w 141"/>
                <a:gd name="T69" fmla="*/ 45 h 107"/>
                <a:gd name="T70" fmla="*/ 18 w 141"/>
                <a:gd name="T71" fmla="*/ 38 h 107"/>
                <a:gd name="T72" fmla="*/ 12 w 141"/>
                <a:gd name="T73" fmla="*/ 29 h 107"/>
                <a:gd name="T74" fmla="*/ 8 w 141"/>
                <a:gd name="T75" fmla="*/ 22 h 107"/>
                <a:gd name="T76" fmla="*/ 2 w 141"/>
                <a:gd name="T77" fmla="*/ 15 h 107"/>
                <a:gd name="T78" fmla="*/ 0 w 141"/>
                <a:gd name="T79" fmla="*/ 10 h 107"/>
                <a:gd name="T80" fmla="*/ 0 w 141"/>
                <a:gd name="T81" fmla="*/ 7 h 107"/>
                <a:gd name="T82" fmla="*/ 0 w 141"/>
                <a:gd name="T83" fmla="*/ 3 h 107"/>
                <a:gd name="T84" fmla="*/ 2 w 141"/>
                <a:gd name="T85" fmla="*/ 1 h 107"/>
                <a:gd name="T86" fmla="*/ 8 w 141"/>
                <a:gd name="T87" fmla="*/ 0 h 107"/>
                <a:gd name="T88" fmla="*/ 12 w 141"/>
                <a:gd name="T89" fmla="*/ 3 h 107"/>
                <a:gd name="T90" fmla="*/ 12 w 141"/>
                <a:gd name="T91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1" h="107">
                  <a:moveTo>
                    <a:pt x="12" y="3"/>
                  </a:moveTo>
                  <a:lnTo>
                    <a:pt x="18" y="8"/>
                  </a:lnTo>
                  <a:lnTo>
                    <a:pt x="24" y="17"/>
                  </a:lnTo>
                  <a:lnTo>
                    <a:pt x="32" y="22"/>
                  </a:lnTo>
                  <a:lnTo>
                    <a:pt x="38" y="29"/>
                  </a:lnTo>
                  <a:lnTo>
                    <a:pt x="46" y="35"/>
                  </a:lnTo>
                  <a:lnTo>
                    <a:pt x="52" y="42"/>
                  </a:lnTo>
                  <a:lnTo>
                    <a:pt x="60" y="47"/>
                  </a:lnTo>
                  <a:lnTo>
                    <a:pt x="70" y="54"/>
                  </a:lnTo>
                  <a:lnTo>
                    <a:pt x="76" y="58"/>
                  </a:lnTo>
                  <a:lnTo>
                    <a:pt x="84" y="63"/>
                  </a:lnTo>
                  <a:lnTo>
                    <a:pt x="91" y="68"/>
                  </a:lnTo>
                  <a:lnTo>
                    <a:pt x="101" y="73"/>
                  </a:lnTo>
                  <a:lnTo>
                    <a:pt x="109" y="79"/>
                  </a:lnTo>
                  <a:lnTo>
                    <a:pt x="117" y="84"/>
                  </a:lnTo>
                  <a:lnTo>
                    <a:pt x="127" y="89"/>
                  </a:lnTo>
                  <a:lnTo>
                    <a:pt x="135" y="95"/>
                  </a:lnTo>
                  <a:lnTo>
                    <a:pt x="141" y="100"/>
                  </a:lnTo>
                  <a:lnTo>
                    <a:pt x="141" y="103"/>
                  </a:lnTo>
                  <a:lnTo>
                    <a:pt x="139" y="105"/>
                  </a:lnTo>
                  <a:lnTo>
                    <a:pt x="137" y="107"/>
                  </a:lnTo>
                  <a:lnTo>
                    <a:pt x="133" y="107"/>
                  </a:lnTo>
                  <a:lnTo>
                    <a:pt x="129" y="107"/>
                  </a:lnTo>
                  <a:lnTo>
                    <a:pt x="119" y="102"/>
                  </a:lnTo>
                  <a:lnTo>
                    <a:pt x="109" y="98"/>
                  </a:lnTo>
                  <a:lnTo>
                    <a:pt x="99" y="93"/>
                  </a:lnTo>
                  <a:lnTo>
                    <a:pt x="91" y="89"/>
                  </a:lnTo>
                  <a:lnTo>
                    <a:pt x="82" y="84"/>
                  </a:lnTo>
                  <a:lnTo>
                    <a:pt x="74" y="79"/>
                  </a:lnTo>
                  <a:lnTo>
                    <a:pt x="64" y="73"/>
                  </a:lnTo>
                  <a:lnTo>
                    <a:pt x="56" y="70"/>
                  </a:lnTo>
                  <a:lnTo>
                    <a:pt x="48" y="63"/>
                  </a:lnTo>
                  <a:lnTo>
                    <a:pt x="40" y="58"/>
                  </a:lnTo>
                  <a:lnTo>
                    <a:pt x="32" y="51"/>
                  </a:lnTo>
                  <a:lnTo>
                    <a:pt x="24" y="45"/>
                  </a:lnTo>
                  <a:lnTo>
                    <a:pt x="18" y="38"/>
                  </a:lnTo>
                  <a:lnTo>
                    <a:pt x="12" y="29"/>
                  </a:lnTo>
                  <a:lnTo>
                    <a:pt x="8" y="22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1"/>
                  </a:lnTo>
                  <a:lnTo>
                    <a:pt x="8" y="0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0">
              <a:extLst>
                <a:ext uri="{FF2B5EF4-FFF2-40B4-BE49-F238E27FC236}">
                  <a16:creationId xmlns:a16="http://schemas.microsoft.com/office/drawing/2014/main" id="{8CCF0FEA-E536-4792-BD6D-82D81A899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563" y="3198813"/>
              <a:ext cx="207963" cy="198438"/>
            </a:xfrm>
            <a:custGeom>
              <a:avLst/>
              <a:gdLst>
                <a:gd name="T0" fmla="*/ 123 w 131"/>
                <a:gd name="T1" fmla="*/ 0 h 125"/>
                <a:gd name="T2" fmla="*/ 127 w 131"/>
                <a:gd name="T3" fmla="*/ 0 h 125"/>
                <a:gd name="T4" fmla="*/ 129 w 131"/>
                <a:gd name="T5" fmla="*/ 2 h 125"/>
                <a:gd name="T6" fmla="*/ 131 w 131"/>
                <a:gd name="T7" fmla="*/ 4 h 125"/>
                <a:gd name="T8" fmla="*/ 131 w 131"/>
                <a:gd name="T9" fmla="*/ 7 h 125"/>
                <a:gd name="T10" fmla="*/ 127 w 131"/>
                <a:gd name="T11" fmla="*/ 12 h 125"/>
                <a:gd name="T12" fmla="*/ 123 w 131"/>
                <a:gd name="T13" fmla="*/ 19 h 125"/>
                <a:gd name="T14" fmla="*/ 117 w 131"/>
                <a:gd name="T15" fmla="*/ 25 h 125"/>
                <a:gd name="T16" fmla="*/ 111 w 131"/>
                <a:gd name="T17" fmla="*/ 28 h 125"/>
                <a:gd name="T18" fmla="*/ 105 w 131"/>
                <a:gd name="T19" fmla="*/ 32 h 125"/>
                <a:gd name="T20" fmla="*/ 99 w 131"/>
                <a:gd name="T21" fmla="*/ 35 h 125"/>
                <a:gd name="T22" fmla="*/ 92 w 131"/>
                <a:gd name="T23" fmla="*/ 40 h 125"/>
                <a:gd name="T24" fmla="*/ 86 w 131"/>
                <a:gd name="T25" fmla="*/ 44 h 125"/>
                <a:gd name="T26" fmla="*/ 80 w 131"/>
                <a:gd name="T27" fmla="*/ 49 h 125"/>
                <a:gd name="T28" fmla="*/ 72 w 131"/>
                <a:gd name="T29" fmla="*/ 55 h 125"/>
                <a:gd name="T30" fmla="*/ 66 w 131"/>
                <a:gd name="T31" fmla="*/ 58 h 125"/>
                <a:gd name="T32" fmla="*/ 58 w 131"/>
                <a:gd name="T33" fmla="*/ 63 h 125"/>
                <a:gd name="T34" fmla="*/ 52 w 131"/>
                <a:gd name="T35" fmla="*/ 69 h 125"/>
                <a:gd name="T36" fmla="*/ 46 w 131"/>
                <a:gd name="T37" fmla="*/ 74 h 125"/>
                <a:gd name="T38" fmla="*/ 40 w 131"/>
                <a:gd name="T39" fmla="*/ 77 h 125"/>
                <a:gd name="T40" fmla="*/ 36 w 131"/>
                <a:gd name="T41" fmla="*/ 83 h 125"/>
                <a:gd name="T42" fmla="*/ 32 w 131"/>
                <a:gd name="T43" fmla="*/ 90 h 125"/>
                <a:gd name="T44" fmla="*/ 30 w 131"/>
                <a:gd name="T45" fmla="*/ 95 h 125"/>
                <a:gd name="T46" fmla="*/ 28 w 131"/>
                <a:gd name="T47" fmla="*/ 99 h 125"/>
                <a:gd name="T48" fmla="*/ 26 w 131"/>
                <a:gd name="T49" fmla="*/ 106 h 125"/>
                <a:gd name="T50" fmla="*/ 22 w 131"/>
                <a:gd name="T51" fmla="*/ 113 h 125"/>
                <a:gd name="T52" fmla="*/ 20 w 131"/>
                <a:gd name="T53" fmla="*/ 118 h 125"/>
                <a:gd name="T54" fmla="*/ 16 w 131"/>
                <a:gd name="T55" fmla="*/ 123 h 125"/>
                <a:gd name="T56" fmla="*/ 10 w 131"/>
                <a:gd name="T57" fmla="*/ 125 h 125"/>
                <a:gd name="T58" fmla="*/ 6 w 131"/>
                <a:gd name="T59" fmla="*/ 125 h 125"/>
                <a:gd name="T60" fmla="*/ 0 w 131"/>
                <a:gd name="T61" fmla="*/ 120 h 125"/>
                <a:gd name="T62" fmla="*/ 0 w 131"/>
                <a:gd name="T63" fmla="*/ 111 h 125"/>
                <a:gd name="T64" fmla="*/ 2 w 131"/>
                <a:gd name="T65" fmla="*/ 102 h 125"/>
                <a:gd name="T66" fmla="*/ 6 w 131"/>
                <a:gd name="T67" fmla="*/ 93 h 125"/>
                <a:gd name="T68" fmla="*/ 10 w 131"/>
                <a:gd name="T69" fmla="*/ 84 h 125"/>
                <a:gd name="T70" fmla="*/ 16 w 131"/>
                <a:gd name="T71" fmla="*/ 77 h 125"/>
                <a:gd name="T72" fmla="*/ 22 w 131"/>
                <a:gd name="T73" fmla="*/ 69 h 125"/>
                <a:gd name="T74" fmla="*/ 30 w 131"/>
                <a:gd name="T75" fmla="*/ 62 h 125"/>
                <a:gd name="T76" fmla="*/ 38 w 131"/>
                <a:gd name="T77" fmla="*/ 56 h 125"/>
                <a:gd name="T78" fmla="*/ 46 w 131"/>
                <a:gd name="T79" fmla="*/ 49 h 125"/>
                <a:gd name="T80" fmla="*/ 54 w 131"/>
                <a:gd name="T81" fmla="*/ 44 h 125"/>
                <a:gd name="T82" fmla="*/ 62 w 131"/>
                <a:gd name="T83" fmla="*/ 37 h 125"/>
                <a:gd name="T84" fmla="*/ 72 w 131"/>
                <a:gd name="T85" fmla="*/ 32 h 125"/>
                <a:gd name="T86" fmla="*/ 80 w 131"/>
                <a:gd name="T87" fmla="*/ 26 h 125"/>
                <a:gd name="T88" fmla="*/ 88 w 131"/>
                <a:gd name="T89" fmla="*/ 21 h 125"/>
                <a:gd name="T90" fmla="*/ 95 w 131"/>
                <a:gd name="T91" fmla="*/ 16 h 125"/>
                <a:gd name="T92" fmla="*/ 105 w 131"/>
                <a:gd name="T93" fmla="*/ 11 h 125"/>
                <a:gd name="T94" fmla="*/ 107 w 131"/>
                <a:gd name="T95" fmla="*/ 7 h 125"/>
                <a:gd name="T96" fmla="*/ 111 w 131"/>
                <a:gd name="T97" fmla="*/ 4 h 125"/>
                <a:gd name="T98" fmla="*/ 117 w 131"/>
                <a:gd name="T99" fmla="*/ 2 h 125"/>
                <a:gd name="T100" fmla="*/ 123 w 131"/>
                <a:gd name="T101" fmla="*/ 0 h 125"/>
                <a:gd name="T102" fmla="*/ 123 w 131"/>
                <a:gd name="T10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" h="125">
                  <a:moveTo>
                    <a:pt x="123" y="0"/>
                  </a:moveTo>
                  <a:lnTo>
                    <a:pt x="127" y="0"/>
                  </a:lnTo>
                  <a:lnTo>
                    <a:pt x="129" y="2"/>
                  </a:lnTo>
                  <a:lnTo>
                    <a:pt x="131" y="4"/>
                  </a:lnTo>
                  <a:lnTo>
                    <a:pt x="131" y="7"/>
                  </a:lnTo>
                  <a:lnTo>
                    <a:pt x="127" y="12"/>
                  </a:lnTo>
                  <a:lnTo>
                    <a:pt x="123" y="19"/>
                  </a:lnTo>
                  <a:lnTo>
                    <a:pt x="117" y="25"/>
                  </a:lnTo>
                  <a:lnTo>
                    <a:pt x="111" y="28"/>
                  </a:lnTo>
                  <a:lnTo>
                    <a:pt x="105" y="32"/>
                  </a:lnTo>
                  <a:lnTo>
                    <a:pt x="99" y="35"/>
                  </a:lnTo>
                  <a:lnTo>
                    <a:pt x="92" y="40"/>
                  </a:lnTo>
                  <a:lnTo>
                    <a:pt x="86" y="44"/>
                  </a:lnTo>
                  <a:lnTo>
                    <a:pt x="80" y="49"/>
                  </a:lnTo>
                  <a:lnTo>
                    <a:pt x="72" y="55"/>
                  </a:lnTo>
                  <a:lnTo>
                    <a:pt x="66" y="58"/>
                  </a:lnTo>
                  <a:lnTo>
                    <a:pt x="58" y="63"/>
                  </a:lnTo>
                  <a:lnTo>
                    <a:pt x="52" y="69"/>
                  </a:lnTo>
                  <a:lnTo>
                    <a:pt x="46" y="74"/>
                  </a:lnTo>
                  <a:lnTo>
                    <a:pt x="40" y="77"/>
                  </a:lnTo>
                  <a:lnTo>
                    <a:pt x="36" y="83"/>
                  </a:lnTo>
                  <a:lnTo>
                    <a:pt x="32" y="90"/>
                  </a:lnTo>
                  <a:lnTo>
                    <a:pt x="30" y="95"/>
                  </a:lnTo>
                  <a:lnTo>
                    <a:pt x="28" y="99"/>
                  </a:lnTo>
                  <a:lnTo>
                    <a:pt x="26" y="106"/>
                  </a:lnTo>
                  <a:lnTo>
                    <a:pt x="22" y="113"/>
                  </a:lnTo>
                  <a:lnTo>
                    <a:pt x="20" y="118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6" y="125"/>
                  </a:lnTo>
                  <a:lnTo>
                    <a:pt x="0" y="120"/>
                  </a:lnTo>
                  <a:lnTo>
                    <a:pt x="0" y="111"/>
                  </a:lnTo>
                  <a:lnTo>
                    <a:pt x="2" y="102"/>
                  </a:lnTo>
                  <a:lnTo>
                    <a:pt x="6" y="93"/>
                  </a:lnTo>
                  <a:lnTo>
                    <a:pt x="10" y="84"/>
                  </a:lnTo>
                  <a:lnTo>
                    <a:pt x="16" y="77"/>
                  </a:lnTo>
                  <a:lnTo>
                    <a:pt x="22" y="69"/>
                  </a:lnTo>
                  <a:lnTo>
                    <a:pt x="30" y="62"/>
                  </a:lnTo>
                  <a:lnTo>
                    <a:pt x="38" y="56"/>
                  </a:lnTo>
                  <a:lnTo>
                    <a:pt x="46" y="49"/>
                  </a:lnTo>
                  <a:lnTo>
                    <a:pt x="54" y="44"/>
                  </a:lnTo>
                  <a:lnTo>
                    <a:pt x="62" y="37"/>
                  </a:lnTo>
                  <a:lnTo>
                    <a:pt x="72" y="32"/>
                  </a:lnTo>
                  <a:lnTo>
                    <a:pt x="80" y="26"/>
                  </a:lnTo>
                  <a:lnTo>
                    <a:pt x="88" y="21"/>
                  </a:lnTo>
                  <a:lnTo>
                    <a:pt x="95" y="16"/>
                  </a:lnTo>
                  <a:lnTo>
                    <a:pt x="105" y="11"/>
                  </a:lnTo>
                  <a:lnTo>
                    <a:pt x="107" y="7"/>
                  </a:lnTo>
                  <a:lnTo>
                    <a:pt x="111" y="4"/>
                  </a:lnTo>
                  <a:lnTo>
                    <a:pt x="117" y="2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1">
              <a:extLst>
                <a:ext uri="{FF2B5EF4-FFF2-40B4-BE49-F238E27FC236}">
                  <a16:creationId xmlns:a16="http://schemas.microsoft.com/office/drawing/2014/main" id="{25988E59-9B48-43EB-9DC1-90266862A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688" y="3205163"/>
              <a:ext cx="255588" cy="269875"/>
            </a:xfrm>
            <a:custGeom>
              <a:avLst/>
              <a:gdLst>
                <a:gd name="T0" fmla="*/ 18 w 161"/>
                <a:gd name="T1" fmla="*/ 8 h 170"/>
                <a:gd name="T2" fmla="*/ 24 w 161"/>
                <a:gd name="T3" fmla="*/ 19 h 170"/>
                <a:gd name="T4" fmla="*/ 30 w 161"/>
                <a:gd name="T5" fmla="*/ 31 h 170"/>
                <a:gd name="T6" fmla="*/ 36 w 161"/>
                <a:gd name="T7" fmla="*/ 42 h 170"/>
                <a:gd name="T8" fmla="*/ 42 w 161"/>
                <a:gd name="T9" fmla="*/ 52 h 170"/>
                <a:gd name="T10" fmla="*/ 50 w 161"/>
                <a:gd name="T11" fmla="*/ 63 h 170"/>
                <a:gd name="T12" fmla="*/ 58 w 161"/>
                <a:gd name="T13" fmla="*/ 72 h 170"/>
                <a:gd name="T14" fmla="*/ 68 w 161"/>
                <a:gd name="T15" fmla="*/ 80 h 170"/>
                <a:gd name="T16" fmla="*/ 76 w 161"/>
                <a:gd name="T17" fmla="*/ 91 h 170"/>
                <a:gd name="T18" fmla="*/ 86 w 161"/>
                <a:gd name="T19" fmla="*/ 100 h 170"/>
                <a:gd name="T20" fmla="*/ 94 w 161"/>
                <a:gd name="T21" fmla="*/ 109 h 170"/>
                <a:gd name="T22" fmla="*/ 104 w 161"/>
                <a:gd name="T23" fmla="*/ 117 h 170"/>
                <a:gd name="T24" fmla="*/ 115 w 161"/>
                <a:gd name="T25" fmla="*/ 126 h 170"/>
                <a:gd name="T26" fmla="*/ 123 w 161"/>
                <a:gd name="T27" fmla="*/ 133 h 170"/>
                <a:gd name="T28" fmla="*/ 135 w 161"/>
                <a:gd name="T29" fmla="*/ 142 h 170"/>
                <a:gd name="T30" fmla="*/ 147 w 161"/>
                <a:gd name="T31" fmla="*/ 151 h 170"/>
                <a:gd name="T32" fmla="*/ 159 w 161"/>
                <a:gd name="T33" fmla="*/ 158 h 170"/>
                <a:gd name="T34" fmla="*/ 161 w 161"/>
                <a:gd name="T35" fmla="*/ 161 h 170"/>
                <a:gd name="T36" fmla="*/ 161 w 161"/>
                <a:gd name="T37" fmla="*/ 165 h 170"/>
                <a:gd name="T38" fmla="*/ 161 w 161"/>
                <a:gd name="T39" fmla="*/ 167 h 170"/>
                <a:gd name="T40" fmla="*/ 161 w 161"/>
                <a:gd name="T41" fmla="*/ 168 h 170"/>
                <a:gd name="T42" fmla="*/ 155 w 161"/>
                <a:gd name="T43" fmla="*/ 170 h 170"/>
                <a:gd name="T44" fmla="*/ 149 w 161"/>
                <a:gd name="T45" fmla="*/ 170 h 170"/>
                <a:gd name="T46" fmla="*/ 145 w 161"/>
                <a:gd name="T47" fmla="*/ 167 h 170"/>
                <a:gd name="T48" fmla="*/ 139 w 161"/>
                <a:gd name="T49" fmla="*/ 165 h 170"/>
                <a:gd name="T50" fmla="*/ 133 w 161"/>
                <a:gd name="T51" fmla="*/ 161 h 170"/>
                <a:gd name="T52" fmla="*/ 125 w 161"/>
                <a:gd name="T53" fmla="*/ 158 h 170"/>
                <a:gd name="T54" fmla="*/ 117 w 161"/>
                <a:gd name="T55" fmla="*/ 153 h 170"/>
                <a:gd name="T56" fmla="*/ 111 w 161"/>
                <a:gd name="T57" fmla="*/ 149 h 170"/>
                <a:gd name="T58" fmla="*/ 105 w 161"/>
                <a:gd name="T59" fmla="*/ 146 h 170"/>
                <a:gd name="T60" fmla="*/ 102 w 161"/>
                <a:gd name="T61" fmla="*/ 144 h 170"/>
                <a:gd name="T62" fmla="*/ 94 w 161"/>
                <a:gd name="T63" fmla="*/ 137 h 170"/>
                <a:gd name="T64" fmla="*/ 86 w 161"/>
                <a:gd name="T65" fmla="*/ 130 h 170"/>
                <a:gd name="T66" fmla="*/ 78 w 161"/>
                <a:gd name="T67" fmla="*/ 121 h 170"/>
                <a:gd name="T68" fmla="*/ 70 w 161"/>
                <a:gd name="T69" fmla="*/ 116 h 170"/>
                <a:gd name="T70" fmla="*/ 60 w 161"/>
                <a:gd name="T71" fmla="*/ 109 h 170"/>
                <a:gd name="T72" fmla="*/ 52 w 161"/>
                <a:gd name="T73" fmla="*/ 100 h 170"/>
                <a:gd name="T74" fmla="*/ 44 w 161"/>
                <a:gd name="T75" fmla="*/ 93 h 170"/>
                <a:gd name="T76" fmla="*/ 38 w 161"/>
                <a:gd name="T77" fmla="*/ 86 h 170"/>
                <a:gd name="T78" fmla="*/ 28 w 161"/>
                <a:gd name="T79" fmla="*/ 77 h 170"/>
                <a:gd name="T80" fmla="*/ 22 w 161"/>
                <a:gd name="T81" fmla="*/ 68 h 170"/>
                <a:gd name="T82" fmla="*/ 16 w 161"/>
                <a:gd name="T83" fmla="*/ 59 h 170"/>
                <a:gd name="T84" fmla="*/ 12 w 161"/>
                <a:gd name="T85" fmla="*/ 52 h 170"/>
                <a:gd name="T86" fmla="*/ 6 w 161"/>
                <a:gd name="T87" fmla="*/ 42 h 170"/>
                <a:gd name="T88" fmla="*/ 4 w 161"/>
                <a:gd name="T89" fmla="*/ 33 h 170"/>
                <a:gd name="T90" fmla="*/ 0 w 161"/>
                <a:gd name="T91" fmla="*/ 22 h 170"/>
                <a:gd name="T92" fmla="*/ 0 w 161"/>
                <a:gd name="T93" fmla="*/ 12 h 170"/>
                <a:gd name="T94" fmla="*/ 2 w 161"/>
                <a:gd name="T95" fmla="*/ 7 h 170"/>
                <a:gd name="T96" fmla="*/ 4 w 161"/>
                <a:gd name="T97" fmla="*/ 5 h 170"/>
                <a:gd name="T98" fmla="*/ 8 w 161"/>
                <a:gd name="T99" fmla="*/ 1 h 170"/>
                <a:gd name="T100" fmla="*/ 10 w 161"/>
                <a:gd name="T101" fmla="*/ 1 h 170"/>
                <a:gd name="T102" fmla="*/ 12 w 161"/>
                <a:gd name="T103" fmla="*/ 0 h 170"/>
                <a:gd name="T104" fmla="*/ 14 w 161"/>
                <a:gd name="T105" fmla="*/ 1 h 170"/>
                <a:gd name="T106" fmla="*/ 16 w 161"/>
                <a:gd name="T107" fmla="*/ 5 h 170"/>
                <a:gd name="T108" fmla="*/ 18 w 161"/>
                <a:gd name="T109" fmla="*/ 8 h 170"/>
                <a:gd name="T110" fmla="*/ 18 w 161"/>
                <a:gd name="T111" fmla="*/ 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1" h="170">
                  <a:moveTo>
                    <a:pt x="18" y="8"/>
                  </a:moveTo>
                  <a:lnTo>
                    <a:pt x="24" y="19"/>
                  </a:lnTo>
                  <a:lnTo>
                    <a:pt x="30" y="31"/>
                  </a:lnTo>
                  <a:lnTo>
                    <a:pt x="36" y="42"/>
                  </a:lnTo>
                  <a:lnTo>
                    <a:pt x="42" y="52"/>
                  </a:lnTo>
                  <a:lnTo>
                    <a:pt x="50" y="63"/>
                  </a:lnTo>
                  <a:lnTo>
                    <a:pt x="58" y="72"/>
                  </a:lnTo>
                  <a:lnTo>
                    <a:pt x="68" y="80"/>
                  </a:lnTo>
                  <a:lnTo>
                    <a:pt x="76" y="91"/>
                  </a:lnTo>
                  <a:lnTo>
                    <a:pt x="86" y="100"/>
                  </a:lnTo>
                  <a:lnTo>
                    <a:pt x="94" y="109"/>
                  </a:lnTo>
                  <a:lnTo>
                    <a:pt x="104" y="117"/>
                  </a:lnTo>
                  <a:lnTo>
                    <a:pt x="115" y="126"/>
                  </a:lnTo>
                  <a:lnTo>
                    <a:pt x="123" y="133"/>
                  </a:lnTo>
                  <a:lnTo>
                    <a:pt x="135" y="142"/>
                  </a:lnTo>
                  <a:lnTo>
                    <a:pt x="147" y="151"/>
                  </a:lnTo>
                  <a:lnTo>
                    <a:pt x="159" y="158"/>
                  </a:lnTo>
                  <a:lnTo>
                    <a:pt x="161" y="161"/>
                  </a:lnTo>
                  <a:lnTo>
                    <a:pt x="161" y="165"/>
                  </a:lnTo>
                  <a:lnTo>
                    <a:pt x="161" y="167"/>
                  </a:lnTo>
                  <a:lnTo>
                    <a:pt x="161" y="168"/>
                  </a:lnTo>
                  <a:lnTo>
                    <a:pt x="155" y="170"/>
                  </a:lnTo>
                  <a:lnTo>
                    <a:pt x="149" y="170"/>
                  </a:lnTo>
                  <a:lnTo>
                    <a:pt x="145" y="167"/>
                  </a:lnTo>
                  <a:lnTo>
                    <a:pt x="139" y="165"/>
                  </a:lnTo>
                  <a:lnTo>
                    <a:pt x="133" y="161"/>
                  </a:lnTo>
                  <a:lnTo>
                    <a:pt x="125" y="158"/>
                  </a:lnTo>
                  <a:lnTo>
                    <a:pt x="117" y="153"/>
                  </a:lnTo>
                  <a:lnTo>
                    <a:pt x="111" y="149"/>
                  </a:lnTo>
                  <a:lnTo>
                    <a:pt x="105" y="146"/>
                  </a:lnTo>
                  <a:lnTo>
                    <a:pt x="102" y="144"/>
                  </a:lnTo>
                  <a:lnTo>
                    <a:pt x="94" y="137"/>
                  </a:lnTo>
                  <a:lnTo>
                    <a:pt x="86" y="130"/>
                  </a:lnTo>
                  <a:lnTo>
                    <a:pt x="78" y="121"/>
                  </a:lnTo>
                  <a:lnTo>
                    <a:pt x="70" y="116"/>
                  </a:lnTo>
                  <a:lnTo>
                    <a:pt x="60" y="109"/>
                  </a:lnTo>
                  <a:lnTo>
                    <a:pt x="52" y="100"/>
                  </a:lnTo>
                  <a:lnTo>
                    <a:pt x="44" y="93"/>
                  </a:lnTo>
                  <a:lnTo>
                    <a:pt x="38" y="86"/>
                  </a:lnTo>
                  <a:lnTo>
                    <a:pt x="28" y="77"/>
                  </a:lnTo>
                  <a:lnTo>
                    <a:pt x="22" y="68"/>
                  </a:lnTo>
                  <a:lnTo>
                    <a:pt x="16" y="59"/>
                  </a:lnTo>
                  <a:lnTo>
                    <a:pt x="12" y="52"/>
                  </a:lnTo>
                  <a:lnTo>
                    <a:pt x="6" y="42"/>
                  </a:lnTo>
                  <a:lnTo>
                    <a:pt x="4" y="33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6" y="5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2">
              <a:extLst>
                <a:ext uri="{FF2B5EF4-FFF2-40B4-BE49-F238E27FC236}">
                  <a16:creationId xmlns:a16="http://schemas.microsoft.com/office/drawing/2014/main" id="{7D5E3A08-B2C7-449E-BC9E-8464140EC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813" y="4251325"/>
              <a:ext cx="236538" cy="80963"/>
            </a:xfrm>
            <a:custGeom>
              <a:avLst/>
              <a:gdLst>
                <a:gd name="T0" fmla="*/ 10 w 149"/>
                <a:gd name="T1" fmla="*/ 2 h 51"/>
                <a:gd name="T2" fmla="*/ 14 w 149"/>
                <a:gd name="T3" fmla="*/ 6 h 51"/>
                <a:gd name="T4" fmla="*/ 22 w 149"/>
                <a:gd name="T5" fmla="*/ 9 h 51"/>
                <a:gd name="T6" fmla="*/ 28 w 149"/>
                <a:gd name="T7" fmla="*/ 13 h 51"/>
                <a:gd name="T8" fmla="*/ 36 w 149"/>
                <a:gd name="T9" fmla="*/ 18 h 51"/>
                <a:gd name="T10" fmla="*/ 42 w 149"/>
                <a:gd name="T11" fmla="*/ 20 h 51"/>
                <a:gd name="T12" fmla="*/ 50 w 149"/>
                <a:gd name="T13" fmla="*/ 23 h 51"/>
                <a:gd name="T14" fmla="*/ 58 w 149"/>
                <a:gd name="T15" fmla="*/ 25 h 51"/>
                <a:gd name="T16" fmla="*/ 68 w 149"/>
                <a:gd name="T17" fmla="*/ 27 h 51"/>
                <a:gd name="T18" fmla="*/ 74 w 149"/>
                <a:gd name="T19" fmla="*/ 28 h 51"/>
                <a:gd name="T20" fmla="*/ 84 w 149"/>
                <a:gd name="T21" fmla="*/ 30 h 51"/>
                <a:gd name="T22" fmla="*/ 92 w 149"/>
                <a:gd name="T23" fmla="*/ 32 h 51"/>
                <a:gd name="T24" fmla="*/ 99 w 149"/>
                <a:gd name="T25" fmla="*/ 34 h 51"/>
                <a:gd name="T26" fmla="*/ 107 w 149"/>
                <a:gd name="T27" fmla="*/ 34 h 51"/>
                <a:gd name="T28" fmla="*/ 113 w 149"/>
                <a:gd name="T29" fmla="*/ 35 h 51"/>
                <a:gd name="T30" fmla="*/ 121 w 149"/>
                <a:gd name="T31" fmla="*/ 35 h 51"/>
                <a:gd name="T32" fmla="*/ 127 w 149"/>
                <a:gd name="T33" fmla="*/ 37 h 51"/>
                <a:gd name="T34" fmla="*/ 131 w 149"/>
                <a:gd name="T35" fmla="*/ 37 h 51"/>
                <a:gd name="T36" fmla="*/ 137 w 149"/>
                <a:gd name="T37" fmla="*/ 37 h 51"/>
                <a:gd name="T38" fmla="*/ 141 w 149"/>
                <a:gd name="T39" fmla="*/ 39 h 51"/>
                <a:gd name="T40" fmla="*/ 145 w 149"/>
                <a:gd name="T41" fmla="*/ 43 h 51"/>
                <a:gd name="T42" fmla="*/ 149 w 149"/>
                <a:gd name="T43" fmla="*/ 44 h 51"/>
                <a:gd name="T44" fmla="*/ 149 w 149"/>
                <a:gd name="T45" fmla="*/ 46 h 51"/>
                <a:gd name="T46" fmla="*/ 147 w 149"/>
                <a:gd name="T47" fmla="*/ 48 h 51"/>
                <a:gd name="T48" fmla="*/ 145 w 149"/>
                <a:gd name="T49" fmla="*/ 50 h 51"/>
                <a:gd name="T50" fmla="*/ 143 w 149"/>
                <a:gd name="T51" fmla="*/ 50 h 51"/>
                <a:gd name="T52" fmla="*/ 139 w 149"/>
                <a:gd name="T53" fmla="*/ 51 h 51"/>
                <a:gd name="T54" fmla="*/ 129 w 149"/>
                <a:gd name="T55" fmla="*/ 51 h 51"/>
                <a:gd name="T56" fmla="*/ 121 w 149"/>
                <a:gd name="T57" fmla="*/ 51 h 51"/>
                <a:gd name="T58" fmla="*/ 111 w 149"/>
                <a:gd name="T59" fmla="*/ 51 h 51"/>
                <a:gd name="T60" fmla="*/ 101 w 149"/>
                <a:gd name="T61" fmla="*/ 51 h 51"/>
                <a:gd name="T62" fmla="*/ 92 w 149"/>
                <a:gd name="T63" fmla="*/ 51 h 51"/>
                <a:gd name="T64" fmla="*/ 82 w 149"/>
                <a:gd name="T65" fmla="*/ 50 h 51"/>
                <a:gd name="T66" fmla="*/ 72 w 149"/>
                <a:gd name="T67" fmla="*/ 48 h 51"/>
                <a:gd name="T68" fmla="*/ 62 w 149"/>
                <a:gd name="T69" fmla="*/ 46 h 51"/>
                <a:gd name="T70" fmla="*/ 54 w 149"/>
                <a:gd name="T71" fmla="*/ 44 h 51"/>
                <a:gd name="T72" fmla="*/ 44 w 149"/>
                <a:gd name="T73" fmla="*/ 43 h 51"/>
                <a:gd name="T74" fmla="*/ 34 w 149"/>
                <a:gd name="T75" fmla="*/ 37 h 51"/>
                <a:gd name="T76" fmla="*/ 26 w 149"/>
                <a:gd name="T77" fmla="*/ 34 h 51"/>
                <a:gd name="T78" fmla="*/ 18 w 149"/>
                <a:gd name="T79" fmla="*/ 28 h 51"/>
                <a:gd name="T80" fmla="*/ 12 w 149"/>
                <a:gd name="T81" fmla="*/ 23 h 51"/>
                <a:gd name="T82" fmla="*/ 4 w 149"/>
                <a:gd name="T83" fmla="*/ 18 h 51"/>
                <a:gd name="T84" fmla="*/ 0 w 149"/>
                <a:gd name="T85" fmla="*/ 13 h 51"/>
                <a:gd name="T86" fmla="*/ 0 w 149"/>
                <a:gd name="T87" fmla="*/ 7 h 51"/>
                <a:gd name="T88" fmla="*/ 0 w 149"/>
                <a:gd name="T89" fmla="*/ 2 h 51"/>
                <a:gd name="T90" fmla="*/ 4 w 149"/>
                <a:gd name="T91" fmla="*/ 0 h 51"/>
                <a:gd name="T92" fmla="*/ 10 w 149"/>
                <a:gd name="T93" fmla="*/ 2 h 51"/>
                <a:gd name="T94" fmla="*/ 10 w 149"/>
                <a:gd name="T95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9" h="51">
                  <a:moveTo>
                    <a:pt x="10" y="2"/>
                  </a:moveTo>
                  <a:lnTo>
                    <a:pt x="14" y="6"/>
                  </a:lnTo>
                  <a:lnTo>
                    <a:pt x="22" y="9"/>
                  </a:lnTo>
                  <a:lnTo>
                    <a:pt x="28" y="13"/>
                  </a:lnTo>
                  <a:lnTo>
                    <a:pt x="36" y="18"/>
                  </a:lnTo>
                  <a:lnTo>
                    <a:pt x="42" y="20"/>
                  </a:lnTo>
                  <a:lnTo>
                    <a:pt x="50" y="23"/>
                  </a:lnTo>
                  <a:lnTo>
                    <a:pt x="58" y="25"/>
                  </a:lnTo>
                  <a:lnTo>
                    <a:pt x="68" y="27"/>
                  </a:lnTo>
                  <a:lnTo>
                    <a:pt x="74" y="28"/>
                  </a:lnTo>
                  <a:lnTo>
                    <a:pt x="84" y="30"/>
                  </a:lnTo>
                  <a:lnTo>
                    <a:pt x="92" y="32"/>
                  </a:lnTo>
                  <a:lnTo>
                    <a:pt x="99" y="34"/>
                  </a:lnTo>
                  <a:lnTo>
                    <a:pt x="107" y="34"/>
                  </a:lnTo>
                  <a:lnTo>
                    <a:pt x="113" y="35"/>
                  </a:lnTo>
                  <a:lnTo>
                    <a:pt x="121" y="35"/>
                  </a:lnTo>
                  <a:lnTo>
                    <a:pt x="127" y="37"/>
                  </a:lnTo>
                  <a:lnTo>
                    <a:pt x="131" y="37"/>
                  </a:lnTo>
                  <a:lnTo>
                    <a:pt x="137" y="37"/>
                  </a:lnTo>
                  <a:lnTo>
                    <a:pt x="141" y="39"/>
                  </a:lnTo>
                  <a:lnTo>
                    <a:pt x="145" y="43"/>
                  </a:lnTo>
                  <a:lnTo>
                    <a:pt x="149" y="44"/>
                  </a:lnTo>
                  <a:lnTo>
                    <a:pt x="149" y="46"/>
                  </a:lnTo>
                  <a:lnTo>
                    <a:pt x="147" y="48"/>
                  </a:lnTo>
                  <a:lnTo>
                    <a:pt x="145" y="50"/>
                  </a:lnTo>
                  <a:lnTo>
                    <a:pt x="143" y="50"/>
                  </a:lnTo>
                  <a:lnTo>
                    <a:pt x="139" y="51"/>
                  </a:lnTo>
                  <a:lnTo>
                    <a:pt x="129" y="51"/>
                  </a:lnTo>
                  <a:lnTo>
                    <a:pt x="121" y="51"/>
                  </a:lnTo>
                  <a:lnTo>
                    <a:pt x="111" y="51"/>
                  </a:lnTo>
                  <a:lnTo>
                    <a:pt x="101" y="51"/>
                  </a:lnTo>
                  <a:lnTo>
                    <a:pt x="92" y="51"/>
                  </a:lnTo>
                  <a:lnTo>
                    <a:pt x="82" y="50"/>
                  </a:lnTo>
                  <a:lnTo>
                    <a:pt x="72" y="48"/>
                  </a:lnTo>
                  <a:lnTo>
                    <a:pt x="62" y="46"/>
                  </a:lnTo>
                  <a:lnTo>
                    <a:pt x="54" y="44"/>
                  </a:lnTo>
                  <a:lnTo>
                    <a:pt x="44" y="43"/>
                  </a:lnTo>
                  <a:lnTo>
                    <a:pt x="34" y="37"/>
                  </a:lnTo>
                  <a:lnTo>
                    <a:pt x="26" y="34"/>
                  </a:lnTo>
                  <a:lnTo>
                    <a:pt x="18" y="28"/>
                  </a:lnTo>
                  <a:lnTo>
                    <a:pt x="12" y="23"/>
                  </a:lnTo>
                  <a:lnTo>
                    <a:pt x="4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3">
              <a:extLst>
                <a:ext uri="{FF2B5EF4-FFF2-40B4-BE49-F238E27FC236}">
                  <a16:creationId xmlns:a16="http://schemas.microsoft.com/office/drawing/2014/main" id="{56DB3A67-DD4B-4B04-961D-65D4936B6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3600450"/>
              <a:ext cx="106363" cy="230188"/>
            </a:xfrm>
            <a:custGeom>
              <a:avLst/>
              <a:gdLst>
                <a:gd name="T0" fmla="*/ 55 w 67"/>
                <a:gd name="T1" fmla="*/ 4 h 145"/>
                <a:gd name="T2" fmla="*/ 61 w 67"/>
                <a:gd name="T3" fmla="*/ 0 h 145"/>
                <a:gd name="T4" fmla="*/ 65 w 67"/>
                <a:gd name="T5" fmla="*/ 2 h 145"/>
                <a:gd name="T6" fmla="*/ 67 w 67"/>
                <a:gd name="T7" fmla="*/ 4 h 145"/>
                <a:gd name="T8" fmla="*/ 67 w 67"/>
                <a:gd name="T9" fmla="*/ 9 h 145"/>
                <a:gd name="T10" fmla="*/ 65 w 67"/>
                <a:gd name="T11" fmla="*/ 14 h 145"/>
                <a:gd name="T12" fmla="*/ 63 w 67"/>
                <a:gd name="T13" fmla="*/ 20 h 145"/>
                <a:gd name="T14" fmla="*/ 59 w 67"/>
                <a:gd name="T15" fmla="*/ 25 h 145"/>
                <a:gd name="T16" fmla="*/ 55 w 67"/>
                <a:gd name="T17" fmla="*/ 30 h 145"/>
                <a:gd name="T18" fmla="*/ 53 w 67"/>
                <a:gd name="T19" fmla="*/ 32 h 145"/>
                <a:gd name="T20" fmla="*/ 51 w 67"/>
                <a:gd name="T21" fmla="*/ 37 h 145"/>
                <a:gd name="T22" fmla="*/ 47 w 67"/>
                <a:gd name="T23" fmla="*/ 39 h 145"/>
                <a:gd name="T24" fmla="*/ 45 w 67"/>
                <a:gd name="T25" fmla="*/ 44 h 145"/>
                <a:gd name="T26" fmla="*/ 43 w 67"/>
                <a:gd name="T27" fmla="*/ 48 h 145"/>
                <a:gd name="T28" fmla="*/ 41 w 67"/>
                <a:gd name="T29" fmla="*/ 53 h 145"/>
                <a:gd name="T30" fmla="*/ 37 w 67"/>
                <a:gd name="T31" fmla="*/ 58 h 145"/>
                <a:gd name="T32" fmla="*/ 35 w 67"/>
                <a:gd name="T33" fmla="*/ 64 h 145"/>
                <a:gd name="T34" fmla="*/ 33 w 67"/>
                <a:gd name="T35" fmla="*/ 67 h 145"/>
                <a:gd name="T36" fmla="*/ 31 w 67"/>
                <a:gd name="T37" fmla="*/ 72 h 145"/>
                <a:gd name="T38" fmla="*/ 29 w 67"/>
                <a:gd name="T39" fmla="*/ 78 h 145"/>
                <a:gd name="T40" fmla="*/ 29 w 67"/>
                <a:gd name="T41" fmla="*/ 83 h 145"/>
                <a:gd name="T42" fmla="*/ 27 w 67"/>
                <a:gd name="T43" fmla="*/ 88 h 145"/>
                <a:gd name="T44" fmla="*/ 25 w 67"/>
                <a:gd name="T45" fmla="*/ 92 h 145"/>
                <a:gd name="T46" fmla="*/ 23 w 67"/>
                <a:gd name="T47" fmla="*/ 97 h 145"/>
                <a:gd name="T48" fmla="*/ 23 w 67"/>
                <a:gd name="T49" fmla="*/ 101 h 145"/>
                <a:gd name="T50" fmla="*/ 22 w 67"/>
                <a:gd name="T51" fmla="*/ 106 h 145"/>
                <a:gd name="T52" fmla="*/ 22 w 67"/>
                <a:gd name="T53" fmla="*/ 109 h 145"/>
                <a:gd name="T54" fmla="*/ 20 w 67"/>
                <a:gd name="T55" fmla="*/ 113 h 145"/>
                <a:gd name="T56" fmla="*/ 20 w 67"/>
                <a:gd name="T57" fmla="*/ 116 h 145"/>
                <a:gd name="T58" fmla="*/ 20 w 67"/>
                <a:gd name="T59" fmla="*/ 120 h 145"/>
                <a:gd name="T60" fmla="*/ 20 w 67"/>
                <a:gd name="T61" fmla="*/ 123 h 145"/>
                <a:gd name="T62" fmla="*/ 18 w 67"/>
                <a:gd name="T63" fmla="*/ 129 h 145"/>
                <a:gd name="T64" fmla="*/ 18 w 67"/>
                <a:gd name="T65" fmla="*/ 132 h 145"/>
                <a:gd name="T66" fmla="*/ 16 w 67"/>
                <a:gd name="T67" fmla="*/ 138 h 145"/>
                <a:gd name="T68" fmla="*/ 14 w 67"/>
                <a:gd name="T69" fmla="*/ 143 h 145"/>
                <a:gd name="T70" fmla="*/ 10 w 67"/>
                <a:gd name="T71" fmla="*/ 145 h 145"/>
                <a:gd name="T72" fmla="*/ 8 w 67"/>
                <a:gd name="T73" fmla="*/ 145 h 145"/>
                <a:gd name="T74" fmla="*/ 4 w 67"/>
                <a:gd name="T75" fmla="*/ 143 h 145"/>
                <a:gd name="T76" fmla="*/ 2 w 67"/>
                <a:gd name="T77" fmla="*/ 141 h 145"/>
                <a:gd name="T78" fmla="*/ 0 w 67"/>
                <a:gd name="T79" fmla="*/ 138 h 145"/>
                <a:gd name="T80" fmla="*/ 0 w 67"/>
                <a:gd name="T81" fmla="*/ 134 h 145"/>
                <a:gd name="T82" fmla="*/ 0 w 67"/>
                <a:gd name="T83" fmla="*/ 125 h 145"/>
                <a:gd name="T84" fmla="*/ 2 w 67"/>
                <a:gd name="T85" fmla="*/ 116 h 145"/>
                <a:gd name="T86" fmla="*/ 2 w 67"/>
                <a:gd name="T87" fmla="*/ 108 h 145"/>
                <a:gd name="T88" fmla="*/ 4 w 67"/>
                <a:gd name="T89" fmla="*/ 101 h 145"/>
                <a:gd name="T90" fmla="*/ 6 w 67"/>
                <a:gd name="T91" fmla="*/ 90 h 145"/>
                <a:gd name="T92" fmla="*/ 8 w 67"/>
                <a:gd name="T93" fmla="*/ 81 h 145"/>
                <a:gd name="T94" fmla="*/ 10 w 67"/>
                <a:gd name="T95" fmla="*/ 72 h 145"/>
                <a:gd name="T96" fmla="*/ 14 w 67"/>
                <a:gd name="T97" fmla="*/ 64 h 145"/>
                <a:gd name="T98" fmla="*/ 16 w 67"/>
                <a:gd name="T99" fmla="*/ 55 h 145"/>
                <a:gd name="T100" fmla="*/ 20 w 67"/>
                <a:gd name="T101" fmla="*/ 46 h 145"/>
                <a:gd name="T102" fmla="*/ 23 w 67"/>
                <a:gd name="T103" fmla="*/ 37 h 145"/>
                <a:gd name="T104" fmla="*/ 29 w 67"/>
                <a:gd name="T105" fmla="*/ 30 h 145"/>
                <a:gd name="T106" fmla="*/ 33 w 67"/>
                <a:gd name="T107" fmla="*/ 23 h 145"/>
                <a:gd name="T108" fmla="*/ 41 w 67"/>
                <a:gd name="T109" fmla="*/ 16 h 145"/>
                <a:gd name="T110" fmla="*/ 47 w 67"/>
                <a:gd name="T111" fmla="*/ 9 h 145"/>
                <a:gd name="T112" fmla="*/ 55 w 67"/>
                <a:gd name="T113" fmla="*/ 4 h 145"/>
                <a:gd name="T114" fmla="*/ 55 w 67"/>
                <a:gd name="T115" fmla="*/ 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145">
                  <a:moveTo>
                    <a:pt x="55" y="4"/>
                  </a:moveTo>
                  <a:lnTo>
                    <a:pt x="61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3" y="20"/>
                  </a:lnTo>
                  <a:lnTo>
                    <a:pt x="59" y="25"/>
                  </a:lnTo>
                  <a:lnTo>
                    <a:pt x="55" y="30"/>
                  </a:lnTo>
                  <a:lnTo>
                    <a:pt x="53" y="32"/>
                  </a:lnTo>
                  <a:lnTo>
                    <a:pt x="51" y="37"/>
                  </a:lnTo>
                  <a:lnTo>
                    <a:pt x="47" y="39"/>
                  </a:lnTo>
                  <a:lnTo>
                    <a:pt x="45" y="44"/>
                  </a:lnTo>
                  <a:lnTo>
                    <a:pt x="43" y="48"/>
                  </a:lnTo>
                  <a:lnTo>
                    <a:pt x="41" y="53"/>
                  </a:lnTo>
                  <a:lnTo>
                    <a:pt x="37" y="58"/>
                  </a:lnTo>
                  <a:lnTo>
                    <a:pt x="35" y="64"/>
                  </a:lnTo>
                  <a:lnTo>
                    <a:pt x="33" y="67"/>
                  </a:lnTo>
                  <a:lnTo>
                    <a:pt x="31" y="72"/>
                  </a:lnTo>
                  <a:lnTo>
                    <a:pt x="29" y="78"/>
                  </a:lnTo>
                  <a:lnTo>
                    <a:pt x="29" y="83"/>
                  </a:lnTo>
                  <a:lnTo>
                    <a:pt x="27" y="88"/>
                  </a:lnTo>
                  <a:lnTo>
                    <a:pt x="25" y="92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2" y="106"/>
                  </a:lnTo>
                  <a:lnTo>
                    <a:pt x="22" y="109"/>
                  </a:lnTo>
                  <a:lnTo>
                    <a:pt x="20" y="113"/>
                  </a:lnTo>
                  <a:lnTo>
                    <a:pt x="20" y="116"/>
                  </a:lnTo>
                  <a:lnTo>
                    <a:pt x="20" y="120"/>
                  </a:lnTo>
                  <a:lnTo>
                    <a:pt x="20" y="123"/>
                  </a:lnTo>
                  <a:lnTo>
                    <a:pt x="18" y="129"/>
                  </a:lnTo>
                  <a:lnTo>
                    <a:pt x="18" y="132"/>
                  </a:lnTo>
                  <a:lnTo>
                    <a:pt x="16" y="138"/>
                  </a:lnTo>
                  <a:lnTo>
                    <a:pt x="14" y="143"/>
                  </a:lnTo>
                  <a:lnTo>
                    <a:pt x="10" y="145"/>
                  </a:lnTo>
                  <a:lnTo>
                    <a:pt x="8" y="145"/>
                  </a:lnTo>
                  <a:lnTo>
                    <a:pt x="4" y="143"/>
                  </a:lnTo>
                  <a:lnTo>
                    <a:pt x="2" y="141"/>
                  </a:lnTo>
                  <a:lnTo>
                    <a:pt x="0" y="138"/>
                  </a:lnTo>
                  <a:lnTo>
                    <a:pt x="0" y="134"/>
                  </a:lnTo>
                  <a:lnTo>
                    <a:pt x="0" y="125"/>
                  </a:lnTo>
                  <a:lnTo>
                    <a:pt x="2" y="116"/>
                  </a:lnTo>
                  <a:lnTo>
                    <a:pt x="2" y="108"/>
                  </a:lnTo>
                  <a:lnTo>
                    <a:pt x="4" y="101"/>
                  </a:lnTo>
                  <a:lnTo>
                    <a:pt x="6" y="90"/>
                  </a:lnTo>
                  <a:lnTo>
                    <a:pt x="8" y="81"/>
                  </a:lnTo>
                  <a:lnTo>
                    <a:pt x="10" y="72"/>
                  </a:lnTo>
                  <a:lnTo>
                    <a:pt x="14" y="64"/>
                  </a:lnTo>
                  <a:lnTo>
                    <a:pt x="16" y="55"/>
                  </a:lnTo>
                  <a:lnTo>
                    <a:pt x="20" y="46"/>
                  </a:lnTo>
                  <a:lnTo>
                    <a:pt x="23" y="37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41" y="16"/>
                  </a:lnTo>
                  <a:lnTo>
                    <a:pt x="47" y="9"/>
                  </a:lnTo>
                  <a:lnTo>
                    <a:pt x="55" y="4"/>
                  </a:lnTo>
                  <a:lnTo>
                    <a:pt x="5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4">
              <a:extLst>
                <a:ext uri="{FF2B5EF4-FFF2-40B4-BE49-F238E27FC236}">
                  <a16:creationId xmlns:a16="http://schemas.microsoft.com/office/drawing/2014/main" id="{64DDB280-CF45-4DCC-B2BD-EB6A90428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363" y="3397250"/>
              <a:ext cx="182563" cy="192088"/>
            </a:xfrm>
            <a:custGeom>
              <a:avLst/>
              <a:gdLst>
                <a:gd name="T0" fmla="*/ 105 w 115"/>
                <a:gd name="T1" fmla="*/ 2 h 121"/>
                <a:gd name="T2" fmla="*/ 107 w 115"/>
                <a:gd name="T3" fmla="*/ 0 h 121"/>
                <a:gd name="T4" fmla="*/ 111 w 115"/>
                <a:gd name="T5" fmla="*/ 2 h 121"/>
                <a:gd name="T6" fmla="*/ 113 w 115"/>
                <a:gd name="T7" fmla="*/ 2 h 121"/>
                <a:gd name="T8" fmla="*/ 115 w 115"/>
                <a:gd name="T9" fmla="*/ 3 h 121"/>
                <a:gd name="T10" fmla="*/ 115 w 115"/>
                <a:gd name="T11" fmla="*/ 5 h 121"/>
                <a:gd name="T12" fmla="*/ 113 w 115"/>
                <a:gd name="T13" fmla="*/ 10 h 121"/>
                <a:gd name="T14" fmla="*/ 109 w 115"/>
                <a:gd name="T15" fmla="*/ 14 h 121"/>
                <a:gd name="T16" fmla="*/ 105 w 115"/>
                <a:gd name="T17" fmla="*/ 19 h 121"/>
                <a:gd name="T18" fmla="*/ 99 w 115"/>
                <a:gd name="T19" fmla="*/ 25 h 121"/>
                <a:gd name="T20" fmla="*/ 95 w 115"/>
                <a:gd name="T21" fmla="*/ 28 h 121"/>
                <a:gd name="T22" fmla="*/ 91 w 115"/>
                <a:gd name="T23" fmla="*/ 30 h 121"/>
                <a:gd name="T24" fmla="*/ 87 w 115"/>
                <a:gd name="T25" fmla="*/ 32 h 121"/>
                <a:gd name="T26" fmla="*/ 83 w 115"/>
                <a:gd name="T27" fmla="*/ 35 h 121"/>
                <a:gd name="T28" fmla="*/ 79 w 115"/>
                <a:gd name="T29" fmla="*/ 39 h 121"/>
                <a:gd name="T30" fmla="*/ 75 w 115"/>
                <a:gd name="T31" fmla="*/ 40 h 121"/>
                <a:gd name="T32" fmla="*/ 71 w 115"/>
                <a:gd name="T33" fmla="*/ 46 h 121"/>
                <a:gd name="T34" fmla="*/ 67 w 115"/>
                <a:gd name="T35" fmla="*/ 49 h 121"/>
                <a:gd name="T36" fmla="*/ 63 w 115"/>
                <a:gd name="T37" fmla="*/ 53 h 121"/>
                <a:gd name="T38" fmla="*/ 60 w 115"/>
                <a:gd name="T39" fmla="*/ 56 h 121"/>
                <a:gd name="T40" fmla="*/ 56 w 115"/>
                <a:gd name="T41" fmla="*/ 61 h 121"/>
                <a:gd name="T42" fmla="*/ 52 w 115"/>
                <a:gd name="T43" fmla="*/ 65 h 121"/>
                <a:gd name="T44" fmla="*/ 50 w 115"/>
                <a:gd name="T45" fmla="*/ 69 h 121"/>
                <a:gd name="T46" fmla="*/ 46 w 115"/>
                <a:gd name="T47" fmla="*/ 72 h 121"/>
                <a:gd name="T48" fmla="*/ 44 w 115"/>
                <a:gd name="T49" fmla="*/ 77 h 121"/>
                <a:gd name="T50" fmla="*/ 40 w 115"/>
                <a:gd name="T51" fmla="*/ 81 h 121"/>
                <a:gd name="T52" fmla="*/ 40 w 115"/>
                <a:gd name="T53" fmla="*/ 86 h 121"/>
                <a:gd name="T54" fmla="*/ 34 w 115"/>
                <a:gd name="T55" fmla="*/ 91 h 121"/>
                <a:gd name="T56" fmla="*/ 28 w 115"/>
                <a:gd name="T57" fmla="*/ 98 h 121"/>
                <a:gd name="T58" fmla="*/ 26 w 115"/>
                <a:gd name="T59" fmla="*/ 102 h 121"/>
                <a:gd name="T60" fmla="*/ 26 w 115"/>
                <a:gd name="T61" fmla="*/ 105 h 121"/>
                <a:gd name="T62" fmla="*/ 22 w 115"/>
                <a:gd name="T63" fmla="*/ 109 h 121"/>
                <a:gd name="T64" fmla="*/ 22 w 115"/>
                <a:gd name="T65" fmla="*/ 113 h 121"/>
                <a:gd name="T66" fmla="*/ 16 w 115"/>
                <a:gd name="T67" fmla="*/ 118 h 121"/>
                <a:gd name="T68" fmla="*/ 14 w 115"/>
                <a:gd name="T69" fmla="*/ 121 h 121"/>
                <a:gd name="T70" fmla="*/ 8 w 115"/>
                <a:gd name="T71" fmla="*/ 121 h 121"/>
                <a:gd name="T72" fmla="*/ 6 w 115"/>
                <a:gd name="T73" fmla="*/ 121 h 121"/>
                <a:gd name="T74" fmla="*/ 2 w 115"/>
                <a:gd name="T75" fmla="*/ 120 h 121"/>
                <a:gd name="T76" fmla="*/ 0 w 115"/>
                <a:gd name="T77" fmla="*/ 118 h 121"/>
                <a:gd name="T78" fmla="*/ 0 w 115"/>
                <a:gd name="T79" fmla="*/ 114 h 121"/>
                <a:gd name="T80" fmla="*/ 2 w 115"/>
                <a:gd name="T81" fmla="*/ 111 h 121"/>
                <a:gd name="T82" fmla="*/ 6 w 115"/>
                <a:gd name="T83" fmla="*/ 102 h 121"/>
                <a:gd name="T84" fmla="*/ 10 w 115"/>
                <a:gd name="T85" fmla="*/ 95 h 121"/>
                <a:gd name="T86" fmla="*/ 14 w 115"/>
                <a:gd name="T87" fmla="*/ 86 h 121"/>
                <a:gd name="T88" fmla="*/ 20 w 115"/>
                <a:gd name="T89" fmla="*/ 79 h 121"/>
                <a:gd name="T90" fmla="*/ 26 w 115"/>
                <a:gd name="T91" fmla="*/ 70 h 121"/>
                <a:gd name="T92" fmla="*/ 30 w 115"/>
                <a:gd name="T93" fmla="*/ 63 h 121"/>
                <a:gd name="T94" fmla="*/ 36 w 115"/>
                <a:gd name="T95" fmla="*/ 54 h 121"/>
                <a:gd name="T96" fmla="*/ 44 w 115"/>
                <a:gd name="T97" fmla="*/ 47 h 121"/>
                <a:gd name="T98" fmla="*/ 48 w 115"/>
                <a:gd name="T99" fmla="*/ 40 h 121"/>
                <a:gd name="T100" fmla="*/ 56 w 115"/>
                <a:gd name="T101" fmla="*/ 33 h 121"/>
                <a:gd name="T102" fmla="*/ 62 w 115"/>
                <a:gd name="T103" fmla="*/ 26 h 121"/>
                <a:gd name="T104" fmla="*/ 69 w 115"/>
                <a:gd name="T105" fmla="*/ 21 h 121"/>
                <a:gd name="T106" fmla="*/ 77 w 115"/>
                <a:gd name="T107" fmla="*/ 14 h 121"/>
                <a:gd name="T108" fmla="*/ 85 w 115"/>
                <a:gd name="T109" fmla="*/ 9 h 121"/>
                <a:gd name="T110" fmla="*/ 95 w 115"/>
                <a:gd name="T111" fmla="*/ 5 h 121"/>
                <a:gd name="T112" fmla="*/ 105 w 115"/>
                <a:gd name="T113" fmla="*/ 2 h 121"/>
                <a:gd name="T114" fmla="*/ 105 w 115"/>
                <a:gd name="T115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" h="121">
                  <a:moveTo>
                    <a:pt x="105" y="2"/>
                  </a:moveTo>
                  <a:lnTo>
                    <a:pt x="107" y="0"/>
                  </a:lnTo>
                  <a:lnTo>
                    <a:pt x="111" y="2"/>
                  </a:lnTo>
                  <a:lnTo>
                    <a:pt x="113" y="2"/>
                  </a:lnTo>
                  <a:lnTo>
                    <a:pt x="115" y="3"/>
                  </a:lnTo>
                  <a:lnTo>
                    <a:pt x="115" y="5"/>
                  </a:lnTo>
                  <a:lnTo>
                    <a:pt x="113" y="10"/>
                  </a:lnTo>
                  <a:lnTo>
                    <a:pt x="109" y="14"/>
                  </a:lnTo>
                  <a:lnTo>
                    <a:pt x="105" y="19"/>
                  </a:lnTo>
                  <a:lnTo>
                    <a:pt x="99" y="25"/>
                  </a:lnTo>
                  <a:lnTo>
                    <a:pt x="95" y="28"/>
                  </a:lnTo>
                  <a:lnTo>
                    <a:pt x="91" y="30"/>
                  </a:lnTo>
                  <a:lnTo>
                    <a:pt x="87" y="32"/>
                  </a:lnTo>
                  <a:lnTo>
                    <a:pt x="83" y="35"/>
                  </a:lnTo>
                  <a:lnTo>
                    <a:pt x="79" y="39"/>
                  </a:lnTo>
                  <a:lnTo>
                    <a:pt x="75" y="40"/>
                  </a:lnTo>
                  <a:lnTo>
                    <a:pt x="71" y="46"/>
                  </a:lnTo>
                  <a:lnTo>
                    <a:pt x="67" y="49"/>
                  </a:lnTo>
                  <a:lnTo>
                    <a:pt x="63" y="53"/>
                  </a:lnTo>
                  <a:lnTo>
                    <a:pt x="60" y="56"/>
                  </a:lnTo>
                  <a:lnTo>
                    <a:pt x="56" y="61"/>
                  </a:lnTo>
                  <a:lnTo>
                    <a:pt x="52" y="65"/>
                  </a:lnTo>
                  <a:lnTo>
                    <a:pt x="50" y="69"/>
                  </a:lnTo>
                  <a:lnTo>
                    <a:pt x="46" y="72"/>
                  </a:lnTo>
                  <a:lnTo>
                    <a:pt x="44" y="77"/>
                  </a:lnTo>
                  <a:lnTo>
                    <a:pt x="40" y="81"/>
                  </a:lnTo>
                  <a:lnTo>
                    <a:pt x="40" y="86"/>
                  </a:lnTo>
                  <a:lnTo>
                    <a:pt x="34" y="91"/>
                  </a:lnTo>
                  <a:lnTo>
                    <a:pt x="28" y="98"/>
                  </a:lnTo>
                  <a:lnTo>
                    <a:pt x="26" y="102"/>
                  </a:lnTo>
                  <a:lnTo>
                    <a:pt x="26" y="105"/>
                  </a:lnTo>
                  <a:lnTo>
                    <a:pt x="22" y="109"/>
                  </a:lnTo>
                  <a:lnTo>
                    <a:pt x="22" y="113"/>
                  </a:lnTo>
                  <a:lnTo>
                    <a:pt x="16" y="118"/>
                  </a:lnTo>
                  <a:lnTo>
                    <a:pt x="14" y="121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2" y="120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2" y="111"/>
                  </a:lnTo>
                  <a:lnTo>
                    <a:pt x="6" y="102"/>
                  </a:lnTo>
                  <a:lnTo>
                    <a:pt x="10" y="95"/>
                  </a:lnTo>
                  <a:lnTo>
                    <a:pt x="14" y="86"/>
                  </a:lnTo>
                  <a:lnTo>
                    <a:pt x="20" y="79"/>
                  </a:lnTo>
                  <a:lnTo>
                    <a:pt x="26" y="70"/>
                  </a:lnTo>
                  <a:lnTo>
                    <a:pt x="30" y="63"/>
                  </a:lnTo>
                  <a:lnTo>
                    <a:pt x="36" y="54"/>
                  </a:lnTo>
                  <a:lnTo>
                    <a:pt x="44" y="47"/>
                  </a:lnTo>
                  <a:lnTo>
                    <a:pt x="48" y="40"/>
                  </a:lnTo>
                  <a:lnTo>
                    <a:pt x="56" y="33"/>
                  </a:lnTo>
                  <a:lnTo>
                    <a:pt x="62" y="26"/>
                  </a:lnTo>
                  <a:lnTo>
                    <a:pt x="69" y="21"/>
                  </a:lnTo>
                  <a:lnTo>
                    <a:pt x="77" y="14"/>
                  </a:lnTo>
                  <a:lnTo>
                    <a:pt x="85" y="9"/>
                  </a:lnTo>
                  <a:lnTo>
                    <a:pt x="95" y="5"/>
                  </a:lnTo>
                  <a:lnTo>
                    <a:pt x="105" y="2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5">
              <a:extLst>
                <a:ext uri="{FF2B5EF4-FFF2-40B4-BE49-F238E27FC236}">
                  <a16:creationId xmlns:a16="http://schemas.microsoft.com/office/drawing/2014/main" id="{DE0DBF56-0634-4946-81A6-A2F9E7907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3621088"/>
              <a:ext cx="252413" cy="114300"/>
            </a:xfrm>
            <a:custGeom>
              <a:avLst/>
              <a:gdLst>
                <a:gd name="T0" fmla="*/ 10 w 159"/>
                <a:gd name="T1" fmla="*/ 0 h 72"/>
                <a:gd name="T2" fmla="*/ 16 w 159"/>
                <a:gd name="T3" fmla="*/ 5 h 72"/>
                <a:gd name="T4" fmla="*/ 24 w 159"/>
                <a:gd name="T5" fmla="*/ 10 h 72"/>
                <a:gd name="T6" fmla="*/ 32 w 159"/>
                <a:gd name="T7" fmla="*/ 15 h 72"/>
                <a:gd name="T8" fmla="*/ 40 w 159"/>
                <a:gd name="T9" fmla="*/ 21 h 72"/>
                <a:gd name="T10" fmla="*/ 50 w 159"/>
                <a:gd name="T11" fmla="*/ 24 h 72"/>
                <a:gd name="T12" fmla="*/ 58 w 159"/>
                <a:gd name="T13" fmla="*/ 28 h 72"/>
                <a:gd name="T14" fmla="*/ 68 w 159"/>
                <a:gd name="T15" fmla="*/ 31 h 72"/>
                <a:gd name="T16" fmla="*/ 79 w 159"/>
                <a:gd name="T17" fmla="*/ 37 h 72"/>
                <a:gd name="T18" fmla="*/ 87 w 159"/>
                <a:gd name="T19" fmla="*/ 38 h 72"/>
                <a:gd name="T20" fmla="*/ 97 w 159"/>
                <a:gd name="T21" fmla="*/ 42 h 72"/>
                <a:gd name="T22" fmla="*/ 107 w 159"/>
                <a:gd name="T23" fmla="*/ 44 h 72"/>
                <a:gd name="T24" fmla="*/ 117 w 159"/>
                <a:gd name="T25" fmla="*/ 47 h 72"/>
                <a:gd name="T26" fmla="*/ 127 w 159"/>
                <a:gd name="T27" fmla="*/ 49 h 72"/>
                <a:gd name="T28" fmla="*/ 135 w 159"/>
                <a:gd name="T29" fmla="*/ 51 h 72"/>
                <a:gd name="T30" fmla="*/ 143 w 159"/>
                <a:gd name="T31" fmla="*/ 52 h 72"/>
                <a:gd name="T32" fmla="*/ 151 w 159"/>
                <a:gd name="T33" fmla="*/ 56 h 72"/>
                <a:gd name="T34" fmla="*/ 155 w 159"/>
                <a:gd name="T35" fmla="*/ 58 h 72"/>
                <a:gd name="T36" fmla="*/ 157 w 159"/>
                <a:gd name="T37" fmla="*/ 61 h 72"/>
                <a:gd name="T38" fmla="*/ 159 w 159"/>
                <a:gd name="T39" fmla="*/ 63 h 72"/>
                <a:gd name="T40" fmla="*/ 159 w 159"/>
                <a:gd name="T41" fmla="*/ 67 h 72"/>
                <a:gd name="T42" fmla="*/ 157 w 159"/>
                <a:gd name="T43" fmla="*/ 68 h 72"/>
                <a:gd name="T44" fmla="*/ 155 w 159"/>
                <a:gd name="T45" fmla="*/ 70 h 72"/>
                <a:gd name="T46" fmla="*/ 151 w 159"/>
                <a:gd name="T47" fmla="*/ 72 h 72"/>
                <a:gd name="T48" fmla="*/ 147 w 159"/>
                <a:gd name="T49" fmla="*/ 72 h 72"/>
                <a:gd name="T50" fmla="*/ 141 w 159"/>
                <a:gd name="T51" fmla="*/ 72 h 72"/>
                <a:gd name="T52" fmla="*/ 135 w 159"/>
                <a:gd name="T53" fmla="*/ 72 h 72"/>
                <a:gd name="T54" fmla="*/ 131 w 159"/>
                <a:gd name="T55" fmla="*/ 70 h 72"/>
                <a:gd name="T56" fmla="*/ 127 w 159"/>
                <a:gd name="T57" fmla="*/ 70 h 72"/>
                <a:gd name="T58" fmla="*/ 123 w 159"/>
                <a:gd name="T59" fmla="*/ 68 h 72"/>
                <a:gd name="T60" fmla="*/ 119 w 159"/>
                <a:gd name="T61" fmla="*/ 68 h 72"/>
                <a:gd name="T62" fmla="*/ 115 w 159"/>
                <a:gd name="T63" fmla="*/ 67 h 72"/>
                <a:gd name="T64" fmla="*/ 111 w 159"/>
                <a:gd name="T65" fmla="*/ 67 h 72"/>
                <a:gd name="T66" fmla="*/ 105 w 159"/>
                <a:gd name="T67" fmla="*/ 65 h 72"/>
                <a:gd name="T68" fmla="*/ 101 w 159"/>
                <a:gd name="T69" fmla="*/ 63 h 72"/>
                <a:gd name="T70" fmla="*/ 97 w 159"/>
                <a:gd name="T71" fmla="*/ 61 h 72"/>
                <a:gd name="T72" fmla="*/ 93 w 159"/>
                <a:gd name="T73" fmla="*/ 61 h 72"/>
                <a:gd name="T74" fmla="*/ 87 w 159"/>
                <a:gd name="T75" fmla="*/ 59 h 72"/>
                <a:gd name="T76" fmla="*/ 83 w 159"/>
                <a:gd name="T77" fmla="*/ 58 h 72"/>
                <a:gd name="T78" fmla="*/ 79 w 159"/>
                <a:gd name="T79" fmla="*/ 56 h 72"/>
                <a:gd name="T80" fmla="*/ 74 w 159"/>
                <a:gd name="T81" fmla="*/ 56 h 72"/>
                <a:gd name="T82" fmla="*/ 70 w 159"/>
                <a:gd name="T83" fmla="*/ 54 h 72"/>
                <a:gd name="T84" fmla="*/ 68 w 159"/>
                <a:gd name="T85" fmla="*/ 52 h 72"/>
                <a:gd name="T86" fmla="*/ 64 w 159"/>
                <a:gd name="T87" fmla="*/ 51 h 72"/>
                <a:gd name="T88" fmla="*/ 60 w 159"/>
                <a:gd name="T89" fmla="*/ 51 h 72"/>
                <a:gd name="T90" fmla="*/ 56 w 159"/>
                <a:gd name="T91" fmla="*/ 49 h 72"/>
                <a:gd name="T92" fmla="*/ 50 w 159"/>
                <a:gd name="T93" fmla="*/ 45 h 72"/>
                <a:gd name="T94" fmla="*/ 46 w 159"/>
                <a:gd name="T95" fmla="*/ 44 h 72"/>
                <a:gd name="T96" fmla="*/ 40 w 159"/>
                <a:gd name="T97" fmla="*/ 42 h 72"/>
                <a:gd name="T98" fmla="*/ 34 w 159"/>
                <a:gd name="T99" fmla="*/ 38 h 72"/>
                <a:gd name="T100" fmla="*/ 30 w 159"/>
                <a:gd name="T101" fmla="*/ 37 h 72"/>
                <a:gd name="T102" fmla="*/ 26 w 159"/>
                <a:gd name="T103" fmla="*/ 33 h 72"/>
                <a:gd name="T104" fmla="*/ 20 w 159"/>
                <a:gd name="T105" fmla="*/ 31 h 72"/>
                <a:gd name="T106" fmla="*/ 16 w 159"/>
                <a:gd name="T107" fmla="*/ 28 h 72"/>
                <a:gd name="T108" fmla="*/ 12 w 159"/>
                <a:gd name="T109" fmla="*/ 26 h 72"/>
                <a:gd name="T110" fmla="*/ 8 w 159"/>
                <a:gd name="T111" fmla="*/ 23 h 72"/>
                <a:gd name="T112" fmla="*/ 6 w 159"/>
                <a:gd name="T113" fmla="*/ 21 h 72"/>
                <a:gd name="T114" fmla="*/ 0 w 159"/>
                <a:gd name="T115" fmla="*/ 14 h 72"/>
                <a:gd name="T116" fmla="*/ 0 w 159"/>
                <a:gd name="T117" fmla="*/ 8 h 72"/>
                <a:gd name="T118" fmla="*/ 4 w 159"/>
                <a:gd name="T119" fmla="*/ 3 h 72"/>
                <a:gd name="T120" fmla="*/ 10 w 159"/>
                <a:gd name="T121" fmla="*/ 0 h 72"/>
                <a:gd name="T122" fmla="*/ 10 w 159"/>
                <a:gd name="T1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72">
                  <a:moveTo>
                    <a:pt x="10" y="0"/>
                  </a:moveTo>
                  <a:lnTo>
                    <a:pt x="16" y="5"/>
                  </a:lnTo>
                  <a:lnTo>
                    <a:pt x="24" y="10"/>
                  </a:lnTo>
                  <a:lnTo>
                    <a:pt x="32" y="15"/>
                  </a:lnTo>
                  <a:lnTo>
                    <a:pt x="40" y="21"/>
                  </a:lnTo>
                  <a:lnTo>
                    <a:pt x="50" y="24"/>
                  </a:lnTo>
                  <a:lnTo>
                    <a:pt x="58" y="28"/>
                  </a:lnTo>
                  <a:lnTo>
                    <a:pt x="68" y="31"/>
                  </a:lnTo>
                  <a:lnTo>
                    <a:pt x="79" y="37"/>
                  </a:lnTo>
                  <a:lnTo>
                    <a:pt x="87" y="38"/>
                  </a:lnTo>
                  <a:lnTo>
                    <a:pt x="97" y="42"/>
                  </a:lnTo>
                  <a:lnTo>
                    <a:pt x="107" y="44"/>
                  </a:lnTo>
                  <a:lnTo>
                    <a:pt x="117" y="47"/>
                  </a:lnTo>
                  <a:lnTo>
                    <a:pt x="127" y="49"/>
                  </a:lnTo>
                  <a:lnTo>
                    <a:pt x="135" y="51"/>
                  </a:lnTo>
                  <a:lnTo>
                    <a:pt x="143" y="52"/>
                  </a:lnTo>
                  <a:lnTo>
                    <a:pt x="151" y="56"/>
                  </a:lnTo>
                  <a:lnTo>
                    <a:pt x="155" y="58"/>
                  </a:lnTo>
                  <a:lnTo>
                    <a:pt x="157" y="61"/>
                  </a:lnTo>
                  <a:lnTo>
                    <a:pt x="159" y="63"/>
                  </a:lnTo>
                  <a:lnTo>
                    <a:pt x="159" y="67"/>
                  </a:lnTo>
                  <a:lnTo>
                    <a:pt x="157" y="68"/>
                  </a:lnTo>
                  <a:lnTo>
                    <a:pt x="155" y="70"/>
                  </a:lnTo>
                  <a:lnTo>
                    <a:pt x="151" y="72"/>
                  </a:lnTo>
                  <a:lnTo>
                    <a:pt x="147" y="72"/>
                  </a:lnTo>
                  <a:lnTo>
                    <a:pt x="141" y="72"/>
                  </a:lnTo>
                  <a:lnTo>
                    <a:pt x="135" y="72"/>
                  </a:lnTo>
                  <a:lnTo>
                    <a:pt x="131" y="70"/>
                  </a:lnTo>
                  <a:lnTo>
                    <a:pt x="127" y="70"/>
                  </a:lnTo>
                  <a:lnTo>
                    <a:pt x="123" y="68"/>
                  </a:lnTo>
                  <a:lnTo>
                    <a:pt x="119" y="68"/>
                  </a:lnTo>
                  <a:lnTo>
                    <a:pt x="115" y="67"/>
                  </a:lnTo>
                  <a:lnTo>
                    <a:pt x="111" y="67"/>
                  </a:lnTo>
                  <a:lnTo>
                    <a:pt x="105" y="65"/>
                  </a:lnTo>
                  <a:lnTo>
                    <a:pt x="101" y="63"/>
                  </a:lnTo>
                  <a:lnTo>
                    <a:pt x="97" y="61"/>
                  </a:lnTo>
                  <a:lnTo>
                    <a:pt x="93" y="61"/>
                  </a:lnTo>
                  <a:lnTo>
                    <a:pt x="87" y="59"/>
                  </a:lnTo>
                  <a:lnTo>
                    <a:pt x="83" y="58"/>
                  </a:lnTo>
                  <a:lnTo>
                    <a:pt x="79" y="56"/>
                  </a:lnTo>
                  <a:lnTo>
                    <a:pt x="74" y="56"/>
                  </a:lnTo>
                  <a:lnTo>
                    <a:pt x="70" y="54"/>
                  </a:lnTo>
                  <a:lnTo>
                    <a:pt x="68" y="52"/>
                  </a:lnTo>
                  <a:lnTo>
                    <a:pt x="64" y="51"/>
                  </a:lnTo>
                  <a:lnTo>
                    <a:pt x="60" y="51"/>
                  </a:lnTo>
                  <a:lnTo>
                    <a:pt x="56" y="49"/>
                  </a:lnTo>
                  <a:lnTo>
                    <a:pt x="50" y="45"/>
                  </a:lnTo>
                  <a:lnTo>
                    <a:pt x="46" y="44"/>
                  </a:lnTo>
                  <a:lnTo>
                    <a:pt x="40" y="42"/>
                  </a:lnTo>
                  <a:lnTo>
                    <a:pt x="34" y="38"/>
                  </a:lnTo>
                  <a:lnTo>
                    <a:pt x="30" y="37"/>
                  </a:lnTo>
                  <a:lnTo>
                    <a:pt x="26" y="33"/>
                  </a:lnTo>
                  <a:lnTo>
                    <a:pt x="20" y="31"/>
                  </a:lnTo>
                  <a:lnTo>
                    <a:pt x="16" y="28"/>
                  </a:lnTo>
                  <a:lnTo>
                    <a:pt x="12" y="26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56">
              <a:extLst>
                <a:ext uri="{FF2B5EF4-FFF2-40B4-BE49-F238E27FC236}">
                  <a16:creationId xmlns:a16="http://schemas.microsoft.com/office/drawing/2014/main" id="{9FA3FD99-584B-46DE-A6FE-A53490B68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3765550"/>
              <a:ext cx="166688" cy="42863"/>
            </a:xfrm>
            <a:custGeom>
              <a:avLst/>
              <a:gdLst>
                <a:gd name="T0" fmla="*/ 8 w 105"/>
                <a:gd name="T1" fmla="*/ 18 h 27"/>
                <a:gd name="T2" fmla="*/ 2 w 105"/>
                <a:gd name="T3" fmla="*/ 12 h 27"/>
                <a:gd name="T4" fmla="*/ 0 w 105"/>
                <a:gd name="T5" fmla="*/ 9 h 27"/>
                <a:gd name="T6" fmla="*/ 0 w 105"/>
                <a:gd name="T7" fmla="*/ 5 h 27"/>
                <a:gd name="T8" fmla="*/ 2 w 105"/>
                <a:gd name="T9" fmla="*/ 4 h 27"/>
                <a:gd name="T10" fmla="*/ 4 w 105"/>
                <a:gd name="T11" fmla="*/ 4 h 27"/>
                <a:gd name="T12" fmla="*/ 10 w 105"/>
                <a:gd name="T13" fmla="*/ 4 h 27"/>
                <a:gd name="T14" fmla="*/ 16 w 105"/>
                <a:gd name="T15" fmla="*/ 4 h 27"/>
                <a:gd name="T16" fmla="*/ 24 w 105"/>
                <a:gd name="T17" fmla="*/ 4 h 27"/>
                <a:gd name="T18" fmla="*/ 30 w 105"/>
                <a:gd name="T19" fmla="*/ 4 h 27"/>
                <a:gd name="T20" fmla="*/ 40 w 105"/>
                <a:gd name="T21" fmla="*/ 5 h 27"/>
                <a:gd name="T22" fmla="*/ 48 w 105"/>
                <a:gd name="T23" fmla="*/ 5 h 27"/>
                <a:gd name="T24" fmla="*/ 56 w 105"/>
                <a:gd name="T25" fmla="*/ 7 h 27"/>
                <a:gd name="T26" fmla="*/ 64 w 105"/>
                <a:gd name="T27" fmla="*/ 7 h 27"/>
                <a:gd name="T28" fmla="*/ 70 w 105"/>
                <a:gd name="T29" fmla="*/ 7 h 27"/>
                <a:gd name="T30" fmla="*/ 76 w 105"/>
                <a:gd name="T31" fmla="*/ 5 h 27"/>
                <a:gd name="T32" fmla="*/ 82 w 105"/>
                <a:gd name="T33" fmla="*/ 4 h 27"/>
                <a:gd name="T34" fmla="*/ 88 w 105"/>
                <a:gd name="T35" fmla="*/ 0 h 27"/>
                <a:gd name="T36" fmla="*/ 93 w 105"/>
                <a:gd name="T37" fmla="*/ 0 h 27"/>
                <a:gd name="T38" fmla="*/ 99 w 105"/>
                <a:gd name="T39" fmla="*/ 0 h 27"/>
                <a:gd name="T40" fmla="*/ 103 w 105"/>
                <a:gd name="T41" fmla="*/ 2 h 27"/>
                <a:gd name="T42" fmla="*/ 105 w 105"/>
                <a:gd name="T43" fmla="*/ 4 h 27"/>
                <a:gd name="T44" fmla="*/ 105 w 105"/>
                <a:gd name="T45" fmla="*/ 7 h 27"/>
                <a:gd name="T46" fmla="*/ 103 w 105"/>
                <a:gd name="T47" fmla="*/ 11 h 27"/>
                <a:gd name="T48" fmla="*/ 99 w 105"/>
                <a:gd name="T49" fmla="*/ 14 h 27"/>
                <a:gd name="T50" fmla="*/ 93 w 105"/>
                <a:gd name="T51" fmla="*/ 16 h 27"/>
                <a:gd name="T52" fmla="*/ 89 w 105"/>
                <a:gd name="T53" fmla="*/ 18 h 27"/>
                <a:gd name="T54" fmla="*/ 84 w 105"/>
                <a:gd name="T55" fmla="*/ 19 h 27"/>
                <a:gd name="T56" fmla="*/ 78 w 105"/>
                <a:gd name="T57" fmla="*/ 23 h 27"/>
                <a:gd name="T58" fmla="*/ 72 w 105"/>
                <a:gd name="T59" fmla="*/ 23 h 27"/>
                <a:gd name="T60" fmla="*/ 66 w 105"/>
                <a:gd name="T61" fmla="*/ 25 h 27"/>
                <a:gd name="T62" fmla="*/ 60 w 105"/>
                <a:gd name="T63" fmla="*/ 25 h 27"/>
                <a:gd name="T64" fmla="*/ 54 w 105"/>
                <a:gd name="T65" fmla="*/ 27 h 27"/>
                <a:gd name="T66" fmla="*/ 48 w 105"/>
                <a:gd name="T67" fmla="*/ 25 h 27"/>
                <a:gd name="T68" fmla="*/ 42 w 105"/>
                <a:gd name="T69" fmla="*/ 25 h 27"/>
                <a:gd name="T70" fmla="*/ 36 w 105"/>
                <a:gd name="T71" fmla="*/ 25 h 27"/>
                <a:gd name="T72" fmla="*/ 30 w 105"/>
                <a:gd name="T73" fmla="*/ 23 h 27"/>
                <a:gd name="T74" fmla="*/ 24 w 105"/>
                <a:gd name="T75" fmla="*/ 23 h 27"/>
                <a:gd name="T76" fmla="*/ 18 w 105"/>
                <a:gd name="T77" fmla="*/ 21 h 27"/>
                <a:gd name="T78" fmla="*/ 12 w 105"/>
                <a:gd name="T79" fmla="*/ 19 h 27"/>
                <a:gd name="T80" fmla="*/ 8 w 105"/>
                <a:gd name="T81" fmla="*/ 18 h 27"/>
                <a:gd name="T82" fmla="*/ 8 w 105"/>
                <a:gd name="T8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27">
                  <a:moveTo>
                    <a:pt x="8" y="18"/>
                  </a:moveTo>
                  <a:lnTo>
                    <a:pt x="2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24" y="4"/>
                  </a:lnTo>
                  <a:lnTo>
                    <a:pt x="30" y="4"/>
                  </a:lnTo>
                  <a:lnTo>
                    <a:pt x="40" y="5"/>
                  </a:lnTo>
                  <a:lnTo>
                    <a:pt x="48" y="5"/>
                  </a:lnTo>
                  <a:lnTo>
                    <a:pt x="56" y="7"/>
                  </a:lnTo>
                  <a:lnTo>
                    <a:pt x="64" y="7"/>
                  </a:lnTo>
                  <a:lnTo>
                    <a:pt x="70" y="7"/>
                  </a:lnTo>
                  <a:lnTo>
                    <a:pt x="76" y="5"/>
                  </a:lnTo>
                  <a:lnTo>
                    <a:pt x="82" y="4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3" y="2"/>
                  </a:lnTo>
                  <a:lnTo>
                    <a:pt x="105" y="4"/>
                  </a:lnTo>
                  <a:lnTo>
                    <a:pt x="105" y="7"/>
                  </a:lnTo>
                  <a:lnTo>
                    <a:pt x="103" y="11"/>
                  </a:lnTo>
                  <a:lnTo>
                    <a:pt x="99" y="14"/>
                  </a:lnTo>
                  <a:lnTo>
                    <a:pt x="93" y="16"/>
                  </a:lnTo>
                  <a:lnTo>
                    <a:pt x="89" y="18"/>
                  </a:lnTo>
                  <a:lnTo>
                    <a:pt x="84" y="19"/>
                  </a:lnTo>
                  <a:lnTo>
                    <a:pt x="78" y="23"/>
                  </a:lnTo>
                  <a:lnTo>
                    <a:pt x="72" y="23"/>
                  </a:lnTo>
                  <a:lnTo>
                    <a:pt x="66" y="25"/>
                  </a:lnTo>
                  <a:lnTo>
                    <a:pt x="60" y="25"/>
                  </a:lnTo>
                  <a:lnTo>
                    <a:pt x="54" y="27"/>
                  </a:lnTo>
                  <a:lnTo>
                    <a:pt x="48" y="25"/>
                  </a:lnTo>
                  <a:lnTo>
                    <a:pt x="42" y="25"/>
                  </a:lnTo>
                  <a:lnTo>
                    <a:pt x="36" y="25"/>
                  </a:lnTo>
                  <a:lnTo>
                    <a:pt x="30" y="23"/>
                  </a:lnTo>
                  <a:lnTo>
                    <a:pt x="24" y="23"/>
                  </a:lnTo>
                  <a:lnTo>
                    <a:pt x="18" y="21"/>
                  </a:lnTo>
                  <a:lnTo>
                    <a:pt x="12" y="19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70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C 0.01528 -0.00903 0.03142 -0.0118 0.04722 -0.01736 C 0.05469 -0.02014 0.06337 -0.02616 0.07083 -0.02708 C 0.09132 -0.0294 0.11146 -0.03241 0.13194 -0.03449 C 0.1717 -0.0331 0.21163 -0.03333 0.25139 -0.02963 C 0.27101 -0.02778 0.25729 -0.02199 0.27083 -0.01481 C 0.27708 -0.01134 0.29271 -0.00903 0.3 -0.00741 C 0.30642 -0.00463 0.31007 -0.00301 0.31528 0.00486 C 0.31684 0.00718 0.31788 0.01042 0.31944 0.01227 C 0.33194 0.02708 0.31458 0.00023 0.32778 0.01968 C 0.33437 0.0294 0.34045 0.03704 0.34861 0.0419 C 0.35174 0.0507 0.35486 0.05625 0.35972 0.06181 C 0.36059 0.06412 0.36128 0.0669 0.3625 0.06921 C 0.36371 0.0713 0.36562 0.07199 0.36667 0.07408 C 0.37274 0.08634 0.37552 0.10208 0.38194 0.11366 C 0.38333 0.12107 0.38472 0.12847 0.38611 0.13588 C 0.38698 0.14074 0.38889 0.1507 0.38889 0.15093 C 0.38837 0.19514 0.38837 0.23958 0.3875 0.28403 C 0.38681 0.32014 0.38333 0.35648 0.38333 0.39259 " pathEditMode="relative" rAng="0" ptsTypes="AAAAAAAAAAAAAAAAAAA">
                                      <p:cBhvr>
                                        <p:cTn id="5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4" y="1789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729 -0.00185 C 0.01684 -0.00092 0.05452 -0.00787 0.0816 0.00811 C 0.08438 0.01297 0.08872 0.01644 0.08993 0.02292 C 0.09045 0.02524 0.09045 0.02801 0.09132 0.03033 C 0.09236 0.03264 0.09427 0.03287 0.09549 0.03496 C 0.09705 0.03774 0.09827 0.04144 0.09965 0.04491 C 0.10122 0.05278 0.1066 0.06713 0.1066 0.06736 C 0.11163 0.11111 0.11024 0.15718 0.11215 0.20186 C 0.11285 0.24954 0.10955 0.27153 0.11632 0.30741 C 0.11945 0.34676 0.12101 0.38588 0.12327 0.425 C 0.12483 0.5169 0.12465 0.48241 0.12465 0.52824 " pathEditMode="relative" rAng="0" ptsTypes="AAAAAAAAAAA">
                                      <p:cBhvr>
                                        <p:cTn id="53" dur="1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2645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3.33333E-6 C 0.00642 -0.00162 0.01337 -0.00069 0.01944 -0.00486 C 0.02413 -0.00833 0.03073 -0.01412 0.03611 -0.01481 C 0.05 -0.01643 0.06389 -0.01643 0.07778 -0.01736 C 0.14774 -0.01504 0.14635 -0.01759 0.19305 -0.00486 C 0.20521 -0.00162 0.21875 0.00255 0.22916 0.01482 C 0.23715 0.03611 0.22552 0.00857 0.2375 0.02477 C 0.25173 0.04352 0.23646 0.03311 0.24722 0.03959 C 0.25903 0.06042 0.27257 0.07385 0.28194 0.09885 C 0.2875 0.1382 0.28368 0.18033 0.27916 0.21968 C 0.27812 0.24236 0.27378 0.26412 0.27361 0.28635 C 0.27326 0.34653 0.27361 0.40648 0.27361 0.46667 " pathEditMode="relative" rAng="0" ptsTypes="AAAAAAAAAAAA">
                                      <p:cBhvr>
                                        <p:cTn id="55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224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7778E-6 4.07407E-6 C -0.0059 0.01759 -0.00902 0.03819 -0.01389 0.05671 C -0.01649 0.06666 -0.02222 0.08634 -0.02222 0.08657 C -0.02691 0.12847 -0.02968 0.16967 -0.03194 0.21226 C -0.03142 0.30717 -0.03142 0.40162 -0.03055 0.49606 C -0.03038 0.51111 -0.02639 0.52523 -0.02639 0.54074 " pathEditMode="relative" rAng="0" ptsTypes="AAAAAA">
                                      <p:cBhvr>
                                        <p:cTn id="57" dur="12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2703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-3.7037E-7 C 0.00729 -0.00532 0.01441 -0.00718 0.02222 -0.00995 C 0.03333 -0.01968 0.04618 -0.02338 0.05833 -0.02708 C 0.06476 -0.03495 0.0717 -0.03611 0.07917 -0.03958 C 0.09913 -0.03866 0.12101 -0.04792 0.13889 -0.03218 C 0.14358 -0.02801 0.14792 -0.02245 0.15278 -0.01968 C 0.15555 -0.01829 0.16111 -0.01481 0.16111 -0.01458 C 0.17222 0.01482 0.15503 -0.0287 0.16805 -0.00255 C 0.17621 0.01412 0.18142 0.03773 0.1875 0.05671 C 0.1901 0.06505 0.1941 0.07222 0.19583 0.08148 C 0.19965 0.10185 0.20156 0.12245 0.20833 0.14074 C 0.21788 0.22523 0.20417 0.30857 0.20417 0.39259 " pathEditMode="relative" rAng="0" ptsTypes="AAAAAAAAAAAA">
                                      <p:cBhvr>
                                        <p:cTn id="59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1754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66667E-6 3.7037E-7 C -0.00573 -0.03032 -0.00972 -0.03704 -0.02361 -0.05185 C -0.02882 -0.05741 -0.03246 -0.06574 -0.0375 -0.07153 C -0.04253 -0.08519 -0.04687 -0.09375 -0.05416 -0.1037 C -0.05955 -0.12315 -0.05347 -0.10486 -0.0625 -0.12107 C -0.0717 -0.13727 -0.0618 -0.12477 -0.07083 -0.13819 C -0.07639 -0.14653 -0.08403 -0.15255 -0.09028 -0.1581 C -0.09392 -0.16111 -0.09635 -0.16736 -0.1 -0.17037 C -0.10868 -0.17801 -0.12101 -0.18032 -0.13055 -0.18264 C -0.14132 -0.19236 -0.15364 -0.19097 -0.16528 -0.19514 C -0.17222 -0.20023 -0.1776 -0.2044 -0.18472 -0.20741 C -0.18871 -0.21273 -0.18976 -0.21574 -0.19444 -0.21736 C -0.20087 -0.21944 -0.21389 -0.22222 -0.21389 -0.22199 C -0.22621 -0.23148 -0.23819 -0.23426 -0.25139 -0.23704 C -0.26944 -0.23611 -0.28785 -0.23889 -0.30555 -0.23218 C -0.31128 -0.22986 -0.31545 -0.22292 -0.32083 -0.21968 C -0.32257 -0.21019 -0.32639 -0.2037 -0.32916 -0.19514 C -0.33281 -0.18357 -0.33594 -0.17245 -0.33889 -0.16042 C -0.34097 -0.15185 -0.34305 -0.13333 -0.34305 -0.1331 C -0.34548 -0.06944 -0.34861 -0.00463 -0.34861 0.05926 " pathEditMode="relative" rAng="0" ptsTypes="AAAAAAAAAAAAAAAAAAAA">
                                      <p:cBhvr>
                                        <p:cTn id="61" dur="12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-888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2.22222E-6 C -0.01337 0.00139 -0.02674 0.00092 -0.03976 0.00416 C -0.05816 0.00903 -0.04775 0.01088 -0.05834 0.01991 C -0.06007 0.02129 -0.06198 0.02083 -0.06372 0.02222 C -0.0665 0.02407 -0.0691 0.02639 -0.07153 0.02893 C -0.08368 0.04074 -0.07518 0.03518 -0.08351 0.03981 C -0.08733 0.04815 -0.0915 0.05208 -0.09549 0.05995 C -0.10591 0.08102 -0.0915 0.05324 -0.09931 0.07315 C -0.10278 0.08171 -0.10886 0.09213 -0.11268 0.09977 C -0.11459 0.10972 -0.11476 0.11458 -0.11927 0.12222 C -0.12257 0.1493 -0.13264 0.17407 -0.14045 0.19745 C -0.14653 0.21597 -0.14254 0.19629 -0.14844 0.21759 C -0.14948 0.22176 -0.14983 0.22662 -0.15104 0.23078 C -0.154 0.24166 -0.15851 0.25046 -0.16025 0.26203 C -0.16285 0.27824 -0.16181 0.28472 -0.16684 0.29745 C -0.16875 0.31227 -0.16962 0.32639 -0.17344 0.33958 C -0.175 0.35555 -0.17778 0.36574 -0.17882 0.38217 C -0.18039 0.45671 -0.18021 0.42199 -0.18021 0.48657 " pathEditMode="relative" rAng="0" ptsTypes="AAAAAAAAAAAAAAAAAA">
                                      <p:cBhvr>
                                        <p:cTn id="63" dur="1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2432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1.66667E-6 -1.11111E-6 C 0.00347 0.02477 0.01077 0.0463 0.01389 0.07153 C 0.01771 0.10208 0.01875 0.1331 0.02361 0.16296 C 0.02535 0.21088 0.02604 0.25833 0.02222 0.30625 C 0.02188 0.31597 0.02222 0.5088 0.02222 0.45185 " pathEditMode="relative" rAng="0" ptsTypes="AAAAA">
                                      <p:cBhvr>
                                        <p:cTn id="65" dur="1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2310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6667E-6 7.40741E-7 C -0.01181 0.00718 -0.02222 0.01968 -0.03333 0.02963 C -0.04358 0.03889 -0.04896 0.04236 -0.05972 0.05671 C -0.06511 0.06389 -0.06823 0.07199 -0.07361 0.07893 C -0.07448 0.08241 -0.075 0.08611 -0.07639 0.08889 C -0.07743 0.09097 -0.07952 0.09143 -0.08056 0.09375 C -0.08143 0.09606 -0.08299 0.10995 -0.08333 0.11111 C -0.08438 0.11481 -0.08611 0.11759 -0.0875 0.12106 C -0.08993 0.13356 -0.09254 0.14375 -0.09583 0.15555 C -0.09931 0.16759 -0.09948 0.17662 -0.10417 0.18773 C -0.10695 0.20278 -0.11163 0.21759 -0.11528 0.23218 C -0.11615 0.23542 -0.11736 0.23866 -0.11806 0.2419 C -0.1191 0.24699 -0.12083 0.25671 -0.12083 0.25694 C -0.12327 0.28704 -0.12865 0.30648 -0.13611 0.33333 C -0.13768 0.33889 -0.13802 0.34745 -0.13889 0.35301 C -0.14097 0.36736 -0.1434 0.38125 -0.14583 0.39514 C -0.14722 0.40347 -0.14827 0.4118 -0.15 0.41968 C -0.15295 0.43333 -0.15313 0.42708 -0.15695 0.4419 C -0.15816 0.44653 -0.15972 0.45671 -0.15972 0.45694 " pathEditMode="relative" rAng="0" ptsTypes="AAAAAAAAAAAAAAAAAAA">
                                      <p:cBhvr>
                                        <p:cTn id="67" dur="125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2284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3.33333E-6 -4.07407E-6 C -0.00555 -0.00995 -0.01198 -0.01666 -0.01805 -0.02476 C -0.02864 -0.03888 -0.01892 -0.03171 -0.02777 -0.03703 C -0.03194 -0.04282 -0.03524 -0.05208 -0.04027 -0.05439 C -0.05052 -0.05902 -0.06059 -0.06759 -0.07083 -0.07152 C -0.08316 -0.07662 -0.075 -0.07152 -0.08472 -0.07662 C -0.0927 -0.08055 -0.10034 -0.08773 -0.10833 -0.09143 C -0.13593 -0.10463 -0.16493 -0.10856 -0.19305 -0.11851 C -0.21475 -0.11481 -0.20156 -0.1206 -0.2125 -0.10115 C -0.21701 -0.07685 -0.22326 -0.05277 -0.23194 -0.03217 C -0.23368 -0.01666 -0.23559 -0.0037 -0.24027 0.00996 C -0.24288 0.03357 -0.246 0.04051 -0.25139 0.06181 C -0.25243 0.06574 -0.25312 0.07014 -0.25416 0.07408 C -0.2559 0.08079 -0.25972 0.09375 -0.25972 0.09399 C -0.2651 0.14167 -0.2684 0.18866 -0.27222 0.23704 C -0.27257 0.25024 -0.27361 0.29746 -0.275 0.31598 C -0.27552 0.32292 -0.27777 0.33588 -0.27777 0.33612 " pathEditMode="relative" rAng="0" ptsTypes="AAAAAAAAAAAAAAAAA">
                                      <p:cBhvr>
                                        <p:cTn id="69" dur="1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9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33 0.39259 C 0.38576 0.32431 0.38576 0.34005 0.38333 0.23958 C 0.38212 0.19283 0.37865 0.15023 0.36389 0.11111 C 0.36181 0.09699 0.36007 0.08958 0.35417 0.07894 C 0.35156 0.06111 0.34167 0.04931 0.33333 0.03958 C 0.32361 0.02801 0.31615 0.02014 0.30556 0.01227 C 0.29983 -0.00116 0.2934 -0.01458 0.28472 -0.02222 C 0.275 -0.03079 0.26337 -0.03241 0.25278 -0.03704 C 0.24062 -0.04236 0.2309 -0.04699 0.21806 -0.04699 " pathEditMode="relative" rAng="0" ptsTypes="AAAAAAAAA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E07B4B1-F750-4BB2-AF55-1C50691E924B}"/>
              </a:ext>
            </a:extLst>
          </p:cNvPr>
          <p:cNvSpPr txBox="1"/>
          <p:nvPr/>
        </p:nvSpPr>
        <p:spPr>
          <a:xfrm>
            <a:off x="450621" y="2371643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1:10,000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A19AC-CAB1-40C5-A6F0-476B25FB58EC}"/>
              </a:ext>
            </a:extLst>
          </p:cNvPr>
          <p:cNvSpPr txBox="1"/>
          <p:nvPr/>
        </p:nvSpPr>
        <p:spPr>
          <a:xfrm>
            <a:off x="737191" y="2891970"/>
            <a:ext cx="785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1 in 1 X 10</a:t>
            </a:r>
            <a:r>
              <a:rPr lang="en-US" sz="3200" baseline="30000" dirty="0"/>
              <a:t>4</a:t>
            </a:r>
            <a:r>
              <a:rPr lang="en-US" sz="3200" dirty="0"/>
              <a:t> (1 in 10 X 10 X 10 X 10)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1:100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F719F-6E47-48A5-B914-81A5420153CA}"/>
              </a:ext>
            </a:extLst>
          </p:cNvPr>
          <p:cNvSpPr txBox="1"/>
          <p:nvPr/>
        </p:nvSpPr>
        <p:spPr>
          <a:xfrm>
            <a:off x="734438" y="1865293"/>
            <a:ext cx="785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1 in 1 X 10</a:t>
            </a:r>
            <a:r>
              <a:rPr lang="en-US" sz="3200" baseline="30000" dirty="0"/>
              <a:t>2</a:t>
            </a:r>
            <a:r>
              <a:rPr lang="en-US" sz="3200" dirty="0"/>
              <a:t> (1 in 10 X 10)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28057-634C-4D5A-A5CB-CCFD8F0266EE}"/>
              </a:ext>
            </a:extLst>
          </p:cNvPr>
          <p:cNvSpPr txBox="1"/>
          <p:nvPr/>
        </p:nvSpPr>
        <p:spPr>
          <a:xfrm>
            <a:off x="741946" y="3396799"/>
            <a:ext cx="7850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1:10,000,000,000,000,000,000,000,000,000,000,000,000,000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3" grpId="1"/>
      <p:bldP spid="6" grpId="0"/>
      <p:bldP spid="6" grpId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F2A500D-7E11-4BB4-81A6-6E8EA02E16A5}"/>
              </a:ext>
            </a:extLst>
          </p:cNvPr>
          <p:cNvSpPr txBox="1"/>
          <p:nvPr/>
        </p:nvSpPr>
        <p:spPr>
          <a:xfrm>
            <a:off x="477014" y="4975807"/>
            <a:ext cx="2141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POTATO 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C43DF4-FD2E-4A8D-BB0B-099C00109269}"/>
              </a:ext>
            </a:extLst>
          </p:cNvPr>
          <p:cNvSpPr/>
          <p:nvPr/>
        </p:nvSpPr>
        <p:spPr>
          <a:xfrm>
            <a:off x="2208791" y="4906241"/>
            <a:ext cx="4996991" cy="6977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B2559-D459-499C-94B9-4D4422A49C30}"/>
              </a:ext>
            </a:extLst>
          </p:cNvPr>
          <p:cNvSpPr txBox="1"/>
          <p:nvPr/>
        </p:nvSpPr>
        <p:spPr>
          <a:xfrm>
            <a:off x="471714" y="4963888"/>
            <a:ext cx="817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</a:t>
            </a:r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en-US" sz="3200" dirty="0"/>
              <a:t>GHOUGHPHTHEIGHTTEEAU”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0AFBA4-414A-4BB2-8D6E-69BC94FF267E}"/>
              </a:ext>
            </a:extLst>
          </p:cNvPr>
          <p:cNvSpPr/>
          <p:nvPr/>
        </p:nvSpPr>
        <p:spPr>
          <a:xfrm rot="16200000">
            <a:off x="3070413" y="3089163"/>
            <a:ext cx="3225856" cy="6977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32ED9-6AB5-4DB3-8302-220FBE8EA577}"/>
              </a:ext>
            </a:extLst>
          </p:cNvPr>
          <p:cNvSpPr txBox="1"/>
          <p:nvPr/>
        </p:nvSpPr>
        <p:spPr>
          <a:xfrm>
            <a:off x="4464600" y="1877441"/>
            <a:ext cx="397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 in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hiccough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if … 	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B53087-2903-44FE-9A21-ECF1F8ABAF21}"/>
              </a:ext>
            </a:extLst>
          </p:cNvPr>
          <p:cNvSpPr txBox="1"/>
          <p:nvPr/>
        </p:nvSpPr>
        <p:spPr>
          <a:xfrm>
            <a:off x="1362447" y="1877438"/>
            <a:ext cx="3285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GH  </a:t>
            </a:r>
            <a:r>
              <a:rPr lang="en-US" sz="3200" dirty="0"/>
              <a:t>can stand for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3A0BE-5FF0-47CD-8C1A-2800897A6A2E}"/>
              </a:ext>
            </a:extLst>
          </p:cNvPr>
          <p:cNvSpPr txBox="1"/>
          <p:nvPr/>
        </p:nvSpPr>
        <p:spPr>
          <a:xfrm>
            <a:off x="820800" y="2392696"/>
            <a:ext cx="3614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OUGH</a:t>
            </a:r>
            <a:r>
              <a:rPr lang="en-US" sz="3200" dirty="0"/>
              <a:t>  can stand for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C1225-E2A6-47FF-8036-CEA2878793BB}"/>
              </a:ext>
            </a:extLst>
          </p:cNvPr>
          <p:cNvSpPr txBox="1"/>
          <p:nvPr/>
        </p:nvSpPr>
        <p:spPr>
          <a:xfrm>
            <a:off x="4442831" y="2392699"/>
            <a:ext cx="397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 in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dough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27315-5955-4B5C-931F-610F5D3FB0F1}"/>
              </a:ext>
            </a:extLst>
          </p:cNvPr>
          <p:cNvSpPr txBox="1"/>
          <p:nvPr/>
        </p:nvSpPr>
        <p:spPr>
          <a:xfrm>
            <a:off x="940511" y="2915204"/>
            <a:ext cx="362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PHTH</a:t>
            </a:r>
            <a:r>
              <a:rPr lang="en-US" sz="3200" dirty="0"/>
              <a:t>  can stand for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6401F1-91FD-4BE8-8255-F7CEBCFD15A2}"/>
              </a:ext>
            </a:extLst>
          </p:cNvPr>
          <p:cNvSpPr txBox="1"/>
          <p:nvPr/>
        </p:nvSpPr>
        <p:spPr>
          <a:xfrm>
            <a:off x="4471860" y="2915207"/>
            <a:ext cx="397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 in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phthisis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9D1023-A372-4EB6-898C-CCEABFE53EE9}"/>
              </a:ext>
            </a:extLst>
          </p:cNvPr>
          <p:cNvSpPr txBox="1"/>
          <p:nvPr/>
        </p:nvSpPr>
        <p:spPr>
          <a:xfrm>
            <a:off x="1024723" y="3430462"/>
            <a:ext cx="35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EIGH</a:t>
            </a:r>
            <a:r>
              <a:rPr lang="en-US" sz="3200" dirty="0"/>
              <a:t>	 can stand for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5E6994-EC21-4674-A84D-D1F9DA1478E7}"/>
              </a:ext>
            </a:extLst>
          </p:cNvPr>
          <p:cNvSpPr txBox="1"/>
          <p:nvPr/>
        </p:nvSpPr>
        <p:spPr>
          <a:xfrm>
            <a:off x="4471862" y="3430465"/>
            <a:ext cx="397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 in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FF1D69-03B7-4982-A234-3712F16D8954}"/>
              </a:ext>
            </a:extLst>
          </p:cNvPr>
          <p:cNvSpPr txBox="1"/>
          <p:nvPr/>
        </p:nvSpPr>
        <p:spPr>
          <a:xfrm>
            <a:off x="1154629" y="3938461"/>
            <a:ext cx="3614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TTE</a:t>
            </a:r>
            <a:r>
              <a:rPr lang="en-US" sz="3200" dirty="0"/>
              <a:t>	can stand for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631180-6A8B-4B0D-9EF8-848365676850}"/>
              </a:ext>
            </a:extLst>
          </p:cNvPr>
          <p:cNvSpPr txBox="1"/>
          <p:nvPr/>
        </p:nvSpPr>
        <p:spPr>
          <a:xfrm>
            <a:off x="4486379" y="3938464"/>
            <a:ext cx="397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 in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gazette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1052D1-5D8F-4359-A3D6-66E736CDF9D9}"/>
              </a:ext>
            </a:extLst>
          </p:cNvPr>
          <p:cNvSpPr txBox="1"/>
          <p:nvPr/>
        </p:nvSpPr>
        <p:spPr>
          <a:xfrm>
            <a:off x="1137486" y="4453717"/>
            <a:ext cx="3285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EAU</a:t>
            </a:r>
            <a:r>
              <a:rPr lang="en-US" sz="3200" dirty="0"/>
              <a:t>	can stand for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1AAB7-5FF8-4AD5-9BEE-9C9AD7B68276}"/>
              </a:ext>
            </a:extLst>
          </p:cNvPr>
          <p:cNvSpPr txBox="1"/>
          <p:nvPr/>
        </p:nvSpPr>
        <p:spPr>
          <a:xfrm>
            <a:off x="4457354" y="4453720"/>
            <a:ext cx="397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 in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plateau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otato">
            <a:hlinkClick r:id="" action="ppaction://media"/>
            <a:extLst>
              <a:ext uri="{FF2B5EF4-FFF2-40B4-BE49-F238E27FC236}">
                <a16:creationId xmlns:a16="http://schemas.microsoft.com/office/drawing/2014/main" id="{64F9FBAE-098C-45D0-A16C-42B0EE2A73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9619" y="42195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8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Motion origin="layout" path="M 2.5E-6 4.81481E-6 L 0.00156 -0.05325 " pathEditMode="relative" rAng="0" ptsTypes="AA">
                                      <p:cBhvr>
                                        <p:cTn id="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662"/>
                                    </p:animMotion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6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1" grpId="0"/>
      <p:bldP spid="20" grpId="0" animBg="1"/>
      <p:bldP spid="20" grpId="1" animBg="1"/>
      <p:bldP spid="20" grpId="2" animBg="1"/>
      <p:bldP spid="20" grpId="3" animBg="1"/>
      <p:bldP spid="5" grpId="0"/>
      <p:bldP spid="5" grpId="1"/>
      <p:bldP spid="19" grpId="0" animBg="1"/>
      <p:bldP spid="8" grpId="0"/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0C514-B4B3-4CB3-8081-06E9D89B179E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</p:spTree>
    <p:extLst>
      <p:ext uri="{BB962C8B-B14F-4D97-AF65-F5344CB8AC3E}">
        <p14:creationId xmlns:p14="http://schemas.microsoft.com/office/powerpoint/2010/main" val="23545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1:10 men are bald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EB5BCF-ACC9-48E2-969A-8C4F8FC71185}"/>
              </a:ext>
            </a:extLst>
          </p:cNvPr>
          <p:cNvSpPr txBox="1"/>
          <p:nvPr/>
        </p:nvSpPr>
        <p:spPr>
          <a:xfrm>
            <a:off x="449868" y="1854807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1:100 are missing one finger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D680D6-83C6-4552-9107-7E4590372B7D}"/>
              </a:ext>
            </a:extLst>
          </p:cNvPr>
          <p:cNvSpPr txBox="1"/>
          <p:nvPr/>
        </p:nvSpPr>
        <p:spPr>
          <a:xfrm>
            <a:off x="736438" y="2375134"/>
            <a:ext cx="785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1 in 1 X 10</a:t>
            </a:r>
            <a:r>
              <a:rPr lang="en-US" sz="3200" baseline="30000" dirty="0"/>
              <a:t>2</a:t>
            </a:r>
            <a:r>
              <a:rPr lang="en-US" sz="3200" dirty="0"/>
              <a:t> (1 in 10 X 10)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7B4B1-F750-4BB2-AF55-1C50691E924B}"/>
              </a:ext>
            </a:extLst>
          </p:cNvPr>
          <p:cNvSpPr txBox="1"/>
          <p:nvPr/>
        </p:nvSpPr>
        <p:spPr>
          <a:xfrm>
            <a:off x="445858" y="286746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Odds of both being bald and missing a finger? 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A19AC-CAB1-40C5-A6F0-476B25FB58EC}"/>
              </a:ext>
            </a:extLst>
          </p:cNvPr>
          <p:cNvSpPr txBox="1"/>
          <p:nvPr/>
        </p:nvSpPr>
        <p:spPr>
          <a:xfrm>
            <a:off x="732428" y="3906915"/>
            <a:ext cx="785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1 in 1 X 10</a:t>
            </a:r>
            <a:r>
              <a:rPr lang="en-US" sz="3200" baseline="30000" dirty="0"/>
              <a:t>3</a:t>
            </a:r>
            <a:r>
              <a:rPr lang="en-US" sz="3200" dirty="0"/>
              <a:t> (1 in 10 X 10 X 10)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A5482-D375-4D9B-9C8B-2353F079A3FD}"/>
              </a:ext>
            </a:extLst>
          </p:cNvPr>
          <p:cNvSpPr txBox="1"/>
          <p:nvPr/>
        </p:nvSpPr>
        <p:spPr>
          <a:xfrm>
            <a:off x="745682" y="4430371"/>
            <a:ext cx="7850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1:1,000,000,000,000,000,000,000,000,</a:t>
            </a:r>
          </a:p>
          <a:p>
            <a:r>
              <a:rPr lang="en-US" sz="3200" dirty="0"/>
              <a:t>	000,000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30FB9F-FAD8-44D7-A45D-D2AA9934ED4D}"/>
              </a:ext>
            </a:extLst>
          </p:cNvPr>
          <p:cNvSpPr txBox="1"/>
          <p:nvPr/>
        </p:nvSpPr>
        <p:spPr>
          <a:xfrm>
            <a:off x="445849" y="3381817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1:1,000 would be bald and missing a finger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06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8" grpId="0"/>
      <p:bldP spid="8" grpId="1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SCIENCE SPEAKS- AN EVALUATION OF CERTAIN CHRISTIAN EVIDENCES">
            <a:extLst>
              <a:ext uri="{FF2B5EF4-FFF2-40B4-BE49-F238E27FC236}">
                <a16:creationId xmlns:a16="http://schemas.microsoft.com/office/drawing/2014/main" id="{0A61D7AE-2EC1-4F6F-A051-F5ED3FD66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r="8000"/>
          <a:stretch/>
        </p:blipFill>
        <p:spPr bwMode="auto">
          <a:xfrm rot="477162">
            <a:off x="3004985" y="1474652"/>
            <a:ext cx="2904608" cy="36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12EE4A-DAED-43AD-954E-C81C9A52FC09}"/>
              </a:ext>
            </a:extLst>
          </p:cNvPr>
          <p:cNvSpPr/>
          <p:nvPr/>
        </p:nvSpPr>
        <p:spPr>
          <a:xfrm>
            <a:off x="1271547" y="4912963"/>
            <a:ext cx="6705600" cy="64633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www.sciencespeaks.net</a:t>
            </a:r>
            <a:endParaRPr lang="en-US" sz="3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69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8 Old Testament prophecies concerning Jesus: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EB5BCF-ACC9-48E2-969A-8C4F8FC71185}"/>
              </a:ext>
            </a:extLst>
          </p:cNvPr>
          <p:cNvSpPr txBox="1"/>
          <p:nvPr/>
        </p:nvSpPr>
        <p:spPr>
          <a:xfrm>
            <a:off x="449868" y="1854807"/>
            <a:ext cx="82441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1. </a:t>
            </a:r>
            <a:r>
              <a:rPr lang="en-US" sz="3000" dirty="0"/>
              <a:t>Micah 5:2 ~ 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But you, Bethlehem Ephrathah, </a:t>
            </a:r>
            <a:r>
              <a:rPr lang="en-US" sz="3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Though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you are little among the thousands of Judah, </a:t>
            </a:r>
            <a:r>
              <a:rPr lang="en-US" sz="3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Yet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out of you shall come forth to Me The One to be Ruler in Israel, Whose goings forth are from of old, From everlasting.</a:t>
            </a:r>
            <a:endParaRPr lang="en-US" sz="3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83AE3-BAE7-43DB-A592-223116F70598}"/>
              </a:ext>
            </a:extLst>
          </p:cNvPr>
          <p:cNvSpPr txBox="1"/>
          <p:nvPr/>
        </p:nvSpPr>
        <p:spPr>
          <a:xfrm>
            <a:off x="445273" y="4182387"/>
            <a:ext cx="8253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2. </a:t>
            </a:r>
            <a:r>
              <a:rPr lang="en-US" sz="3000" dirty="0"/>
              <a:t>Mal. 3:1a ~ 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Behold, I send My messenger, And he will prepare the way before Me. </a:t>
            </a:r>
          </a:p>
        </p:txBody>
      </p:sp>
    </p:spTree>
    <p:extLst>
      <p:ext uri="{BB962C8B-B14F-4D97-AF65-F5344CB8AC3E}">
        <p14:creationId xmlns:p14="http://schemas.microsoft.com/office/powerpoint/2010/main" val="13876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8 Old Testament prophecies concerning Jesus: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EB5BCF-ACC9-48E2-969A-8C4F8FC71185}"/>
              </a:ext>
            </a:extLst>
          </p:cNvPr>
          <p:cNvSpPr txBox="1"/>
          <p:nvPr/>
        </p:nvSpPr>
        <p:spPr>
          <a:xfrm>
            <a:off x="449868" y="1854807"/>
            <a:ext cx="82441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3. Zech. 9:9 ~ 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Rejoice greatly, O daughter of Zion! Shout, O daughter of Jerusalem! Behold, your King is coming to you; He </a:t>
            </a:r>
            <a:r>
              <a:rPr lang="en-US" sz="3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is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just and having salvation, Lowly and riding on a donkey, A colt, the foal of a donkey.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83AE3-BAE7-43DB-A592-223116F70598}"/>
              </a:ext>
            </a:extLst>
          </p:cNvPr>
          <p:cNvSpPr txBox="1"/>
          <p:nvPr/>
        </p:nvSpPr>
        <p:spPr>
          <a:xfrm>
            <a:off x="445273" y="4157329"/>
            <a:ext cx="8253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4. Zech. 13:6 ~ 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one will say to him, “What are these wounds between your arms?” Then he will answer, “Those with which I was wounded in the house of my friends.”</a:t>
            </a:r>
          </a:p>
        </p:txBody>
      </p:sp>
    </p:spTree>
    <p:extLst>
      <p:ext uri="{BB962C8B-B14F-4D97-AF65-F5344CB8AC3E}">
        <p14:creationId xmlns:p14="http://schemas.microsoft.com/office/powerpoint/2010/main" val="349109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8 Old Testament prophecies concerning Jesus: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EB5BCF-ACC9-48E2-969A-8C4F8FC71185}"/>
              </a:ext>
            </a:extLst>
          </p:cNvPr>
          <p:cNvSpPr txBox="1"/>
          <p:nvPr/>
        </p:nvSpPr>
        <p:spPr>
          <a:xfrm>
            <a:off x="449868" y="1854807"/>
            <a:ext cx="8244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5. Zech. 11:12 ~ 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Then I said to them, "If it is agreeable to you, give </a:t>
            </a:r>
            <a:r>
              <a:rPr lang="en-US" sz="3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my wages; and if not, refrain." So they weighed out for my wages thirty </a:t>
            </a:r>
            <a:r>
              <a:rPr lang="en-US" sz="3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pieces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of silver.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83AE3-BAE7-43DB-A592-223116F70598}"/>
              </a:ext>
            </a:extLst>
          </p:cNvPr>
          <p:cNvSpPr txBox="1"/>
          <p:nvPr/>
        </p:nvSpPr>
        <p:spPr>
          <a:xfrm>
            <a:off x="445273" y="3729161"/>
            <a:ext cx="8253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6. Zech.11:13 ~ 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the LORD said to me, “Throw it to the potter” — that princely price they set on me. So I took the thirty </a:t>
            </a:r>
            <a:r>
              <a:rPr lang="en-US" sz="3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pieces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of silver and threw them into the house of the LORD for the potter.</a:t>
            </a:r>
          </a:p>
        </p:txBody>
      </p:sp>
    </p:spTree>
    <p:extLst>
      <p:ext uri="{BB962C8B-B14F-4D97-AF65-F5344CB8AC3E}">
        <p14:creationId xmlns:p14="http://schemas.microsoft.com/office/powerpoint/2010/main" val="295129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8 Old Testament prophecies concerning Jesus: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EB5BCF-ACC9-48E2-969A-8C4F8FC71185}"/>
              </a:ext>
            </a:extLst>
          </p:cNvPr>
          <p:cNvSpPr txBox="1"/>
          <p:nvPr/>
        </p:nvSpPr>
        <p:spPr>
          <a:xfrm>
            <a:off x="449868" y="1854807"/>
            <a:ext cx="8244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7. Is. 53:7 ~ 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 was oppressed and He was afflicted, Yet He opened not His mouth; He was led as a lamb to the slaughter, And as a sheep before its shearers is silent, So He opened not His mouth.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83AE3-BAE7-43DB-A592-223116F70598}"/>
              </a:ext>
            </a:extLst>
          </p:cNvPr>
          <p:cNvSpPr txBox="1"/>
          <p:nvPr/>
        </p:nvSpPr>
        <p:spPr>
          <a:xfrm>
            <a:off x="445273" y="3721210"/>
            <a:ext cx="8253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8. Ps. 22:16 ~ 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dogs have surrounded Me; The congregation of the wicked has enclosed Me. They pierced My hands and My feet;</a:t>
            </a:r>
          </a:p>
        </p:txBody>
      </p:sp>
    </p:spTree>
    <p:extLst>
      <p:ext uri="{BB962C8B-B14F-4D97-AF65-F5344CB8AC3E}">
        <p14:creationId xmlns:p14="http://schemas.microsoft.com/office/powerpoint/2010/main" val="9286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0C514-B4B3-4CB3-8081-06E9D89B179E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</p:spTree>
    <p:extLst>
      <p:ext uri="{BB962C8B-B14F-4D97-AF65-F5344CB8AC3E}">
        <p14:creationId xmlns:p14="http://schemas.microsoft.com/office/powerpoint/2010/main" val="4459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en\AppData\Local\Microsoft\Windows\Temporary Internet Files\Content.IE5\AHOMAPKF\MC910216336[1].png">
            <a:extLst>
              <a:ext uri="{FF2B5EF4-FFF2-40B4-BE49-F238E27FC236}">
                <a16:creationId xmlns:a16="http://schemas.microsoft.com/office/drawing/2014/main" id="{8442E208-739F-4734-AD05-842888101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092">
            <a:off x="1481961" y="1649092"/>
            <a:ext cx="5204319" cy="5099349"/>
          </a:xfrm>
          <a:prstGeom prst="rect">
            <a:avLst/>
          </a:prstGeom>
          <a:noFill/>
          <a:effectLst>
            <a:outerShdw blurRad="76200" dist="190500" dir="2700000" algn="t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">
            <a:extLst>
              <a:ext uri="{FF2B5EF4-FFF2-40B4-BE49-F238E27FC236}">
                <a16:creationId xmlns:a16="http://schemas.microsoft.com/office/drawing/2014/main" id="{99BA6B1F-AB5B-4646-9C84-43B5A45309A5}"/>
              </a:ext>
            </a:extLst>
          </p:cNvPr>
          <p:cNvSpPr/>
          <p:nvPr/>
        </p:nvSpPr>
        <p:spPr>
          <a:xfrm rot="558092">
            <a:off x="1563987" y="1790744"/>
            <a:ext cx="4932656" cy="4849639"/>
          </a:xfrm>
          <a:custGeom>
            <a:avLst/>
            <a:gdLst>
              <a:gd name="connsiteX0" fmla="*/ 0 w 4165600"/>
              <a:gd name="connsiteY0" fmla="*/ 1739900 h 4229100"/>
              <a:gd name="connsiteX1" fmla="*/ 977900 w 4165600"/>
              <a:gd name="connsiteY1" fmla="*/ 1701800 h 4229100"/>
              <a:gd name="connsiteX2" fmla="*/ 1168400 w 4165600"/>
              <a:gd name="connsiteY2" fmla="*/ 127000 h 4229100"/>
              <a:gd name="connsiteX3" fmla="*/ 1955800 w 4165600"/>
              <a:gd name="connsiteY3" fmla="*/ 0 h 4229100"/>
              <a:gd name="connsiteX4" fmla="*/ 1955800 w 4165600"/>
              <a:gd name="connsiteY4" fmla="*/ 635000 h 4229100"/>
              <a:gd name="connsiteX5" fmla="*/ 2019300 w 4165600"/>
              <a:gd name="connsiteY5" fmla="*/ 685800 h 4229100"/>
              <a:gd name="connsiteX6" fmla="*/ 2120900 w 4165600"/>
              <a:gd name="connsiteY6" fmla="*/ 685800 h 4229100"/>
              <a:gd name="connsiteX7" fmla="*/ 2184400 w 4165600"/>
              <a:gd name="connsiteY7" fmla="*/ 723900 h 4229100"/>
              <a:gd name="connsiteX8" fmla="*/ 2184400 w 4165600"/>
              <a:gd name="connsiteY8" fmla="*/ 723900 h 4229100"/>
              <a:gd name="connsiteX9" fmla="*/ 2184400 w 4165600"/>
              <a:gd name="connsiteY9" fmla="*/ 723900 h 4229100"/>
              <a:gd name="connsiteX10" fmla="*/ 2324100 w 4165600"/>
              <a:gd name="connsiteY10" fmla="*/ 762000 h 4229100"/>
              <a:gd name="connsiteX11" fmla="*/ 2362200 w 4165600"/>
              <a:gd name="connsiteY11" fmla="*/ 723900 h 4229100"/>
              <a:gd name="connsiteX12" fmla="*/ 2387600 w 4165600"/>
              <a:gd name="connsiteY12" fmla="*/ 762000 h 4229100"/>
              <a:gd name="connsiteX13" fmla="*/ 2387600 w 4165600"/>
              <a:gd name="connsiteY13" fmla="*/ 762000 h 4229100"/>
              <a:gd name="connsiteX14" fmla="*/ 2514600 w 4165600"/>
              <a:gd name="connsiteY14" fmla="*/ 762000 h 4229100"/>
              <a:gd name="connsiteX15" fmla="*/ 2514600 w 4165600"/>
              <a:gd name="connsiteY15" fmla="*/ 762000 h 4229100"/>
              <a:gd name="connsiteX16" fmla="*/ 2616200 w 4165600"/>
              <a:gd name="connsiteY16" fmla="*/ 774700 h 4229100"/>
              <a:gd name="connsiteX17" fmla="*/ 2616200 w 4165600"/>
              <a:gd name="connsiteY17" fmla="*/ 774700 h 4229100"/>
              <a:gd name="connsiteX18" fmla="*/ 2616200 w 4165600"/>
              <a:gd name="connsiteY18" fmla="*/ 774700 h 4229100"/>
              <a:gd name="connsiteX19" fmla="*/ 2755900 w 4165600"/>
              <a:gd name="connsiteY19" fmla="*/ 774700 h 4229100"/>
              <a:gd name="connsiteX20" fmla="*/ 2755900 w 4165600"/>
              <a:gd name="connsiteY20" fmla="*/ 838200 h 4229100"/>
              <a:gd name="connsiteX21" fmla="*/ 2819400 w 4165600"/>
              <a:gd name="connsiteY21" fmla="*/ 825500 h 4229100"/>
              <a:gd name="connsiteX22" fmla="*/ 2832100 w 4165600"/>
              <a:gd name="connsiteY22" fmla="*/ 774700 h 4229100"/>
              <a:gd name="connsiteX23" fmla="*/ 2971800 w 4165600"/>
              <a:gd name="connsiteY23" fmla="*/ 812800 h 4229100"/>
              <a:gd name="connsiteX24" fmla="*/ 3187700 w 4165600"/>
              <a:gd name="connsiteY24" fmla="*/ 749300 h 4229100"/>
              <a:gd name="connsiteX25" fmla="*/ 3289300 w 4165600"/>
              <a:gd name="connsiteY25" fmla="*/ 711200 h 4229100"/>
              <a:gd name="connsiteX26" fmla="*/ 3378200 w 4165600"/>
              <a:gd name="connsiteY26" fmla="*/ 711200 h 4229100"/>
              <a:gd name="connsiteX27" fmla="*/ 3492500 w 4165600"/>
              <a:gd name="connsiteY27" fmla="*/ 660400 h 4229100"/>
              <a:gd name="connsiteX28" fmla="*/ 3784600 w 4165600"/>
              <a:gd name="connsiteY28" fmla="*/ 723900 h 4229100"/>
              <a:gd name="connsiteX29" fmla="*/ 3898900 w 4165600"/>
              <a:gd name="connsiteY29" fmla="*/ 749300 h 4229100"/>
              <a:gd name="connsiteX30" fmla="*/ 3911600 w 4165600"/>
              <a:gd name="connsiteY30" fmla="*/ 762000 h 4229100"/>
              <a:gd name="connsiteX31" fmla="*/ 3924300 w 4165600"/>
              <a:gd name="connsiteY31" fmla="*/ 1333500 h 4229100"/>
              <a:gd name="connsiteX32" fmla="*/ 4038600 w 4165600"/>
              <a:gd name="connsiteY32" fmla="*/ 1447800 h 4229100"/>
              <a:gd name="connsiteX33" fmla="*/ 4013200 w 4165600"/>
              <a:gd name="connsiteY33" fmla="*/ 1511300 h 4229100"/>
              <a:gd name="connsiteX34" fmla="*/ 4102100 w 4165600"/>
              <a:gd name="connsiteY34" fmla="*/ 1574800 h 4229100"/>
              <a:gd name="connsiteX35" fmla="*/ 4152900 w 4165600"/>
              <a:gd name="connsiteY35" fmla="*/ 1663700 h 4229100"/>
              <a:gd name="connsiteX36" fmla="*/ 4165600 w 4165600"/>
              <a:gd name="connsiteY36" fmla="*/ 1778000 h 4229100"/>
              <a:gd name="connsiteX37" fmla="*/ 4165600 w 4165600"/>
              <a:gd name="connsiteY37" fmla="*/ 1778000 h 4229100"/>
              <a:gd name="connsiteX38" fmla="*/ 4127500 w 4165600"/>
              <a:gd name="connsiteY38" fmla="*/ 1879600 h 4229100"/>
              <a:gd name="connsiteX39" fmla="*/ 4127500 w 4165600"/>
              <a:gd name="connsiteY39" fmla="*/ 2019300 h 4229100"/>
              <a:gd name="connsiteX40" fmla="*/ 4165600 w 4165600"/>
              <a:gd name="connsiteY40" fmla="*/ 2044700 h 4229100"/>
              <a:gd name="connsiteX41" fmla="*/ 4114800 w 4165600"/>
              <a:gd name="connsiteY41" fmla="*/ 2133600 h 4229100"/>
              <a:gd name="connsiteX42" fmla="*/ 4102100 w 4165600"/>
              <a:gd name="connsiteY42" fmla="*/ 2235200 h 4229100"/>
              <a:gd name="connsiteX43" fmla="*/ 4102100 w 4165600"/>
              <a:gd name="connsiteY43" fmla="*/ 2260600 h 4229100"/>
              <a:gd name="connsiteX44" fmla="*/ 3949700 w 4165600"/>
              <a:gd name="connsiteY44" fmla="*/ 2336800 h 4229100"/>
              <a:gd name="connsiteX45" fmla="*/ 3873500 w 4165600"/>
              <a:gd name="connsiteY45" fmla="*/ 2400300 h 4229100"/>
              <a:gd name="connsiteX46" fmla="*/ 3784600 w 4165600"/>
              <a:gd name="connsiteY46" fmla="*/ 2413000 h 4229100"/>
              <a:gd name="connsiteX47" fmla="*/ 3784600 w 4165600"/>
              <a:gd name="connsiteY47" fmla="*/ 2413000 h 4229100"/>
              <a:gd name="connsiteX48" fmla="*/ 3759200 w 4165600"/>
              <a:gd name="connsiteY48" fmla="*/ 2324100 h 4229100"/>
              <a:gd name="connsiteX49" fmla="*/ 3683000 w 4165600"/>
              <a:gd name="connsiteY49" fmla="*/ 2362200 h 4229100"/>
              <a:gd name="connsiteX50" fmla="*/ 3708400 w 4165600"/>
              <a:gd name="connsiteY50" fmla="*/ 2476500 h 4229100"/>
              <a:gd name="connsiteX51" fmla="*/ 3708400 w 4165600"/>
              <a:gd name="connsiteY51" fmla="*/ 2476500 h 4229100"/>
              <a:gd name="connsiteX52" fmla="*/ 3632200 w 4165600"/>
              <a:gd name="connsiteY52" fmla="*/ 2603500 h 4229100"/>
              <a:gd name="connsiteX53" fmla="*/ 3479800 w 4165600"/>
              <a:gd name="connsiteY53" fmla="*/ 2743200 h 4229100"/>
              <a:gd name="connsiteX54" fmla="*/ 3327400 w 4165600"/>
              <a:gd name="connsiteY54" fmla="*/ 2832100 h 4229100"/>
              <a:gd name="connsiteX55" fmla="*/ 3327400 w 4165600"/>
              <a:gd name="connsiteY55" fmla="*/ 2832100 h 4229100"/>
              <a:gd name="connsiteX56" fmla="*/ 3327400 w 4165600"/>
              <a:gd name="connsiteY56" fmla="*/ 2832100 h 4229100"/>
              <a:gd name="connsiteX57" fmla="*/ 3098800 w 4165600"/>
              <a:gd name="connsiteY57" fmla="*/ 2882900 h 4229100"/>
              <a:gd name="connsiteX58" fmla="*/ 3098800 w 4165600"/>
              <a:gd name="connsiteY58" fmla="*/ 2882900 h 4229100"/>
              <a:gd name="connsiteX59" fmla="*/ 3086100 w 4165600"/>
              <a:gd name="connsiteY59" fmla="*/ 2984500 h 4229100"/>
              <a:gd name="connsiteX60" fmla="*/ 3048000 w 4165600"/>
              <a:gd name="connsiteY60" fmla="*/ 2984500 h 4229100"/>
              <a:gd name="connsiteX61" fmla="*/ 3048000 w 4165600"/>
              <a:gd name="connsiteY61" fmla="*/ 2984500 h 4229100"/>
              <a:gd name="connsiteX62" fmla="*/ 3098800 w 4165600"/>
              <a:gd name="connsiteY62" fmla="*/ 3048000 h 4229100"/>
              <a:gd name="connsiteX63" fmla="*/ 2997200 w 4165600"/>
              <a:gd name="connsiteY63" fmla="*/ 3086100 h 4229100"/>
              <a:gd name="connsiteX64" fmla="*/ 2959100 w 4165600"/>
              <a:gd name="connsiteY64" fmla="*/ 3073400 h 4229100"/>
              <a:gd name="connsiteX65" fmla="*/ 2921000 w 4165600"/>
              <a:gd name="connsiteY65" fmla="*/ 3073400 h 4229100"/>
              <a:gd name="connsiteX66" fmla="*/ 2921000 w 4165600"/>
              <a:gd name="connsiteY66" fmla="*/ 3111500 h 4229100"/>
              <a:gd name="connsiteX67" fmla="*/ 2984500 w 4165600"/>
              <a:gd name="connsiteY67" fmla="*/ 3111500 h 4229100"/>
              <a:gd name="connsiteX68" fmla="*/ 2984500 w 4165600"/>
              <a:gd name="connsiteY68" fmla="*/ 3111500 h 4229100"/>
              <a:gd name="connsiteX69" fmla="*/ 2870200 w 4165600"/>
              <a:gd name="connsiteY69" fmla="*/ 3225800 h 4229100"/>
              <a:gd name="connsiteX70" fmla="*/ 2819400 w 4165600"/>
              <a:gd name="connsiteY70" fmla="*/ 3225800 h 4229100"/>
              <a:gd name="connsiteX71" fmla="*/ 2819400 w 4165600"/>
              <a:gd name="connsiteY71" fmla="*/ 3276600 h 4229100"/>
              <a:gd name="connsiteX72" fmla="*/ 2857500 w 4165600"/>
              <a:gd name="connsiteY72" fmla="*/ 3314700 h 4229100"/>
              <a:gd name="connsiteX73" fmla="*/ 2832100 w 4165600"/>
              <a:gd name="connsiteY73" fmla="*/ 3390900 h 4229100"/>
              <a:gd name="connsiteX74" fmla="*/ 2806700 w 4165600"/>
              <a:gd name="connsiteY74" fmla="*/ 3416300 h 4229100"/>
              <a:gd name="connsiteX75" fmla="*/ 2781300 w 4165600"/>
              <a:gd name="connsiteY75" fmla="*/ 3429000 h 4229100"/>
              <a:gd name="connsiteX76" fmla="*/ 2743200 w 4165600"/>
              <a:gd name="connsiteY76" fmla="*/ 3441700 h 4229100"/>
              <a:gd name="connsiteX77" fmla="*/ 2768600 w 4165600"/>
              <a:gd name="connsiteY77" fmla="*/ 3505200 h 4229100"/>
              <a:gd name="connsiteX78" fmla="*/ 2768600 w 4165600"/>
              <a:gd name="connsiteY78" fmla="*/ 3505200 h 4229100"/>
              <a:gd name="connsiteX79" fmla="*/ 2743200 w 4165600"/>
              <a:gd name="connsiteY79" fmla="*/ 3721100 h 4229100"/>
              <a:gd name="connsiteX80" fmla="*/ 2819400 w 4165600"/>
              <a:gd name="connsiteY80" fmla="*/ 3848100 h 4229100"/>
              <a:gd name="connsiteX81" fmla="*/ 2870200 w 4165600"/>
              <a:gd name="connsiteY81" fmla="*/ 4013200 h 4229100"/>
              <a:gd name="connsiteX82" fmla="*/ 2933700 w 4165600"/>
              <a:gd name="connsiteY82" fmla="*/ 4165600 h 4229100"/>
              <a:gd name="connsiteX83" fmla="*/ 2933700 w 4165600"/>
              <a:gd name="connsiteY83" fmla="*/ 4229100 h 4229100"/>
              <a:gd name="connsiteX84" fmla="*/ 2679700 w 4165600"/>
              <a:gd name="connsiteY84" fmla="*/ 4051300 h 4229100"/>
              <a:gd name="connsiteX85" fmla="*/ 2120900 w 4165600"/>
              <a:gd name="connsiteY85" fmla="*/ 3924300 h 4229100"/>
              <a:gd name="connsiteX86" fmla="*/ 2070100 w 4165600"/>
              <a:gd name="connsiteY86" fmla="*/ 3733800 h 4229100"/>
              <a:gd name="connsiteX87" fmla="*/ 2032000 w 4165600"/>
              <a:gd name="connsiteY87" fmla="*/ 3568700 h 4229100"/>
              <a:gd name="connsiteX88" fmla="*/ 1993900 w 4165600"/>
              <a:gd name="connsiteY88" fmla="*/ 3492500 h 4229100"/>
              <a:gd name="connsiteX89" fmla="*/ 1993900 w 4165600"/>
              <a:gd name="connsiteY89" fmla="*/ 3492500 h 4229100"/>
              <a:gd name="connsiteX90" fmla="*/ 1892300 w 4165600"/>
              <a:gd name="connsiteY90" fmla="*/ 3289300 h 4229100"/>
              <a:gd name="connsiteX91" fmla="*/ 1790700 w 4165600"/>
              <a:gd name="connsiteY91" fmla="*/ 3124200 h 4229100"/>
              <a:gd name="connsiteX92" fmla="*/ 1714500 w 4165600"/>
              <a:gd name="connsiteY92" fmla="*/ 2997200 h 4229100"/>
              <a:gd name="connsiteX93" fmla="*/ 1625600 w 4165600"/>
              <a:gd name="connsiteY93" fmla="*/ 2819400 h 4229100"/>
              <a:gd name="connsiteX94" fmla="*/ 1485900 w 4165600"/>
              <a:gd name="connsiteY94" fmla="*/ 2616200 h 4229100"/>
              <a:gd name="connsiteX95" fmla="*/ 1371600 w 4165600"/>
              <a:gd name="connsiteY95" fmla="*/ 2540000 h 4229100"/>
              <a:gd name="connsiteX96" fmla="*/ 1371600 w 4165600"/>
              <a:gd name="connsiteY96" fmla="*/ 2540000 h 4229100"/>
              <a:gd name="connsiteX97" fmla="*/ 1244600 w 4165600"/>
              <a:gd name="connsiteY97" fmla="*/ 2527300 h 4229100"/>
              <a:gd name="connsiteX98" fmla="*/ 1155700 w 4165600"/>
              <a:gd name="connsiteY98" fmla="*/ 2501900 h 4229100"/>
              <a:gd name="connsiteX99" fmla="*/ 1130300 w 4165600"/>
              <a:gd name="connsiteY99" fmla="*/ 2476500 h 4229100"/>
              <a:gd name="connsiteX100" fmla="*/ 1130300 w 4165600"/>
              <a:gd name="connsiteY100" fmla="*/ 2501900 h 4229100"/>
              <a:gd name="connsiteX101" fmla="*/ 1130300 w 4165600"/>
              <a:gd name="connsiteY101" fmla="*/ 2501900 h 4229100"/>
              <a:gd name="connsiteX102" fmla="*/ 1003300 w 4165600"/>
              <a:gd name="connsiteY102" fmla="*/ 2489200 h 4229100"/>
              <a:gd name="connsiteX103" fmla="*/ 990600 w 4165600"/>
              <a:gd name="connsiteY103" fmla="*/ 2603500 h 4229100"/>
              <a:gd name="connsiteX104" fmla="*/ 965200 w 4165600"/>
              <a:gd name="connsiteY104" fmla="*/ 2679700 h 4229100"/>
              <a:gd name="connsiteX105" fmla="*/ 901700 w 4165600"/>
              <a:gd name="connsiteY105" fmla="*/ 2755900 h 4229100"/>
              <a:gd name="connsiteX106" fmla="*/ 901700 w 4165600"/>
              <a:gd name="connsiteY106" fmla="*/ 2755900 h 4229100"/>
              <a:gd name="connsiteX107" fmla="*/ 774700 w 4165600"/>
              <a:gd name="connsiteY107" fmla="*/ 2844800 h 4229100"/>
              <a:gd name="connsiteX108" fmla="*/ 673100 w 4165600"/>
              <a:gd name="connsiteY108" fmla="*/ 2794000 h 4229100"/>
              <a:gd name="connsiteX109" fmla="*/ 673100 w 4165600"/>
              <a:gd name="connsiteY109" fmla="*/ 2794000 h 4229100"/>
              <a:gd name="connsiteX110" fmla="*/ 558800 w 4165600"/>
              <a:gd name="connsiteY110" fmla="*/ 2667000 h 4229100"/>
              <a:gd name="connsiteX111" fmla="*/ 508000 w 4165600"/>
              <a:gd name="connsiteY111" fmla="*/ 2641600 h 4229100"/>
              <a:gd name="connsiteX112" fmla="*/ 431800 w 4165600"/>
              <a:gd name="connsiteY112" fmla="*/ 2501900 h 4229100"/>
              <a:gd name="connsiteX113" fmla="*/ 431800 w 4165600"/>
              <a:gd name="connsiteY113" fmla="*/ 2374900 h 4229100"/>
              <a:gd name="connsiteX114" fmla="*/ 431800 w 4165600"/>
              <a:gd name="connsiteY114" fmla="*/ 2374900 h 4229100"/>
              <a:gd name="connsiteX115" fmla="*/ 393700 w 4165600"/>
              <a:gd name="connsiteY115" fmla="*/ 2235200 h 4229100"/>
              <a:gd name="connsiteX116" fmla="*/ 266700 w 4165600"/>
              <a:gd name="connsiteY116" fmla="*/ 2146300 h 4229100"/>
              <a:gd name="connsiteX117" fmla="*/ 203200 w 4165600"/>
              <a:gd name="connsiteY117" fmla="*/ 2057400 h 4229100"/>
              <a:gd name="connsiteX118" fmla="*/ 203200 w 4165600"/>
              <a:gd name="connsiteY118" fmla="*/ 2057400 h 4229100"/>
              <a:gd name="connsiteX119" fmla="*/ 88900 w 4165600"/>
              <a:gd name="connsiteY119" fmla="*/ 1943100 h 4229100"/>
              <a:gd name="connsiteX120" fmla="*/ 76200 w 4165600"/>
              <a:gd name="connsiteY120" fmla="*/ 1879600 h 4229100"/>
              <a:gd name="connsiteX121" fmla="*/ 25400 w 4165600"/>
              <a:gd name="connsiteY121" fmla="*/ 1841500 h 4229100"/>
              <a:gd name="connsiteX122" fmla="*/ 0 w 4165600"/>
              <a:gd name="connsiteY122" fmla="*/ 17399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4165600" h="4229100">
                <a:moveTo>
                  <a:pt x="0" y="1739900"/>
                </a:moveTo>
                <a:lnTo>
                  <a:pt x="977900" y="1701800"/>
                </a:lnTo>
                <a:lnTo>
                  <a:pt x="1168400" y="127000"/>
                </a:lnTo>
                <a:lnTo>
                  <a:pt x="1955800" y="0"/>
                </a:lnTo>
                <a:lnTo>
                  <a:pt x="1955800" y="635000"/>
                </a:lnTo>
                <a:lnTo>
                  <a:pt x="2019300" y="685800"/>
                </a:lnTo>
                <a:lnTo>
                  <a:pt x="2120900" y="685800"/>
                </a:lnTo>
                <a:lnTo>
                  <a:pt x="2184400" y="723900"/>
                </a:lnTo>
                <a:lnTo>
                  <a:pt x="2184400" y="723900"/>
                </a:lnTo>
                <a:lnTo>
                  <a:pt x="2184400" y="723900"/>
                </a:lnTo>
                <a:lnTo>
                  <a:pt x="2324100" y="762000"/>
                </a:lnTo>
                <a:lnTo>
                  <a:pt x="2362200" y="723900"/>
                </a:lnTo>
                <a:lnTo>
                  <a:pt x="2387600" y="762000"/>
                </a:lnTo>
                <a:lnTo>
                  <a:pt x="2387600" y="762000"/>
                </a:lnTo>
                <a:lnTo>
                  <a:pt x="2514600" y="762000"/>
                </a:lnTo>
                <a:lnTo>
                  <a:pt x="2514600" y="762000"/>
                </a:lnTo>
                <a:lnTo>
                  <a:pt x="2616200" y="774700"/>
                </a:lnTo>
                <a:lnTo>
                  <a:pt x="2616200" y="774700"/>
                </a:lnTo>
                <a:lnTo>
                  <a:pt x="2616200" y="774700"/>
                </a:lnTo>
                <a:lnTo>
                  <a:pt x="2755900" y="774700"/>
                </a:lnTo>
                <a:lnTo>
                  <a:pt x="2755900" y="838200"/>
                </a:lnTo>
                <a:lnTo>
                  <a:pt x="2819400" y="825500"/>
                </a:lnTo>
                <a:lnTo>
                  <a:pt x="2832100" y="774700"/>
                </a:lnTo>
                <a:lnTo>
                  <a:pt x="2971800" y="812800"/>
                </a:lnTo>
                <a:lnTo>
                  <a:pt x="3187700" y="749300"/>
                </a:lnTo>
                <a:lnTo>
                  <a:pt x="3289300" y="711200"/>
                </a:lnTo>
                <a:lnTo>
                  <a:pt x="3378200" y="711200"/>
                </a:lnTo>
                <a:lnTo>
                  <a:pt x="3492500" y="660400"/>
                </a:lnTo>
                <a:lnTo>
                  <a:pt x="3784600" y="723900"/>
                </a:lnTo>
                <a:lnTo>
                  <a:pt x="3898900" y="749300"/>
                </a:lnTo>
                <a:lnTo>
                  <a:pt x="3911600" y="762000"/>
                </a:lnTo>
                <a:lnTo>
                  <a:pt x="3924300" y="1333500"/>
                </a:lnTo>
                <a:lnTo>
                  <a:pt x="4038600" y="1447800"/>
                </a:lnTo>
                <a:lnTo>
                  <a:pt x="4013200" y="1511300"/>
                </a:lnTo>
                <a:lnTo>
                  <a:pt x="4102100" y="1574800"/>
                </a:lnTo>
                <a:lnTo>
                  <a:pt x="4152900" y="1663700"/>
                </a:lnTo>
                <a:lnTo>
                  <a:pt x="4165600" y="1778000"/>
                </a:lnTo>
                <a:lnTo>
                  <a:pt x="4165600" y="1778000"/>
                </a:lnTo>
                <a:lnTo>
                  <a:pt x="4127500" y="1879600"/>
                </a:lnTo>
                <a:lnTo>
                  <a:pt x="4127500" y="2019300"/>
                </a:lnTo>
                <a:lnTo>
                  <a:pt x="4165600" y="2044700"/>
                </a:lnTo>
                <a:lnTo>
                  <a:pt x="4114800" y="2133600"/>
                </a:lnTo>
                <a:lnTo>
                  <a:pt x="4102100" y="2235200"/>
                </a:lnTo>
                <a:lnTo>
                  <a:pt x="4102100" y="2260600"/>
                </a:lnTo>
                <a:lnTo>
                  <a:pt x="3949700" y="2336800"/>
                </a:lnTo>
                <a:lnTo>
                  <a:pt x="3873500" y="2400300"/>
                </a:lnTo>
                <a:lnTo>
                  <a:pt x="3784600" y="2413000"/>
                </a:lnTo>
                <a:lnTo>
                  <a:pt x="3784600" y="2413000"/>
                </a:lnTo>
                <a:lnTo>
                  <a:pt x="3759200" y="2324100"/>
                </a:lnTo>
                <a:lnTo>
                  <a:pt x="3683000" y="2362200"/>
                </a:lnTo>
                <a:lnTo>
                  <a:pt x="3708400" y="2476500"/>
                </a:lnTo>
                <a:lnTo>
                  <a:pt x="3708400" y="2476500"/>
                </a:lnTo>
                <a:lnTo>
                  <a:pt x="3632200" y="2603500"/>
                </a:lnTo>
                <a:lnTo>
                  <a:pt x="3479800" y="2743200"/>
                </a:lnTo>
                <a:lnTo>
                  <a:pt x="3327400" y="2832100"/>
                </a:lnTo>
                <a:lnTo>
                  <a:pt x="3327400" y="2832100"/>
                </a:lnTo>
                <a:lnTo>
                  <a:pt x="3327400" y="2832100"/>
                </a:lnTo>
                <a:lnTo>
                  <a:pt x="3098800" y="2882900"/>
                </a:lnTo>
                <a:lnTo>
                  <a:pt x="3098800" y="2882900"/>
                </a:lnTo>
                <a:lnTo>
                  <a:pt x="3086100" y="2984500"/>
                </a:lnTo>
                <a:lnTo>
                  <a:pt x="3048000" y="2984500"/>
                </a:lnTo>
                <a:lnTo>
                  <a:pt x="3048000" y="2984500"/>
                </a:lnTo>
                <a:lnTo>
                  <a:pt x="3098800" y="3048000"/>
                </a:lnTo>
                <a:lnTo>
                  <a:pt x="2997200" y="3086100"/>
                </a:lnTo>
                <a:lnTo>
                  <a:pt x="2959100" y="3073400"/>
                </a:lnTo>
                <a:lnTo>
                  <a:pt x="2921000" y="3073400"/>
                </a:lnTo>
                <a:lnTo>
                  <a:pt x="2921000" y="3111500"/>
                </a:lnTo>
                <a:lnTo>
                  <a:pt x="2984500" y="3111500"/>
                </a:lnTo>
                <a:lnTo>
                  <a:pt x="2984500" y="3111500"/>
                </a:lnTo>
                <a:lnTo>
                  <a:pt x="2870200" y="3225800"/>
                </a:lnTo>
                <a:lnTo>
                  <a:pt x="2819400" y="3225800"/>
                </a:lnTo>
                <a:lnTo>
                  <a:pt x="2819400" y="3276600"/>
                </a:lnTo>
                <a:lnTo>
                  <a:pt x="2857500" y="3314700"/>
                </a:lnTo>
                <a:lnTo>
                  <a:pt x="2832100" y="3390900"/>
                </a:lnTo>
                <a:lnTo>
                  <a:pt x="2806700" y="3416300"/>
                </a:lnTo>
                <a:lnTo>
                  <a:pt x="2781300" y="3429000"/>
                </a:lnTo>
                <a:lnTo>
                  <a:pt x="2743200" y="3441700"/>
                </a:lnTo>
                <a:lnTo>
                  <a:pt x="2768600" y="3505200"/>
                </a:lnTo>
                <a:lnTo>
                  <a:pt x="2768600" y="3505200"/>
                </a:lnTo>
                <a:lnTo>
                  <a:pt x="2743200" y="3721100"/>
                </a:lnTo>
                <a:lnTo>
                  <a:pt x="2819400" y="3848100"/>
                </a:lnTo>
                <a:lnTo>
                  <a:pt x="2870200" y="4013200"/>
                </a:lnTo>
                <a:lnTo>
                  <a:pt x="2933700" y="4165600"/>
                </a:lnTo>
                <a:lnTo>
                  <a:pt x="2933700" y="4229100"/>
                </a:lnTo>
                <a:lnTo>
                  <a:pt x="2679700" y="4051300"/>
                </a:lnTo>
                <a:lnTo>
                  <a:pt x="2120900" y="3924300"/>
                </a:lnTo>
                <a:lnTo>
                  <a:pt x="2070100" y="3733800"/>
                </a:lnTo>
                <a:lnTo>
                  <a:pt x="2032000" y="3568700"/>
                </a:lnTo>
                <a:lnTo>
                  <a:pt x="1993900" y="3492500"/>
                </a:lnTo>
                <a:lnTo>
                  <a:pt x="1993900" y="3492500"/>
                </a:lnTo>
                <a:lnTo>
                  <a:pt x="1892300" y="3289300"/>
                </a:lnTo>
                <a:lnTo>
                  <a:pt x="1790700" y="3124200"/>
                </a:lnTo>
                <a:lnTo>
                  <a:pt x="1714500" y="2997200"/>
                </a:lnTo>
                <a:lnTo>
                  <a:pt x="1625600" y="2819400"/>
                </a:lnTo>
                <a:lnTo>
                  <a:pt x="1485900" y="2616200"/>
                </a:lnTo>
                <a:lnTo>
                  <a:pt x="1371600" y="2540000"/>
                </a:lnTo>
                <a:lnTo>
                  <a:pt x="1371600" y="2540000"/>
                </a:lnTo>
                <a:lnTo>
                  <a:pt x="1244600" y="2527300"/>
                </a:lnTo>
                <a:lnTo>
                  <a:pt x="1155700" y="2501900"/>
                </a:lnTo>
                <a:lnTo>
                  <a:pt x="1130300" y="2476500"/>
                </a:lnTo>
                <a:lnTo>
                  <a:pt x="1130300" y="2501900"/>
                </a:lnTo>
                <a:lnTo>
                  <a:pt x="1130300" y="2501900"/>
                </a:lnTo>
                <a:lnTo>
                  <a:pt x="1003300" y="2489200"/>
                </a:lnTo>
                <a:lnTo>
                  <a:pt x="990600" y="2603500"/>
                </a:lnTo>
                <a:lnTo>
                  <a:pt x="965200" y="2679700"/>
                </a:lnTo>
                <a:lnTo>
                  <a:pt x="901700" y="2755900"/>
                </a:lnTo>
                <a:lnTo>
                  <a:pt x="901700" y="2755900"/>
                </a:lnTo>
                <a:lnTo>
                  <a:pt x="774700" y="2844800"/>
                </a:lnTo>
                <a:lnTo>
                  <a:pt x="673100" y="2794000"/>
                </a:lnTo>
                <a:lnTo>
                  <a:pt x="673100" y="2794000"/>
                </a:lnTo>
                <a:lnTo>
                  <a:pt x="558800" y="2667000"/>
                </a:lnTo>
                <a:lnTo>
                  <a:pt x="508000" y="2641600"/>
                </a:lnTo>
                <a:lnTo>
                  <a:pt x="431800" y="2501900"/>
                </a:lnTo>
                <a:lnTo>
                  <a:pt x="431800" y="2374900"/>
                </a:lnTo>
                <a:lnTo>
                  <a:pt x="431800" y="2374900"/>
                </a:lnTo>
                <a:lnTo>
                  <a:pt x="393700" y="2235200"/>
                </a:lnTo>
                <a:lnTo>
                  <a:pt x="266700" y="2146300"/>
                </a:lnTo>
                <a:lnTo>
                  <a:pt x="203200" y="2057400"/>
                </a:lnTo>
                <a:lnTo>
                  <a:pt x="203200" y="2057400"/>
                </a:lnTo>
                <a:lnTo>
                  <a:pt x="88900" y="1943100"/>
                </a:lnTo>
                <a:lnTo>
                  <a:pt x="76200" y="1879600"/>
                </a:lnTo>
                <a:lnTo>
                  <a:pt x="25400" y="1841500"/>
                </a:lnTo>
                <a:lnTo>
                  <a:pt x="0" y="173990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Fulfilling 8 prophecies is 1 in 10</a:t>
            </a:r>
            <a:r>
              <a:rPr lang="en-US" sz="3200" baseline="30000" dirty="0"/>
              <a:t>17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F719F-6E47-48A5-B914-81A5420153CA}"/>
              </a:ext>
            </a:extLst>
          </p:cNvPr>
          <p:cNvSpPr txBox="1"/>
          <p:nvPr/>
        </p:nvSpPr>
        <p:spPr>
          <a:xfrm>
            <a:off x="734438" y="1865293"/>
            <a:ext cx="785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X 100,000,000,000,000,000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9778C5-DBA9-4BE0-845A-710296CE4E19}"/>
              </a:ext>
            </a:extLst>
          </p:cNvPr>
          <p:cNvSpPr txBox="1"/>
          <p:nvPr/>
        </p:nvSpPr>
        <p:spPr>
          <a:xfrm>
            <a:off x="743956" y="2374882"/>
            <a:ext cx="785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quadrillion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88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BEA55FF-75B6-444C-844C-24BDD39BB6AB}"/>
              </a:ext>
            </a:extLst>
          </p:cNvPr>
          <p:cNvSpPr txBox="1"/>
          <p:nvPr/>
        </p:nvSpPr>
        <p:spPr>
          <a:xfrm>
            <a:off x="740921" y="2859132"/>
            <a:ext cx="785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Scottzillion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9D470C9-3D4A-484F-9C3D-339BB4E14286}"/>
              </a:ext>
            </a:extLst>
          </p:cNvPr>
          <p:cNvSpPr/>
          <p:nvPr/>
        </p:nvSpPr>
        <p:spPr>
          <a:xfrm>
            <a:off x="3915784" y="3116059"/>
            <a:ext cx="1344236" cy="132958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514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476604-7D7E-4C36-BF3B-821C481E9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30698" y="3136248"/>
            <a:ext cx="1243832" cy="12438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BE36D076-5460-474D-88E5-BD1BEAB67B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328629" y="3592372"/>
            <a:ext cx="344939" cy="3449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Fulfilling 16 prophecies is 1 in 10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en-US" sz="3200" baseline="30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F719F-6E47-48A5-B914-81A5420153CA}"/>
              </a:ext>
            </a:extLst>
          </p:cNvPr>
          <p:cNvSpPr txBox="1"/>
          <p:nvPr/>
        </p:nvSpPr>
        <p:spPr>
          <a:xfrm>
            <a:off x="734438" y="1865293"/>
            <a:ext cx="7850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X 1,000,000,000,000,000,000,000,000,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000,000,000,000,000,000,000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B24E6-B167-4856-808A-75F769FCD09E}"/>
              </a:ext>
            </a:extLst>
          </p:cNvPr>
          <p:cNvSpPr txBox="1"/>
          <p:nvPr/>
        </p:nvSpPr>
        <p:spPr>
          <a:xfrm>
            <a:off x="5436412" y="313527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Sun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D62CE0-44FB-4098-9DEC-2C1E9EF6D078}"/>
              </a:ext>
            </a:extLst>
          </p:cNvPr>
          <p:cNvCxnSpPr/>
          <p:nvPr/>
        </p:nvCxnSpPr>
        <p:spPr>
          <a:xfrm rot="600000" flipH="1">
            <a:off x="5014346" y="3447986"/>
            <a:ext cx="396354" cy="3048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81A8BEC-1CA6-4A46-A582-A5B408BA1C83}"/>
              </a:ext>
            </a:extLst>
          </p:cNvPr>
          <p:cNvSpPr txBox="1"/>
          <p:nvPr/>
        </p:nvSpPr>
        <p:spPr>
          <a:xfrm>
            <a:off x="3071558" y="296094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Earth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EDFA98-3129-48F9-AD08-41A586EBB99F}"/>
              </a:ext>
            </a:extLst>
          </p:cNvPr>
          <p:cNvCxnSpPr/>
          <p:nvPr/>
        </p:nvCxnSpPr>
        <p:spPr>
          <a:xfrm rot="21000000">
            <a:off x="3993018" y="3474073"/>
            <a:ext cx="396354" cy="304800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DBF03ED-6282-405D-96D5-23FEF66E4466}"/>
              </a:ext>
            </a:extLst>
          </p:cNvPr>
          <p:cNvSpPr txBox="1"/>
          <p:nvPr/>
        </p:nvSpPr>
        <p:spPr>
          <a:xfrm>
            <a:off x="2248591" y="4021546"/>
            <a:ext cx="4478959" cy="1569660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14286"/>
              </a:avLst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A sphere 30x greater than the distance from the earth to the sun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58EB2D-B6A9-4035-89ED-17044F175733}"/>
              </a:ext>
            </a:extLst>
          </p:cNvPr>
          <p:cNvCxnSpPr/>
          <p:nvPr/>
        </p:nvCxnSpPr>
        <p:spPr>
          <a:xfrm>
            <a:off x="4536997" y="3790959"/>
            <a:ext cx="246222" cy="0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05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4" grpId="1" animBg="1"/>
      <p:bldP spid="3" grpId="0"/>
      <p:bldP spid="6" grpId="0"/>
      <p:bldP spid="10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0C514-B4B3-4CB3-8081-06E9D89B179E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</p:spTree>
    <p:extLst>
      <p:ext uri="{BB962C8B-B14F-4D97-AF65-F5344CB8AC3E}">
        <p14:creationId xmlns:p14="http://schemas.microsoft.com/office/powerpoint/2010/main" val="264310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0C514-B4B3-4CB3-8081-06E9D89B179E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</p:spTree>
    <p:extLst>
      <p:ext uri="{BB962C8B-B14F-4D97-AF65-F5344CB8AC3E}">
        <p14:creationId xmlns:p14="http://schemas.microsoft.com/office/powerpoint/2010/main" val="377939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3 imperative doctrines:</a:t>
            </a:r>
            <a:endParaRPr lang="en-US" sz="4800" baseline="30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F719F-6E47-48A5-B914-81A5420153CA}"/>
              </a:ext>
            </a:extLst>
          </p:cNvPr>
          <p:cNvSpPr txBox="1"/>
          <p:nvPr/>
        </p:nvSpPr>
        <p:spPr>
          <a:xfrm>
            <a:off x="464457" y="1865293"/>
            <a:ext cx="81202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Who Jesus is: 1 John 4:2-3 ~ </a:t>
            </a:r>
            <a:r>
              <a:rPr lang="en-US" sz="3200" baseline="30000" dirty="0"/>
              <a:t>2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By this you know the Spirit of God: Every spirit that confesses that Jesus Christ has come in the flesh is of God, </a:t>
            </a:r>
            <a:r>
              <a:rPr lang="en-US" sz="3200" baseline="30000" dirty="0"/>
              <a:t>3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every spirit that does not confess that Jesus Christ has come in the flesh is not of God. And this is the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spirit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of the Antichrist, which you have heard was coming, and is now already in the world. </a:t>
            </a:r>
          </a:p>
        </p:txBody>
      </p:sp>
    </p:spTree>
    <p:extLst>
      <p:ext uri="{BB962C8B-B14F-4D97-AF65-F5344CB8AC3E}">
        <p14:creationId xmlns:p14="http://schemas.microsoft.com/office/powerpoint/2010/main" val="111943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3 imperative doctrines:</a:t>
            </a:r>
            <a:endParaRPr lang="en-US" sz="4800" baseline="30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B4A56-B157-4C47-8345-0AE0A603B5AE}"/>
              </a:ext>
            </a:extLst>
          </p:cNvPr>
          <p:cNvSpPr txBox="1"/>
          <p:nvPr/>
        </p:nvSpPr>
        <p:spPr>
          <a:xfrm>
            <a:off x="471488" y="2400295"/>
            <a:ext cx="8220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Merrihew Standard Version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This is how you can tell whether a belief is from God or not: Does it claim that Jesus is God incarnate?  And any belief that Jesus is not God incarnate is not of God … in fact, it’s of the Antichrist.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5AB2F-97CF-4C1A-B521-47814CD1B489}"/>
              </a:ext>
            </a:extLst>
          </p:cNvPr>
          <p:cNvSpPr txBox="1"/>
          <p:nvPr/>
        </p:nvSpPr>
        <p:spPr>
          <a:xfrm>
            <a:off x="464457" y="1865293"/>
            <a:ext cx="8120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Who Jesus is: 1 John 4:2-3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3 imperative doctrines:</a:t>
            </a:r>
            <a:endParaRPr lang="en-US" sz="4800" baseline="30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F719F-6E47-48A5-B914-81A5420153CA}"/>
              </a:ext>
            </a:extLst>
          </p:cNvPr>
          <p:cNvSpPr txBox="1"/>
          <p:nvPr/>
        </p:nvSpPr>
        <p:spPr>
          <a:xfrm>
            <a:off x="464457" y="1865293"/>
            <a:ext cx="81202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What Jesus did: Gal. 1:8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But even if we, or an angel from heaven, preach any other gospel to you than what we have preached to you, let him be accursed.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EFEF5-042E-47DC-88A3-67903ACF9539}"/>
              </a:ext>
            </a:extLst>
          </p:cNvPr>
          <p:cNvSpPr txBox="1"/>
          <p:nvPr/>
        </p:nvSpPr>
        <p:spPr>
          <a:xfrm>
            <a:off x="464460" y="3824714"/>
            <a:ext cx="8120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3. His </a:t>
            </a:r>
            <a:r>
              <a:rPr lang="en-US" sz="3200" dirty="0"/>
              <a:t>physical glorified resurrection: 1 Cor. 15:17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if Christ is not risen, your faith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is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futile; you are still in your sins! </a:t>
            </a:r>
          </a:p>
        </p:txBody>
      </p:sp>
    </p:spTree>
    <p:extLst>
      <p:ext uri="{BB962C8B-B14F-4D97-AF65-F5344CB8AC3E}">
        <p14:creationId xmlns:p14="http://schemas.microsoft.com/office/powerpoint/2010/main" val="78278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7B383A08-E516-4B99-97C1-13DAE2C1D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338">
            <a:off x="1306685" y="1722148"/>
            <a:ext cx="2856538" cy="475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imperative doctrines:</a:t>
            </a:r>
            <a:endParaRPr lang="en-US" sz="4800" baseline="30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3B0BF-BEB6-45DA-8A71-78DF2D81D339}"/>
              </a:ext>
            </a:extLst>
          </p:cNvPr>
          <p:cNvSpPr txBox="1"/>
          <p:nvPr/>
        </p:nvSpPr>
        <p:spPr>
          <a:xfrm>
            <a:off x="4392038" y="2023354"/>
            <a:ext cx="4348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He is the God/Man (halo)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90CC31-53FC-46EA-93B4-D3E3D510097F}"/>
              </a:ext>
            </a:extLst>
          </p:cNvPr>
          <p:cNvSpPr txBox="1"/>
          <p:nvPr/>
        </p:nvSpPr>
        <p:spPr>
          <a:xfrm>
            <a:off x="4335290" y="2501627"/>
            <a:ext cx="4348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His victory (speaking of what He would accomplish in Jerusalem)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8D1046-D4CE-495B-88BE-F9181556A273}"/>
              </a:ext>
            </a:extLst>
          </p:cNvPr>
          <p:cNvSpPr txBox="1"/>
          <p:nvPr/>
        </p:nvSpPr>
        <p:spPr>
          <a:xfrm>
            <a:off x="4244500" y="3831070"/>
            <a:ext cx="4348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His resurrection (with Moses and Elijah)</a:t>
            </a:r>
          </a:p>
        </p:txBody>
      </p:sp>
    </p:spTree>
    <p:extLst>
      <p:ext uri="{BB962C8B-B14F-4D97-AF65-F5344CB8AC3E}">
        <p14:creationId xmlns:p14="http://schemas.microsoft.com/office/powerpoint/2010/main" val="31125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0C514-B4B3-4CB3-8081-06E9D89B179E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</p:spTree>
    <p:extLst>
      <p:ext uri="{BB962C8B-B14F-4D97-AF65-F5344CB8AC3E}">
        <p14:creationId xmlns:p14="http://schemas.microsoft.com/office/powerpoint/2010/main" val="415335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Wuest ~</a:t>
            </a:r>
            <a:r>
              <a:rPr lang="en-US" sz="3200" i="1" dirty="0"/>
              <a:t>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we have the prophetic word as a surer foundation …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1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0C514-B4B3-4CB3-8081-06E9D89B179E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</p:spTree>
    <p:extLst>
      <p:ext uri="{BB962C8B-B14F-4D97-AF65-F5344CB8AC3E}">
        <p14:creationId xmlns:p14="http://schemas.microsoft.com/office/powerpoint/2010/main" val="202084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2AF73255-C31C-44B1-B1DD-98EB5DB31B53}"/>
              </a:ext>
            </a:extLst>
          </p:cNvPr>
          <p:cNvSpPr/>
          <p:nvPr/>
        </p:nvSpPr>
        <p:spPr>
          <a:xfrm>
            <a:off x="4510283" y="3204719"/>
            <a:ext cx="231705" cy="264301"/>
          </a:xfrm>
          <a:prstGeom prst="star6">
            <a:avLst>
              <a:gd name="adj" fmla="val 29335"/>
              <a:gd name="hf" fmla="val 115470"/>
            </a:avLst>
          </a:prstGeom>
          <a:solidFill>
            <a:schemeClr val="bg1"/>
          </a:solidFill>
          <a:ln>
            <a:noFill/>
          </a:ln>
          <a:effectLst>
            <a:glow rad="889000">
              <a:schemeClr val="bg1">
                <a:alpha val="9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morning star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phōsphoros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49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Scale>
                                      <p:cBhvr>
                                        <p:cTn id="16" dur="100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0" y="7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0C514-B4B3-4CB3-8081-06E9D89B179E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</p:spTree>
    <p:extLst>
      <p:ext uri="{BB962C8B-B14F-4D97-AF65-F5344CB8AC3E}">
        <p14:creationId xmlns:p14="http://schemas.microsoft.com/office/powerpoint/2010/main" val="428730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2 Peter 1:12-21 ~ </a:t>
            </a:r>
            <a:r>
              <a:rPr lang="en-US" sz="3000" baseline="30000" dirty="0"/>
              <a:t>12 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this reason I will not be negligent to remind you always of these things, though you know and are established in the present truth. </a:t>
            </a:r>
            <a:r>
              <a:rPr lang="en-US" sz="3000" baseline="30000" dirty="0"/>
              <a:t>13 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Yes, I think it is right, as long as I am in this tent, to stir you up by reminding </a:t>
            </a:r>
            <a:r>
              <a:rPr lang="en-US" sz="3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you,</a:t>
            </a:r>
            <a:r>
              <a:rPr lang="en-US" sz="3000" dirty="0"/>
              <a:t> </a:t>
            </a:r>
            <a:r>
              <a:rPr lang="en-US" sz="3000" baseline="30000" dirty="0"/>
              <a:t>14 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knowing that shortly I </a:t>
            </a:r>
            <a:r>
              <a:rPr lang="en-US" sz="3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must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put off my tent, just as our Lord Jesus Christ showed me.</a:t>
            </a:r>
            <a:r>
              <a:rPr lang="en-US" sz="3000" dirty="0"/>
              <a:t> </a:t>
            </a:r>
            <a:r>
              <a:rPr lang="en-US" sz="3000" baseline="30000" dirty="0"/>
              <a:t>15 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Moreover I will be careful to ensure that you always have a reminder of these things after my decease. </a:t>
            </a:r>
          </a:p>
        </p:txBody>
      </p:sp>
    </p:spTree>
    <p:extLst>
      <p:ext uri="{BB962C8B-B14F-4D97-AF65-F5344CB8AC3E}">
        <p14:creationId xmlns:p14="http://schemas.microsoft.com/office/powerpoint/2010/main" val="337420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 Pet. 1:20-21 (NLT) ~ </a:t>
            </a:r>
            <a:r>
              <a:rPr lang="en-US" sz="2800" baseline="30000" dirty="0"/>
              <a:t>20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Above all, you must realize that no prophecy in Scripture ever came from the prophet’s own understanding, </a:t>
            </a:r>
            <a:r>
              <a:rPr lang="en-US" sz="2800" baseline="30000" dirty="0"/>
              <a:t>21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 from human initiative. No, those prophets were moved by the Holy Spirit, and they spoke from God.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0F873-C526-42B7-A661-1BB71DC04901}"/>
              </a:ext>
            </a:extLst>
          </p:cNvPr>
          <p:cNvSpPr txBox="1"/>
          <p:nvPr/>
        </p:nvSpPr>
        <p:spPr>
          <a:xfrm>
            <a:off x="740921" y="3525480"/>
            <a:ext cx="785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Not of human origin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91A81-8EAC-425A-9673-128786891C1E}"/>
              </a:ext>
            </a:extLst>
          </p:cNvPr>
          <p:cNvSpPr txBox="1"/>
          <p:nvPr/>
        </p:nvSpPr>
        <p:spPr>
          <a:xfrm>
            <a:off x="747404" y="3979436"/>
            <a:ext cx="785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Not for human interpretation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358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John 2:27 ~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But the anointing which you have received from Him abides in you, and you do not need that anyone teach you; but as the same anointing teaches you concerning all things, and is true, and is not a lie, and just as it has taught you, you will abide in Him. </a:t>
            </a:r>
          </a:p>
        </p:txBody>
      </p:sp>
    </p:spTree>
    <p:extLst>
      <p:ext uri="{BB962C8B-B14F-4D97-AF65-F5344CB8AC3E}">
        <p14:creationId xmlns:p14="http://schemas.microsoft.com/office/powerpoint/2010/main" val="319886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Jer. 29:11-13 ~ </a:t>
            </a:r>
            <a:r>
              <a:rPr lang="en-US" sz="2800" baseline="30000" dirty="0"/>
              <a:t>11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I know the thoughts that I think toward you, says the Lord, thoughts of peace and not of evil, to give you a future and a hope. </a:t>
            </a:r>
            <a:r>
              <a:rPr lang="en-US" sz="2800" baseline="30000" dirty="0"/>
              <a:t>12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Then you will call upon Me and go and pray to Me, and I will listen to you. </a:t>
            </a:r>
            <a:r>
              <a:rPr lang="en-US" sz="2800" baseline="30000" dirty="0"/>
              <a:t>13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you will seek Me and find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when you search for Me with all your heart.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0C514-B4B3-4CB3-8081-06E9D89B179E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</p:spTree>
    <p:extLst>
      <p:ext uri="{BB962C8B-B14F-4D97-AF65-F5344CB8AC3E}">
        <p14:creationId xmlns:p14="http://schemas.microsoft.com/office/powerpoint/2010/main" val="161356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2 Peter 1:12-21 ~ </a:t>
            </a:r>
            <a:r>
              <a:rPr lang="en-US" sz="3000" baseline="30000" dirty="0"/>
              <a:t>16 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we did not follow cunningly devised fables when we made known to you the power and coming of our Lord Jesus Christ, but were eyewitnesses of His majesty.</a:t>
            </a:r>
            <a:r>
              <a:rPr lang="en-US" sz="3000" dirty="0"/>
              <a:t> </a:t>
            </a:r>
            <a:r>
              <a:rPr lang="en-US" sz="3000" baseline="30000" dirty="0"/>
              <a:t>17 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He received from God the Father honor and glory when such a voice came to Him from the Excellent Glory: “This is My beloved Son, in whom I am well pleased.” </a:t>
            </a:r>
            <a:r>
              <a:rPr lang="en-US" sz="3000" baseline="30000" dirty="0"/>
              <a:t>18 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we heard this voice which came from heaven when we were with Him on the holy mountain. </a:t>
            </a:r>
          </a:p>
        </p:txBody>
      </p:sp>
    </p:spTree>
    <p:extLst>
      <p:ext uri="{BB962C8B-B14F-4D97-AF65-F5344CB8AC3E}">
        <p14:creationId xmlns:p14="http://schemas.microsoft.com/office/powerpoint/2010/main" val="152506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2 Peter 1:12-21 ~ </a:t>
            </a:r>
            <a:r>
              <a:rPr lang="en-US" sz="3000" baseline="30000" dirty="0"/>
              <a:t>19 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so we have the prophetic word confirmed, which you do well to heed as a light that shines in a dark place, until the day dawns and the morning star rises in your hearts; </a:t>
            </a:r>
            <a:endParaRPr lang="en-US" sz="3000" dirty="0"/>
          </a:p>
          <a:p>
            <a:r>
              <a:rPr lang="en-US" sz="3000" baseline="30000" dirty="0"/>
              <a:t>20 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knowing this first, that no prophecy of Scripture is of any private interpretation, </a:t>
            </a:r>
            <a:r>
              <a:rPr lang="en-US" sz="3000" baseline="30000" dirty="0">
                <a:solidFill>
                  <a:schemeClr val="bg1"/>
                </a:solidFill>
              </a:rPr>
              <a:t>21</a:t>
            </a:r>
            <a:r>
              <a:rPr lang="en-US" sz="30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prophecy never came by the will of man, but holy men of God spoke </a:t>
            </a:r>
            <a:r>
              <a:rPr lang="en-US" sz="3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as they were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moved by the Holy Spirit. </a:t>
            </a:r>
          </a:p>
        </p:txBody>
      </p:sp>
    </p:spTree>
    <p:extLst>
      <p:ext uri="{BB962C8B-B14F-4D97-AF65-F5344CB8AC3E}">
        <p14:creationId xmlns:p14="http://schemas.microsoft.com/office/powerpoint/2010/main" val="48346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0C514-B4B3-4CB3-8081-06E9D89B179E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</p:spTree>
    <p:extLst>
      <p:ext uri="{BB962C8B-B14F-4D97-AF65-F5344CB8AC3E}">
        <p14:creationId xmlns:p14="http://schemas.microsoft.com/office/powerpoint/2010/main" val="10445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81FA1-9E3C-4CB8-BB40-B17F27725541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D18EB-7A04-4D45-B238-22DD8C1F6428}"/>
              </a:ext>
            </a:extLst>
          </p:cNvPr>
          <p:cNvSpPr txBox="1"/>
          <p:nvPr/>
        </p:nvSpPr>
        <p:spPr>
          <a:xfrm>
            <a:off x="442609" y="1357009"/>
            <a:ext cx="824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Phil. 3:1b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me to write the same things to you is not tedious, but for you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it is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safe. 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9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0C514-B4B3-4CB3-8081-06E9D89B179E}"/>
              </a:ext>
            </a:extLst>
          </p:cNvPr>
          <p:cNvSpPr txBox="1"/>
          <p:nvPr/>
        </p:nvSpPr>
        <p:spPr>
          <a:xfrm>
            <a:off x="2811005" y="160665"/>
            <a:ext cx="34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>
                <a:solidFill>
                  <a:schemeClr val="bg1"/>
                </a:solidFill>
                <a:latin typeface="Cuivrerie" panose="02000503000000000000" pitchFamily="50" charset="0"/>
              </a:rPr>
              <a:t>1:12-21</a:t>
            </a:r>
          </a:p>
        </p:txBody>
      </p:sp>
    </p:spTree>
    <p:extLst>
      <p:ext uri="{BB962C8B-B14F-4D97-AF65-F5344CB8AC3E}">
        <p14:creationId xmlns:p14="http://schemas.microsoft.com/office/powerpoint/2010/main" val="184599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2 Peter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Pe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4">
                <a:lumMod val="60000"/>
                <a:lumOff val="4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9D8704D-6E3A-4A4B-8505-ED086870B9C3}" vid="{397B70F2-65D3-4224-BD69-9C8CAFDCA8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2_Peter</Template>
  <TotalTime>8584</TotalTime>
  <Words>1185</Words>
  <Application>Microsoft Office PowerPoint</Application>
  <PresentationFormat>On-screen Show (4:3)</PresentationFormat>
  <Paragraphs>136</Paragraphs>
  <Slides>43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Times New Roman</vt:lpstr>
      <vt:lpstr>Arial</vt:lpstr>
      <vt:lpstr>Calibri</vt:lpstr>
      <vt:lpstr>Cuivrerie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</cp:revision>
  <dcterms:created xsi:type="dcterms:W3CDTF">2019-02-05T20:22:45Z</dcterms:created>
  <dcterms:modified xsi:type="dcterms:W3CDTF">2019-02-17T13:37:49Z</dcterms:modified>
</cp:coreProperties>
</file>